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96" r:id="rId4"/>
    <p:sldId id="311" r:id="rId5"/>
    <p:sldId id="299" r:id="rId6"/>
    <p:sldId id="322" r:id="rId7"/>
    <p:sldId id="312" r:id="rId8"/>
    <p:sldId id="321" r:id="rId9"/>
    <p:sldId id="323" r:id="rId10"/>
    <p:sldId id="297" r:id="rId11"/>
    <p:sldId id="262" r:id="rId12"/>
    <p:sldId id="267" r:id="rId13"/>
    <p:sldId id="314" r:id="rId14"/>
    <p:sldId id="300" r:id="rId15"/>
    <p:sldId id="301" r:id="rId16"/>
    <p:sldId id="315" r:id="rId17"/>
    <p:sldId id="324" r:id="rId18"/>
    <p:sldId id="325" r:id="rId19"/>
    <p:sldId id="302" r:id="rId20"/>
    <p:sldId id="326" r:id="rId21"/>
    <p:sldId id="3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35:46.89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33A5D63-E71E-4122-A9C8-FA20D5A9D429}" emma:medium="tactile" emma:mode="ink">
          <msink:context xmlns:msink="http://schemas.microsoft.com/ink/2010/main" type="writingRegion" rotatedBoundingBox="553,6323 8536,6185 8551,7076 568,7214"/>
        </emma:interpretation>
      </emma:emma>
    </inkml:annotationXML>
    <inkml:traceGroup>
      <inkml:annotationXML>
        <emma:emma xmlns:emma="http://www.w3.org/2003/04/emma" version="1.0">
          <emma:interpretation id="{3AB38E76-3BAC-47DB-909C-EFC28F9F411D}" emma:medium="tactile" emma:mode="ink">
            <msink:context xmlns:msink="http://schemas.microsoft.com/ink/2010/main" type="paragraph" rotatedBoundingBox="553,6323 8536,6185 8551,7076 568,7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AA594F-488B-483E-87C3-E4693479B83A}" emma:medium="tactile" emma:mode="ink">
              <msink:context xmlns:msink="http://schemas.microsoft.com/ink/2010/main" type="line" rotatedBoundingBox="553,6323 8536,6185 8551,7076 568,7214"/>
            </emma:interpretation>
          </emma:emma>
        </inkml:annotationXML>
        <inkml:traceGroup>
          <inkml:annotationXML>
            <emma:emma xmlns:emma="http://www.w3.org/2003/04/emma" version="1.0">
              <emma:interpretation id="{E7573AD5-22D4-4585-9CAA-60ED40F641D5}" emma:medium="tactile" emma:mode="ink">
                <msink:context xmlns:msink="http://schemas.microsoft.com/ink/2010/main" type="inkWord" rotatedBoundingBox="470,6671 911,6393 1224,6889 783,7167"/>
              </emma:interpretation>
              <emma:one-of disjunction-type="recognition" id="oneOf0">
                <emma:interpretation id="interp0" emma:lang="en-AU" emma:confidence="0">
                  <emma:literal>a)</emma:literal>
                </emma:interpretation>
                <emma:interpretation id="interp1" emma:lang="en-AU" emma:confidence="0">
                  <emma:literal>a</emma:literal>
                </emma:interpretation>
                <emma:interpretation id="interp2" emma:lang="en-AU" emma:confidence="0">
                  <emma:literal>a))</emma:literal>
                </emma:interpretation>
                <emma:interpretation id="interp3" emma:lang="en-AU" emma:confidence="0">
                  <emma:literal>as</emma:literal>
                </emma:interpretation>
                <emma:interpretation id="interp4" emma:lang="en-AU" emma:confidence="0">
                  <emma:literal>al)</emma:literal>
                </emma:interpretation>
              </emma:one-of>
            </emma:emma>
          </inkml:annotationXML>
          <inkml:trace contextRef="#ctx0" brushRef="#br0">205 102 345,'0'0'31,"0"0"-31,0 0 0,0 0 0,0 0 108,0 0 16,0 0 4,0 0 0,0 0-13,0 0-3,0 0 0,0-9 0,11 0 19,-11-1 3,0 10 1,0 0 0,-11-9-22,11 0-4,0 0-1,0-5 0,-5 9-20,5 5-5,-10-4-1,0-1 0,10-4-10,-11 4-1,6 1-1,-5 4 0,-1 0-19,1 0-4,5 0-1,-11 0 0,1 0-21,10 0-4,-11 4-1,6 6 0,-1-6-10,1 1-2,5 4-8,-11 5 12,6 0-12,5 4 0,0-4 0,5 0 0,0-1 0,0 1 0,0 0 0,0 4 0,0 5 0,0-9 0,10 0 0,0-5-10,-10-9 10,6 9 0,4-4 0,0 4 0,-10-9 0,16 0-12,-1 5 12,-4-10-12,-1 0 12,6 1 0,-6-10-9,0 5 9,6-9 0,-6 4 0,-5 0-9,6 0 9,-6-4 0,0 4 0,5 0-8,-10 0 8,5 1 0,-5 3 0,0 1 0,0 9 0,0 0 0,0-9 0,0 9 0,-5-14 0,5 5 0,0 9 0,0 0 8,0 0-8,0 0 10,0 0-1,0 0 0,0 0 0,0 14-9,0 4 0,5 1 0,6-1 0,-11 0 0,5-4 0,5 0 0,-5 9 0,11 0 13,-16-5 1,15-4 0,-15 4 0,11-4-22,-1 0-5,-5-5-1,6 0 0,-11-9-40,0 0-8,0 0-2,0 0 0,0 0-155,0 0-31</inkml:trace>
          <inkml:trace contextRef="#ctx0" brushRef="#br0" timeOffset="271.2442">319-192 2188,'0'0'48,"0"0"11,0 0 1,0 0 1,11-14-49,-11 14-12,0 0 0,0 0 0,10 9 100,5-4 16,-4 9 4,-1-5 1,6 0-40,-16 5-8,10 9-1,0-5-1,6-4 12,-11 9 2,5-5 1,1 1 0,-1 4-49,5-5-9,-15 0-3,0 5 0,6 0-13,-6-4-2,0-1-1,-6 10 0,6-1-9,-10 1 8,5 4-8,-11-4 8,11 4-8,-10 9-16,-11-4 4,16 0 1,-16 0-135,15-10-27,-14-4-6</inkml:trace>
        </inkml:traceGroup>
        <inkml:traceGroup>
          <inkml:annotationXML>
            <emma:emma xmlns:emma="http://www.w3.org/2003/04/emma" version="1.0">
              <emma:interpretation id="{55A78C57-5338-4C59-9CCC-73CFC789C2E5}" emma:medium="tactile" emma:mode="ink">
                <msink:context xmlns:msink="http://schemas.microsoft.com/ink/2010/main" type="inkWord" rotatedBoundingBox="1553,6504 2067,6746 1835,7239 1321,6997"/>
              </emma:interpretation>
              <emma:one-of disjunction-type="recognition" id="oneOf1">
                <emma:interpretation id="interp5" emma:lang="en-AU" emma:confidence="0">
                  <emma:literal>Pi</emma:literal>
                </emma:interpretation>
                <emma:interpretation id="interp6" emma:lang="en-AU" emma:confidence="0">
                  <emma:literal>pi</emma:literal>
                </emma:interpretation>
                <emma:interpretation id="interp7" emma:lang="en-AU" emma:confidence="0">
                  <emma:literal>Pr</emma:literal>
                </emma:interpretation>
                <emma:interpretation id="interp8" emma:lang="en-AU" emma:confidence="0">
                  <emma:literal>p</emma:literal>
                </emma:interpretation>
                <emma:interpretation id="interp9" emma:lang="en-AU" emma:confidence="0">
                  <emma:literal>Pe</emma:literal>
                </emma:interpretation>
              </emma:one-of>
            </emma:emma>
          </inkml:annotationXML>
          <inkml:trace contextRef="#ctx0" brushRef="#br0" timeOffset="977.6045">976 130 806,'5'-14'36,"-5"14"7,0 0-35,-5 0-8,10-5 0,-5 5 0,0-4 246,0 4 47,0 0 10,0 0 1,0 0-172,10 18-34,-4-4-7,4 4-2,-5 1-38,5-1-8,11 10-2,-16-1 0,0 1-25,11 8-4,-1 1-2,-4 0 0,-6-9-10,0-1 0,5 1 0,-4-5 8,-6-5-20,10 5-5,-10-9-1,0-5 0,0-9-48,0 0-10,0 0-1,0 0-573,0 0-114</inkml:trace>
          <inkml:trace contextRef="#ctx0" brushRef="#br0" timeOffset="1372.0563">924 226 1260,'-5'-27'56,"5"13"11,0 0-54,-10 5-13,10-10 0,-6 6 0,6 8 142,0-4 26,0 0 4,0-1 2,0 10-50,6-9-11,-6-5-1,10 10-1,-5-5-38,5 4-7,11-4-2,-10 0 0,4 4-21,1 0-5,-1 1-1,6 4 0,-1-5 22,6 5 4,-10 0 1,4-4 0,6 4-52,0 0-12,-26 0 0,16 0 0,-11 4 39,10 1 5,-15-5 0,16 4 1,-6 6-20,6-1-4,-6 0-1,-5 5 0,-5 4-2,0-4-1,0 4 0,0 1 0,0-5-9,-5 4-8,5 0 12,-10-4-12,-1 0 8,1 9-8,-5-9 0,9 4 0,-4-4 0,0 0 0,-6-5 0,-5 0 0,6 0-22,-1-4 2,-4 4 0,4-9 0,-4 0-37,4 0-7,6 0-2,-1 0 0,1-5-101,10 5-20,-5-4-4,5 4-897</inkml:trace>
          <inkml:trace contextRef="#ctx0" brushRef="#br0" timeOffset="1504.0491">1498 157 230,'0'0'10,"0"0"2,0 0-12,0 0 0,0-9 0,-5 0 0,5-5 523,0 14 101,0 0 21,0 0 4,0 0-465,0 0-94,0 0-18,0 0-4,0 0-68,0 0-12,0 0-4,0 0-807,0 0-161</inkml:trace>
          <inkml:trace contextRef="#ctx0" brushRef="#br0" timeOffset="1635.3707">1400 244 1497,'5'19'133,"-5"-1"-106,-5-9-27,5 5 0,-5-5 167,5 1 28,0-1 5,0 0 2,0-9-134,0 9-26,0-9-6,0 0-716,10 5-143</inkml:trace>
        </inkml:traceGroup>
        <inkml:traceGroup>
          <inkml:annotationXML>
            <emma:emma xmlns:emma="http://www.w3.org/2003/04/emma" version="1.0">
              <emma:interpretation id="{06AE7239-A01C-4697-9DBF-42C29BA61E17}" emma:medium="tactile" emma:mode="ink">
                <msink:context xmlns:msink="http://schemas.microsoft.com/ink/2010/main" type="inkWord" rotatedBoundingBox="2755,6431 3931,6411 3943,7056 2767,7076"/>
              </emma:interpretation>
              <emma:one-of disjunction-type="recognition" id="oneOf2">
                <emma:interpretation id="interp10" emma:lang="en-AU" emma:confidence="0">
                  <emma:literal>271</emma:literal>
                </emma:interpretation>
                <emma:interpretation id="interp11" emma:lang="en-AU" emma:confidence="0">
                  <emma:literal>211</emma:literal>
                </emma:interpretation>
                <emma:interpretation id="interp12" emma:lang="en-AU" emma:confidence="0">
                  <emma:literal>27</emma:literal>
                </emma:interpretation>
                <emma:interpretation id="interp13" emma:lang="en-AU" emma:confidence="0">
                  <emma:literal>21</emma:literal>
                </emma:interpretation>
                <emma:interpretation id="interp14" emma:lang="en-AU" emma:confidence="0">
                  <emma:literal>277</emma:literal>
                </emma:interpretation>
              </emma:one-of>
            </emma:emma>
          </inkml:annotationXML>
          <inkml:trace contextRef="#ctx0" brushRef="#br0" timeOffset="2739.328">2201-4 748,'5'0'67,"-5"-4"-54,0-5-13,6-5 0,-6 0 220,10 0 42,-10 0 8,10-4 2,-4 9-109,4-5-22,0 5-4,1 9-1,-1-9-50,0 9-10,11-5-3,-11 5 0,6 0-19,-1 9-4,1 0-1,-1 5 0,1 0-17,-1 0-4,-4 0-1,4 9 0,-4-5-14,-1 0-2,5 1-1,-4 4 0,-11 4-2,0 5-8,0-4 12,0 0-4,0-1-8,0 1 8,0-5-8,-11 9 8,6-5-8,-5-4 0,5-4 0,-6-1 0,6-4 0,0-9 0,-11 4-10,6-5 10,0-4-11,-1-4 11,-4-1-12,-1-4 12,6-5 0,0 5 0,-6 0 0,6-5 0,0 0 0,-1 5-8,6 0 8,-5-5 0,5 9 0,5 5 8,-6-9-8,6 9 12,0 0-1,0 0-1,0 0 0,0 0 0,11-4-2,4 4 0,-4 0 0,4 4 0,6-4 6,-6 5 1,1-1 0,4 1 0,1-5-7,-5 9 0,4-4-8,1-1 12,0 1-12,-11-5 11,6 0-11,-1 0 10,-5 5-10,6-5 0,-6 0 0,-10 0 0,0 0-18,11 0-6,-11 0 0,15 0-1,-15 0-135,0 0-26,0 0-6</inkml:trace>
          <inkml:trace contextRef="#ctx0" brushRef="#br0" timeOffset="3185.6163">2610-40 2149,'0'-19'95,"0"19"20,0 0-92,0 0-23,0 0 0,0 0 0,0 0 129,0 0 22,0 0 4,10 0 1,6 5-36,-16-5-8,25 0 0,-14 0-1,15 0-89,-26 0-22,10 9 0,6-4 0,9 4 56,-9-5 6,5 1 2,-6 0 0,6 4-55,-1-5-9,11 1 0,-15-5 0,10 4 0,-5-4 0,-6 5 0,6-5 8,5 5-8,-11-5 0,1 4 0,-16-4 0,20-4 0,-4 4 0,-16 0 8,0 0-8,20 0 0,-20 0 0,0 0 0,0 0 8,0 0-8,0 0 0,0 0 9,0 0-9,0 0 0,0 0-8,0 0 0,0 0 0,0 0 19,0 0 4,0 0 1,0 0 0,6 9-16,-6 0 8,-6 0-8,6 5 0,-15-5 0,5 5 8,-1-5-8,-9 5 0,4 0 0,1-5 0,4 5 0,-4-5 0,4 5 0,-14-5 0,14 5 0,-15-5 0,6 5 0,-1 0 0,0-1 0,6 1 0,-1-5-12,6 5 0,0-5 1,-6 0 0,11-4-9,0 4-3,-6 0 0,11-4 0,0-5-29,0 0-7,0 0-1,0 0 0,0 0-124,0 0-24,0 0-6,16 0-566,5-5-112</inkml:trace>
          <inkml:trace contextRef="#ctx0" brushRef="#br0" timeOffset="3431.4653">3266-146 864,'0'0'76,"6"-9"-60,-1-1-16,0 1 0,0 0 282,-5 0 54,0 0 10,0 9 2,0 0-160,0 0-33,0 0-7,0 0 0,0 18-30,5 0-6,-5-4 0,0 5-1,5-10-45,-5 9-9,6 1-1,-6-1-1,10 10-23,-10 4-5,5 0-1,0 0 0,-5 0-26,6 5 0,-6-5 0,5 0 0,0 1 12,5-1-2,-10 0-1,5-5 0,6 1-18,-6-5-4,0 5-1,0-10 0,-5 0-87,5-4-18,-5-14-3,0 0-1232</inkml:trace>
        </inkml:traceGroup>
        <inkml:traceGroup>
          <inkml:annotationXML>
            <emma:emma xmlns:emma="http://www.w3.org/2003/04/emma" version="1.0">
              <emma:interpretation id="{2A098D82-A64A-46C1-9F6B-A6A277B7B03F}" emma:medium="tactile" emma:mode="ink">
                <msink:context xmlns:msink="http://schemas.microsoft.com/ink/2010/main" type="inkWord" rotatedBoundingBox="6274,6196 8543,6191 8545,7078 6276,7084"/>
              </emma:interpretation>
              <emma:one-of disjunction-type="recognition" id="oneOf3">
                <emma:interpretation id="interp15" emma:lang="en-AU" emma:confidence="0">
                  <emma:literal>(True)</emma:literal>
                </emma:interpretation>
                <emma:interpretation id="interp16" emma:lang="en-AU" emma:confidence="0">
                  <emma:literal>(true)</emma:literal>
                </emma:interpretation>
                <emma:interpretation id="interp17" emma:lang="en-AU" emma:confidence="0">
                  <emma:literal>time)</emma:literal>
                </emma:interpretation>
                <emma:interpretation id="interp18" emma:lang="en-AU" emma:confidence="0">
                  <emma:literal>(Tine)</emma:literal>
                </emma:interpretation>
                <emma:interpretation id="interp19" emma:lang="en-AU" emma:confidence="0">
                  <emma:literal>{True)</emma:literal>
                </emma:interpretation>
              </emma:one-of>
            </emma:emma>
          </inkml:annotationXML>
          <inkml:trace contextRef="#ctx0" brushRef="#br1" timeOffset="9678.257">5816-183 345,'0'0'31,"0"0"-31,0 0 0,0 0 0,0 0 261,0 0 47,0 0 8,0 0 3,0 0-123,0 0-24,0 0-4,0 0-2,-6-9-43,6 9-9,-10-14-2,10 14 0,0 0-32,0 0-6,-5-5-2,-5 1 0,-6 4-32,6 9-8,-1 0 0,6 10-1,0-1-20,5 5-11,-5 0 12,0 0-12,0 0 0,5 0 0,-6 0 0,12 4 0,-6 1 0,5-5 0,5 0 0,0 0 0,-4 0 0,-1 0 0,10 0 0,1 0-9,-1-5-4,1 10-1,4-5 0,-9 0 0,-6 0-42,5-9-9,6-5-2,-6 5 0,6-5-175,-1 0-35,11 0-7,-5-13-2</inkml:trace>
          <inkml:trace contextRef="#ctx0" brushRef="#br1" timeOffset="9956.7194">5929-36 806,'6'0'72,"-6"-4"-58,0-1-14,0 0 0,10 5 239,-5-4 45,0-5 8,11 4 3,-11 5-147,5-5-30,1 1-6,4-5 0,-5 4-40,11 0-7,-5 5-1,-1-4-1,1 4-23,-1-5-5,6 1-1,0-1 0,-6 0-20,6 5-4,-6 0-1,1 0 0,4-4-9,-9 4 0,4 0 0,-4 4 0,4 1 0,-15-5-12,11 0 2,-11 0 1,15-5-47,-15 5-10,10-4-2,-10 4 0,0 0-160,0 0-33</inkml:trace>
          <inkml:trace contextRef="#ctx0" brushRef="#br1" timeOffset="10187.2114">6193-96 230,'-5'19'20,"5"-15"-20,0 1 0,0 0 0,-5-1 320,5 1 60,-5-5 12,5 0 3,0 4-214,0 1-42,0 4-9,0-4-2,5 4-41,0 0-9,0 0-2,0 5 0,6-5-30,-6 5-6,0 9-2,0-5 0,5-4-22,-10 0-4,0 4 0,6 1-1,-1-1-11,0 1 0,0-1-10,0 5 10,0-9-132,1 4-21,-1-4-4,0-5-816</inkml:trace>
          <inkml:trace contextRef="#ctx0" brushRef="#br1" timeOffset="10848.2098">6426 28 1404,'0'28'62,"0"-28"13,0 0-60,0 0-15,0 0 0,0 14 0,0 4 85,5 1 15,0-6 2,0-3 1,0-1-47,-5 5-8,0-1-3,0 1 0,0-5-20,6 5-4,-1-5-1,-5 1 0,0-10 4,0 0 1,0 0 0,0 0 0,0 0-1,5-14 0,0-5 0,0 6 0,-10-1 0,5-5-1,5 6 0,-5-1 0,0 0-8,0 0-2,5 0 0,-5 1 0,6-1-13,4 0 0,-5 5 0,6 0 0,-6-5 0,5 5 0,0-5-12,1 5 12,4-5-50,1 5-3,-6 0-1,6 4 0,-1-4-53,-10 4-10,6-4-3,-1 4 0,5 1-27,-15 4-5,0 0-2,0 0 0,0 0 82,11 9 17,-11-9 3,0 0 1,0 9 91,5 0 19,5 1 3,-10-10 1,0 0 40,0 0 8,0 0 1,0 0 1,11 13-18,-6 1-4,-5 0-1,0 0 0,5 4-23,-5-4-5,0-5-1,5 5 0,0 0-16,-5 4-3,0-4-1,0 4 0,6-4-22,-1 4-5,0-8-1,5 3 0,-5 1-13,6 0 9,-1 0-9,0-5 8,6 0-8,-16-9 0,0 0 0,10 5 8,-5-1-8,6 1 0,-1 4 0,0-4 0,1-5 0,-1 0 0,-10 0 0,10-5 0,1-4 0,-6-5 0,5 0 0,-5-4 8,-5 9-8,11-10 0,-6 1 0,0-5 8,-5 0-8,0 0 0,5 0 0,-5 5 8,6-1-8,-6 5 8,5 1-8,-5 13 8,0-14 26,5 5 5,-5 0 1,0 9 0,0 0 9,0 0 3,0 0 0,0 0 0,0 0-15,0 0-2,5 9-1,0 0 0,0 5-18,1 4-4,-1 0-1,0 1 0,5-1-11,-5 1 0,6-1 0,-6-4 0,10 0 0,-9-1 0,-1 1-10,5 0 10,0-5-48,6 0-3,-6-4-1,-10-5 0,0 0-173,0 0-35</inkml:trace>
          <inkml:trace contextRef="#ctx0" brushRef="#br1" timeOffset="11225.5461">7207 125 1209,'0'0'108,"0"0"-87,0 0-21,10 0 0,5 0 166,-15 0 29,0 0 5,16-5 2,5-4-74,-1 0-16,-9 9-2,4-9-1,6 4-25,-6-4-4,1 0-2,-6-5 0,-10 14-25,5-9-5,11-10 0,-1 6-1,-4-1-19,-6 0-3,0 0-1,0-4 0,0 0-15,-5 4-9,-5 5 10,5-1-10,5 1 11,-10-5-11,-15 5 12,9 5-12,11 4 0,-10 0 0,-11 0 0,1 9 0,4-5 0,0 6-19,11-1 3,-10 5 0,-1 4 1,1 5 1,15-5 0,0 1 0,0-1-22,0 0-4,10 1 0,0 8-1,11 1 33,-5 0 8,-11-1 0,10-4 0,-4-4 0,9-1 0,6 0 0,-5-4 0,0-5 12,-1-4 4,1 4 0,-6-4 1,-15-5-37,11 0-7,15 0-1,-11 0-1,-15 0-13,11-10-2,4 1-1,1-5 0,-6-4-22,0-5-4,-5-4-1,11-6-942</inkml:trace>
          <inkml:trace contextRef="#ctx0" brushRef="#br1" timeOffset="11462.973">7605-422 1036,'0'0'46,"0"0"10,0 0-45,0 0-11,0 0 0,0 0 0,20 5 291,-4-1 56,-16-4 11,10 9 2,1 1-204,-1-1-40,5 5-9,-9-5-2,4 5-29,0-1-5,16 6-2,-5-10 0,-21-9-15,15 14-3,6 0-1,0 4 0,-1 0-15,-4 1-3,-1 4-1,1 4 0,5-4-10,-6-4-1,-5 4-1,1 0 0,4 0-6,1 9-1,-11 4 0,0 1 0,0 0-12,-5 0 11,0 0-11,-10 4 10,0-4-10,-6-1-11,6 6 3,-1-5 0,-4-5-92,-1 0-17,-4 0-4,4-9-1248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06:43.86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41B0AAFA-B71A-4DD7-A95B-0A36BDDC35E1}" emma:medium="tactile" emma:mode="ink">
          <msink:context xmlns:msink="http://schemas.microsoft.com/ink/2010/main" type="writingRegion" rotatedBoundingBox="470,14364 24276,13896 24334,16812 527,17280"/>
        </emma:interpretation>
      </emma:emma>
    </inkml:annotationXML>
    <inkml:traceGroup>
      <inkml:annotationXML>
        <emma:emma xmlns:emma="http://www.w3.org/2003/04/emma" version="1.0">
          <emma:interpretation id="{88F75AA3-2793-44A6-8DED-DDCCDA34AC3D}" emma:medium="tactile" emma:mode="ink">
            <msink:context xmlns:msink="http://schemas.microsoft.com/ink/2010/main" type="paragraph" rotatedBoundingBox="471,14251 15112,14337 15105,15546 464,15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CEFE01-C0C5-4960-B9BF-4F00856DEBF1}" emma:medium="tactile" emma:mode="ink">
              <msink:context xmlns:msink="http://schemas.microsoft.com/ink/2010/main" type="inkBullet" rotatedBoundingBox="471,14356 1241,14360 1235,15219 466,15214"/>
            </emma:interpretation>
            <emma:one-of disjunction-type="recognition" id="oneOf0">
              <emma:interpretation id="interp0" emma:lang="en-AU" emma:confidence="0">
                <emma:literal>a)</emma:literal>
              </emma:interpretation>
              <emma:interpretation id="interp1" emma:lang="en-AU" emma:confidence="0">
                <emma:literal>on</emma:literal>
              </emma:interpretation>
              <emma:interpretation id="interp2" emma:lang="en-AU" emma:confidence="0">
                <emma:literal>d)</emma:literal>
              </emma:interpretation>
              <emma:interpretation id="interp3" emma:lang="en-AU" emma:confidence="0">
                <emma:literal>oh)</emma:literal>
              </emma:interpretation>
              <emma:interpretation id="interp4" emma:lang="en-AU" emma:confidence="0">
                <emma:literal>ol)</emma:literal>
              </emma:interpretation>
            </emma:one-of>
          </emma:emma>
        </inkml:annotationXML>
        <inkml:trace contextRef="#ctx0" brushRef="#br0">-1695-60 1440,'0'0'128,"0"0"-103,0 0-25,0 0 0,0 0 144,5 9 24,6 6 5,10-1 1,-15 0-39,4 0-8,1 5-2,5 5 0,0-5-70,0 9-15,0 1-2,-11 4-1,11 5-2,5-5-1,-5 0 0,16 0 0,-16 0-22,11-5-4,-6 1 0,6 4-8,-11-9 0,5 4 0,0 0 0,0-9 0,-5 0-47,6-5-9,-6 5-3,-6-9 0,1-1-201,0-4-41</inkml:trace>
        <inkml:trace contextRef="#ctx0" brushRef="#br0" timeOffset="-255.7786">-1461 451 1958,'0'0'43,"0"0"9,0 0 1,0 0 3,-11 0-45,6-5-11,-16 1 0,10-1 0,6 0 140,5 5 25,0 0 6,-16-5 1,5 1-71,1-1-13,-6 5-4,0-5 0,5 0-47,0 1-9,1 4-3,4 0 0,-10 0-7,16 0-2,-5 0 0,-5 4 0,10-4 6,-6 10 1,-10-5 0,11 4 0,5 5-38,-5 0-7,5 1-2,0-1 0,5 0 24,0 0-9,11 5 9,-16 0 0,16-5-8,-11-4 8,11 4 0,0-5 0,-10 1 0,4-5-8,1 4 8,0-4 0,5 0 0,-6-5 0,-10 0-8,16 0 8,0 0-11,-5-10 2,0 5 0,-1-4 0,6-5-12,-16-5-3,11 5 0,-1-5 0,-10 4-116,0-3-23,0-1-5,0 0-941</inkml:trace>
        <inkml:trace contextRef="#ctx0" brushRef="#br0" timeOffset="266.299">-1365-117 1440,'0'0'128,"0"0"-103,16 5-25,-11 4 0,6-4 193,10 9 34,0 1 6,-5-1 2,6 5-84,-1 4-17,-5 1-3,5 0-1,6 4-64,-6 0-13,11 1-2,-16 4-1,5 0-18,-5 0-3,6-4-1,-1 4 0,-10-5-12,10 0-4,-5 1 0,-6-1 0,1 1-4,-6-6-8,6 6 11,-11-1-11,0-4 8,5-1-8,-5 1 0,-5 0 0,5-1 0,-11-4 0,1 0 8,4 0-8,-4 0-150,-1-5-34,6 0-6,-16 5-1000</inkml:trace>
      </inkml:traceGroup>
      <inkml:traceGroup>
        <inkml:annotationXML>
          <emma:emma xmlns:emma="http://www.w3.org/2003/04/emma" version="1.0">
            <emma:interpretation id="{10E68337-4AC2-4D83-BABA-769E3B2A836C}" emma:medium="tactile" emma:mode="ink">
              <msink:context xmlns:msink="http://schemas.microsoft.com/ink/2010/main" type="line" rotatedBoundingBox="2165,14261 15112,14337 15105,15546 2158,15470"/>
            </emma:interpretation>
          </emma:emma>
        </inkml:annotationXML>
        <inkml:traceGroup>
          <inkml:annotationXML>
            <emma:emma xmlns:emma="http://www.w3.org/2003/04/emma" version="1.0">
              <emma:interpretation id="{65DE9FC6-3C90-4FB4-82B1-394F1F29FE59}" emma:medium="tactile" emma:mode="ink">
                <msink:context xmlns:msink="http://schemas.microsoft.com/ink/2010/main" type="inkWord" rotatedBoundingBox="2164,14470 2938,14475 2934,15103 2160,15098"/>
              </emma:interpretation>
              <emma:one-of disjunction-type="recognition" id="oneOf1">
                <emma:interpretation id="interp5" emma:lang="en-AU" emma:confidence="0">
                  <emma:literal>P:</emma:literal>
                </emma:interpretation>
                <emma:interpretation id="interp6" emma:lang="en-AU" emma:confidence="0">
                  <emma:literal>P,</emma:literal>
                </emma:interpretation>
                <emma:interpretation id="interp7" emma:lang="en-AU" emma:confidence="0">
                  <emma:literal>P.</emma:literal>
                </emma:interpretation>
                <emma:interpretation id="interp8" emma:lang="en-AU" emma:confidence="0">
                  <emma:literal>P..</emma:literal>
                </emma:interpretation>
                <emma:interpretation id="interp9" emma:lang="en-AU" emma:confidence="0">
                  <emma:literal>P"</emma:literal>
                </emma:interpretation>
              </emma:one-of>
            </emma:emma>
          </inkml:annotationXML>
          <inkml:trace contextRef="#ctx0" brushRef="#br0" timeOffset="2082.0515">8 205 1324,'0'-14'118,"0"-5"-94,0 0-24,0 5 0,0 0 104,-10-1 17,20 6 3,-10-1 1,-10-4-9,10 5-1,0-5-1,10 4 0,1 5-39,5-4-8,0-1-2,5 6 0,6-6-12,-11 6-2,5 4-1,6 0 0,-1-5-29,-10 10-5,5-5-2,6 4 0,0 1-14,10 0 0,-21 4 0,11-4 0,-1 4 54,-5 1 8,1-1 2,-1 1 0,0 4-64,6 0-28,-22 0 3,6 1 0,0 3 25,-6-3 9,0-1 0,0 5 0,-5-5-9,0 5 10,0-5-10,0 0 10,-10 0-2,5 1 0,-6-1 0,0-5 0,-5 6-8,0-6 10,6-4-10,-17-1 10,6 1-10,-1 0 0,1 0-10,-5-5 10,4 0-30,1 0 0,0 0 0,-1 0 0,6-5-29,6-5-5,4 6-2,-15-1 0,16 0-135,0-4-27,5 9-6,0 0-1</inkml:trace>
          <inkml:trace contextRef="#ctx0" brushRef="#br0" timeOffset="1714.7453">152 87 1756,'0'0'78,"0"0"16,0 0-75,0 0-19,0 0 0,0 0 0,0 0 87,0 0 13,-16 4 4,16-4 0,0 0-41,0 15-8,5-1-2,6 9 0,-11-4-29,11 5-7,-6 4-1,6 1 0,-1-6-6,1 6-2,5-1 0,-6 1 0,6-6-8,-10 6 8,4-6-8,1 1 8,5 4-19,-5-4-4,-6-5-1,0 5 0,11-5-71,-5-1-14,-11 6-3,5-5-843</inkml:trace>
          <inkml:trace contextRef="#ctx0" brushRef="#br0" timeOffset="2341.8852">759 423 2638,'0'0'58,"0"0"12,0 0 2,0 0 3,0 0-60,0 0-15,0 0 0,0 0 0,-6-5 28,6 5 4,0 0 0,0 0 0,6-14-60,-6 4-12,0 10-3,0 0-1138</inkml:trace>
          <inkml:trace contextRef="#ctx0" brushRef="#br0" timeOffset="2437.8498">759 527 1728,'0'0'76,"0"0"16,0 0-73,0 0-19,0 0 0,0 0 0,0 0 208,0 0 39,0 0 7,0 0 2,0 0-205,0 0-41,0 0-10,10 4-1176</inkml:trace>
        </inkml:traceGroup>
        <inkml:traceGroup>
          <inkml:annotationXML>
            <emma:emma xmlns:emma="http://www.w3.org/2003/04/emma" version="1.0">
              <emma:interpretation id="{391DA69B-1B6B-4D30-AB0B-52B682264380}" emma:medium="tactile" emma:mode="ink">
                <msink:context xmlns:msink="http://schemas.microsoft.com/ink/2010/main" type="inkWord" rotatedBoundingBox="3670,14471 5419,14481 5415,15125 3666,15115"/>
              </emma:interpretation>
              <emma:one-of disjunction-type="recognition" id="oneOf2">
                <emma:interpretation id="interp10" emma:lang="en-AU" emma:confidence="0">
                  <emma:literal>Some</emma:literal>
                </emma:interpretation>
                <emma:interpretation id="interp11" emma:lang="en-AU" emma:confidence="0">
                  <emma:literal>some</emma:literal>
                </emma:interpretation>
                <emma:interpretation id="interp12" emma:lang="en-AU" emma:confidence="0">
                  <emma:literal>Sane</emma:literal>
                </emma:interpretation>
                <emma:interpretation id="interp13" emma:lang="en-AU" emma:confidence="0">
                  <emma:literal>sane</emma:literal>
                </emma:interpretation>
                <emma:interpretation id="interp14" emma:lang="en-AU" emma:confidence="0">
                  <emma:literal>Sone</emma:literal>
                </emma:interpretation>
              </emma:one-of>
            </emma:emma>
          </inkml:annotationXML>
          <inkml:trace contextRef="#ctx0" brushRef="#br0" timeOffset="3332.2475">1648 101 1267,'0'0'56,"0"0"12,5 0-55,0 0-13,-5-5 0,6 0 0,4-4 136,-10 4 25,0-4 5,0 4 1,6-4-11,-6 4-3,0-5 0,-6 6 0,6-6-20,-10 5-4,4-4-1,6 9 0,0 0-84,-5-5-16,0 1-4,-6-1-1,0 5-3,1 0 0,-6 0 0,5 0 0,-5 5 1,5-1 0,1 6 0,-1-1 0,-5-4-36,6 4-7,10-9-2,-6 10 0,6-10-12,-5 9-4,5-9 0,0 10 0,0-10 40,5 14 8,-5-14 2,6 9 0,4 1-10,1 4-14,-6-4 3,11-1 1,0-4 10,0 4 0,5 1 0,-5 4 0,-5-9 0,5 4 0,-5 1 0,5 4 0,0-5 0,0 1 0,-6 4 0,6 0 0,0-5 0,-5 6 0,-6 4 0,0-10 0,1 5 0,-1 5 0,-5-5 8,0 1-8,-5-1 0,5 0 0,0-5 0,-11 6 8,6-6-8,-11 1 9,5-6-9,-5 1 10,6 0-10,-1-1-14,0-4 3,1 0 1,4 5 10,-15-5 0,5-5 0,0 5 0,0 0-9,0 0 0,11-4 0,5 4 0,0 0-65,0 0-13,0 0-2,0 0-701,0 0-140</inkml:trace>
          <inkml:trace contextRef="#ctx0" brushRef="#br0" timeOffset="3561.7572">2042 257 1152,'0'0'51,"0"0"10,0 0-49,0 0-12,0 0 0,0 0 0,-6 19 240,6-5 44,0-14 10,-10 14 2,10 1-157,-6-1-31,1 0-7,5 0-1,0 0-55,0-4-11,5 4-2,1 5-1,4-10-22,-10 6-9,11-1 8,-1 0-8,6-5 0,-5-4 0,0 5 0,5-6 0,-6 1 0,6 0 8,0-5-8,-5 5 0,5-5 0,-5 0 0,-1-5 8,1 5-8,-1-10 0,1 6 12,-6-6-12,1 1 12,4-6 22,-10 6 5,0-5 1,0 4 0,0-4-40,0 0 0,-10 0 0,-1 0-12,6-1 23,-6 6 4,1-5 1,-1 4 0,-5 1-16,0-1-13,0 6 2,0-1 1,0 0 10,-5 0 9,-1 10-1,6 0-8,-5 0-28,11-5-13,-6 4-3,0 1 0,5 0-41,0 0-9,11-5-2,0 0 0,0 0-157,0 0-32</inkml:trace>
          <inkml:trace contextRef="#ctx0" brushRef="#br0" timeOffset="4449.3765">2260 328 2019,'0'0'44,"0"0"10,5 9 2,0 6 0,6-1-44,-6 0-12,1 5 0,-1 0 0,6-5 91,-1 5 16,1-5 3,5 5 1,-16 0-79,11 0-15,-6 0-3,6-5-1,-6 0 31,6-4 5,-11-10 2,0 0 0,0 0-41,0 0-10,0 0 0,0 0 0,0 0 18,0 0 2,0 0 0,0-14 0,0-1-8,-6-4 0,6 5-1,-5-5 0,5 5-11,0-5 0,0 5 0,0 0 0,0 0 17,0-1-1,0 1-1,5 0 0,1 5-7,-1-6-8,-5 15 11,5-9-11,6 4 12,-11 5-12,0 0 12,16 0-12,-6 5 10,6 0-10,-5 4 8,5 5-8,-5 1 11,-1-1-3,-4 0-8,-1 0 12,0 0-12,6-4 0,5 4 0,-5-5 0,-6 1 0,5-1 0,1-4 0,-11-5 0,0 0 0,0 0 0,11 5 0,5-5 0,-16 0 0,0 0 0,10-5 0,-4-4 0,4-1 0,-10 10 0,0-9 0,0 9 0,11-10 8,-11-4-8,5 5 0,-5-6 0,0 15 0,6-9 8,-1-5-8,-5 4 0,0 10 0,5-9 9,-5 9-9,0 0 8,6-10-8,-6 10 12,10-4-12,-10 4 12,11 0-26,5 4-5,-16 1-1,11 5 0,4-1 37,-4 0 7,0 6 2,5-6 0,0 5-26,-6-4 0,6 4 0,0 0 0,0 0 0,6 1 0,-1-6 0,-11 5 0,6-4-9,0-1 9,0 1-12,0-6 12,0 1-20,-5-5 2,0 0 1,-1 0 0,6-5 17,-10 5 12,4-4-1,-4-6-1,-1 1-10,0-1 0,-5-4 0,5-5 0,-5 0 0,0 0 0,0 0 0,0 0 8,-10-4-8,5-1 0,-1 0 9,-4 5-9,-1 1 0,0-1-20,1 4 4,-1 1 1,0 9 28,6 1 6,-11 8 1,11-4 0,-6 15-20,6-1 0,-6 5 0,6 0 0,5 4 10,5 1-2,-5 0 0,11 4 0,-6-4 4,6 4 0,-6-4 0,11 4 0,0-9-12,0 5 12,5-10-12,1 5 12,-1-5-12,0-4 0,6-6 0,-6 6 0,11-10-108,-5 0-13,-1 0-3,1-5-1100</inkml:trace>
        </inkml:traceGroup>
        <inkml:traceGroup>
          <inkml:annotationXML>
            <emma:emma xmlns:emma="http://www.w3.org/2003/04/emma" version="1.0">
              <emma:interpretation id="{84FFED9D-0D0C-494A-90B4-501BC3A49C31}" emma:medium="tactile" emma:mode="ink">
                <msink:context xmlns:msink="http://schemas.microsoft.com/ink/2010/main" type="inkWord" rotatedBoundingBox="6079,14343 9348,14363 9341,15512 6072,15493"/>
              </emma:interpretation>
              <emma:one-of disjunction-type="recognition" id="oneOf3">
                <emma:interpretation id="interp15" emma:lang="en-AU" emma:confidence="0">
                  <emma:literal>rectangle</emma:literal>
                </emma:interpretation>
                <emma:interpretation id="interp16" emma:lang="en-AU" emma:confidence="0">
                  <emma:literal>rectanghe</emma:literal>
                </emma:interpretation>
                <emma:interpretation id="interp17" emma:lang="en-AU" emma:confidence="0">
                  <emma:literal>rectangles</emma:literal>
                </emma:interpretation>
                <emma:interpretation id="interp18" emma:lang="en-AU" emma:confidence="0">
                  <emma:literal>Rectangle</emma:literal>
                </emma:interpretation>
                <emma:interpretation id="interp19" emma:lang="en-AU" emma:confidence="0">
                  <emma:literal>rectaughe</emma:literal>
                </emma:interpretation>
              </emma:one-of>
            </emma:emma>
          </inkml:annotationXML>
          <inkml:trace contextRef="#ctx0" brushRef="#br0" timeOffset="4800.7569">3910 456 403,'0'0'17,"0"0"5,0 0-22,0 0 0,0 0 0,0 0 0,0 0 417,0 0 79,0 0 16,0 0 4,0 0-343,0 0-68,0 0-13,0 0-4,0 0-52,5 4-12,6 11-1,-1-6-1,1 5-9,0 1-1,-1-1-1,6-5 0,-5 5-19,0 1-4,-6-6-1,-5-9 0,0 0 13,11 5 0,-11-5 0,0 0 0,0 0 0,0 0 0,0 0 0,0 0 0,0 0 34,0 0 10,0-10 1,-6 1 1,1-5-17,-6-1-3,1-3-1,4 3 0,6 1-5,-5 0 0,0-5-1,-1 5 0,12 0-11,-6-5-8,0 5 12,0-1-12,0 1 0,5 0 0,0-5 0,1 5 0,-1 0 0,0 4 0,11-4 0,-5 4 0,5 1-42,-5 4-2,5-4-1,-1 9 0,1-5-164,-5 5-33,0 5-6</inkml:trace>
          <inkml:trace contextRef="#ctx0" brushRef="#br0" timeOffset="5117.2341">4235 390 576,'0'0'51,"0"0"-41,0 0-10,0 0 0,0 0 284,0 0 54,0 0 11,0 0 3,0 0-168,10 4-32,1 1-8,-1 0 0,1-5-33,0 0-7,-1 0 0,1 0-1,5-5-22,-5 0-4,-1 1-1,1-1 0,0 0-28,-6-4-5,6 4-2,-6 0 0,0 0-19,1-4-4,-6 9-1,5-5 0,-5 5-9,0-9-8,0-1 12,0 10-12,-5-9 8,5 9-8,0 0 0,-11-5 0,6 0 0,-11 5 0,5-4 0,-5 8 0,5-4-25,1 5 1,-6 5 0,0-1 0,5 0-4,0 1-1,1-1 0,4 6 0,1-6 13,5 5 4,-5 0 0,5 5 0,0-4 12,0-1 0,5 0-10,0 5 10,6 0 0,0-5 0,-1 0 0,6 0 0,0 1 0,0-6 0,0 0 11,0 1-11,6-1 0,-1-4 0,-5-5 0,5 0 0,0 0-64,-5 0-18,0-5-4,0 1-1,0-1-122,0-5-25,0 1-5</inkml:trace>
          <inkml:trace contextRef="#ctx0" brushRef="#br0" timeOffset="5349.9758">4671 290 1209,'0'0'108,"0"0"-87,0 0-21,-11 5 0,-5-5 222,6 5 40,10-5 8,0 0 2,-16 4-87,5 1-17,6 0-3,5-5-1,-11 9-79,6 5-16,-1 1-3,6 4-1,0-10-39,0 5-8,6 5-2,-1-5 0,6 5-6,5-5-2,-11 5 0,11-4 0,0-1-8,0 0 0,5-5 0,-5 6 0,-5-6 0,5-4 0,10 4 0,-4-4 0,-12-5 0,1 5 0,10-5 0,6 0 0,-6-5-17,-5 0-6,-16 5-1,22-4 0,9-6-177,-15 1-36</inkml:trace>
          <inkml:trace contextRef="#ctx0" brushRef="#br0" timeOffset="5749.4009">4804-126 2260,'0'0'100,"0"0"21,0 0-97,0 0-24,0 0 0,5 9 0,11 5 143,-5 1 23,-6-1 5,6 9 1,10 1-87,1 9-17,-6 5-3,-1 5-1,-9 4-51,10 0-13,10 1 0,-4-6 0,-12 6 0,6-11 0,11-3 0,0-1 0,-6 0-136,-5-10-29,0 1-7</inkml:trace>
          <inkml:trace contextRef="#ctx0" brushRef="#br0" timeOffset="5550.1286">4857 205 345,'6'5'31,"-1"-5"-31,-5 0 0,0 0 0,0 0 453,0 0 85,16-5 17,-5 0 3,-11 5-330,5-9-67,21-1-13,-10 1-2,-10 4-66,4-4-12,12 4-4,-6 0 0,5 5-51,-5-5-13,-16 5 0,16 0 0,11 0 9,-12 0-1,-15 0 0,0 0 0,11 5-115,0 5-23,-11-10-5,0 0-1124</inkml:trace>
          <inkml:trace contextRef="#ctx0" brushRef="#br0" timeOffset="6362.4175">5501 333 345,'0'0'31,"0"0"-31,0 0 0,0 0 0,6-10 211,-12 1 36,6 9 7,0-14 2,-5 4-60,5 10-12,0-9-3,0 9 0,-5-10-41,5 10-8,-6-9-1,1-1-1,0 6-24,-6-1-5,11 5-1,-5-5 0,-6 5-39,0 0-8,11 0-1,-10 5-1,-1 4-34,1 1-6,4 4-2,1-5 0,0 6-9,-1 4 0,1-5 0,0 0 0,5 0 0,0 5 0,0-5 0,5 5 0,-5-5-12,5 1 12,6-6-10,-6 0 10,1 1 0,4-1 0,1-4 0,-1-5 0,-10 0 0,0 0 0,16 0 0,0-5 0,-5 1-18,-6-1 2,6-5 1,0 1 0,-6 0 26,6-6 5,-17 6 0,12-5 1,-6 4-27,5-4-6,-5 5 0,0-1-1,-5 1 30,10-1 7,-5 1 0,0 9 1,-5-5-21,5 5 0,0 0 0,0 0 0,0 0-12,0 0-8,0 0 0,10 9-1,1 1 37,5 4 8,-11 0 2,11 5 0,0-9-42,0 4-8,-11 0-1,11 5-1,0-5 26,-5 0 0,0-4 0,-6 4 0,11-4-148,-5-1-24,-1 0-4,-10-9-926</inkml:trace>
          <inkml:trace contextRef="#ctx0" brushRef="#br0" timeOffset="6722.785">5672 333 748,'0'0'67,"0"0"-54,0 0-13,0 0 0,0 0 272,0 0 51,5 14 10,6 0 3,-1-4-160,1 4-31,0 5-6,-1-5-2,1 0-65,-6 5-14,1-5-2,4 5-1,-5 0-1,6-5 0,-6 0 0,6 1 0,-6-6-35,-5-9-7,0 0-2,0 0 0,6 10-10,-6-10 0,0 0 0,10 0 0,-10 0 13,0 0 1,6-10 0,-1 1 0,0-6-22,1 1-5,-12 0-1,6 0 0,6 0 29,-1-1 5,-5-3 2,5 3 0,-5 1-35,6 0-7,-6-5-2,0 5 0,0-5 43,5 5 9,6 4 2,-6 1 0,-5 9-17,11-5-3,-1 5-1,6 0 0,-16 0 8,11 14 1,-1 0 1,6 1 0,0 4-21,0-5 0,0 5 0,0-5 0,-5 5 0,0-5 0,-6 5-9,11-5 9,5-4-44,-5 4-5,-5-5-1,-1 1 0,12-6-185,-6 6-37,-16-10-7,10 5-1</inkml:trace>
          <inkml:trace contextRef="#ctx0" brushRef="#br0" timeOffset="7205.1731">6247 371 2419,'0'0'53,"0"0"11,-6-10 3,1 1 1,0-6-55,-1 6-13,-4 4 0,4-4 0,6-1 112,-5 6 20,-6-1 4,11 5 1,0 0-74,0 0-15,-16 5-4,11 4 0,5-9-28,-5 14-5,-1 5-2,6 5 0,6-5-9,4 0 0,-10 4 0,6 1 0,-1-5-11,6 5 11,-1-5-8,-4-1 8,-1-3-14,0-1 2,6-5 1,0 1 0,-11-10-1,0 0 0,5 9 0,-5-9 0,0 0 12,0 0-12,10-9 12,1-5-12,5-1 12,-16 1 0,-5 5 0,5-5 0,10-1 0,-10 1 0,-5 5 0,-6-6 8,6 6 0,5 0 1,0-1 0,0 10 0,-11-5-9,11 5 12,0 0-12,0 0 12,0 0-12,0 0 0,0 0 0,11 15 8,5 3-8,0 1 0,-11 0 0,17 0 0,4 0 0,-10 0 0,-10 5 0,10-1 0,5-4 0,-5 0 0,0 5 0,-6 4 0,-4-4 0,4 4 0,1 1 0,-6 4 0,-15-5 19,4 5-2,22-4 0,-10-6 0,-12 1-1,1 0-1,5-10 0,0 5 0,0-10-2,-5 6 0,-17-11 0,12 1 0,10-5-1,-11 0 0,-15 0 0,4-9 0,6-1-12,0 1 0,0-6 0,-5 1 0,0-9-24,-1 4-5,6-5-1,-5 0 0,0-4-37,5 4-7,5 1-2,6-1 0,-6-4-186,6 4-38,0-33-7,10 15-1</inkml:trace>
          <inkml:trace contextRef="#ctx0" brushRef="#br0" timeOffset="7580.8059">6332 16 979,'-6'-5'87,"6"5"-70,0 0-17,0 0 0,0 0 287,0 0 53,0 0 12,6 5 1,10 4-166,-6 1-34,-4 4-6,4 5-2,1 4-93,5 1-18,-5 9-4,5 5-1,5 5 28,-5-6 6,-6-3 1,17 3 0,0-3-52,-11-6-12,-22 0 0,12 1 0,4-6 17,1 1 1,0-10 0,-6 5 0,-10-9-29,10-1-5,6-4-2,-11-5 0,-6 9 18,6-9 0,0 0 0,0 0 0,0 0 0,0-14 0,-5 5 0,16-6 0,-1 1 0,-10 0 0,-10 0 0,10 4 0,10-9 0,1 10 0,-22-5 0,11 0 0,5 4 0,1-4 0,-6 14 0,0 0 0,-6-9 0,6 9 0,11-5 0,-11 5 0,0 0 0,0 0 0,16 9 0,0 1 0,5-1 0,-5 1 0,-5-1 0,5 1 0,0-1 0,-5 5 0,-6-4 0,6-1 0,4 1-106,-4-1-18,-6 1-3,1-1-1127</inkml:trace>
          <inkml:trace contextRef="#ctx0" brushRef="#br0" timeOffset="7985.022">6805 423 1382,'0'0'123,"0"0"-99,0 0-24,0 0 0,11 9 199,0-4 34,-6 0 7,6 4 2,-11-9-78,10 0-16,1 5-4,5-1 0,-5-4-59,-1-4-12,6-1-2,-5 5-1,-1 0-31,1 0-7,0-9 0,-1 4-1,-4-5-12,4 6-3,1-6 0,-6-4 0,6 5-4,-6-6 0,1 11-1,-1-11 0,0 6-11,-5-1 8,0 10-8,-5-9 8,5 0-8,-5-1 0,-1 1 0,6 9 8,-10-5-8,-1 0 0,6 5-10,-6 0 10,0 0-24,1 5 0,-6 4 1,10 1 0,-4-1 4,10 1 1,-5 4 0,5 5 0,-6 5 5,6 4 1,6-4 0,-1-1 0,0 6 12,0-1 0,6-4-10,0-1 10,-6 1 0,11-10 0,-5 5 0,10-9 0,-10-1 0,5 0 0,0-4 0,0-5 0,0 0-14,5-5 2,-5 1 0,0-6 0,5-4-224,-5 5-44</inkml:trace>
        </inkml:traceGroup>
        <inkml:traceGroup>
          <inkml:annotationXML>
            <emma:emma xmlns:emma="http://www.w3.org/2003/04/emma" version="1.0">
              <emma:interpretation id="{403B2E35-954B-4455-84D5-4387034E77A3}" emma:medium="tactile" emma:mode="ink">
                <msink:context xmlns:msink="http://schemas.microsoft.com/ink/2010/main" type="inkWord" rotatedBoundingBox="9956,14405 11200,14413 11195,15253 9951,15245"/>
              </emma:interpretation>
              <emma:one-of disjunction-type="recognition" id="oneOf4">
                <emma:interpretation id="interp20" emma:lang="en-AU" emma:confidence="0">
                  <emma:literal>has</emma:literal>
                </emma:interpretation>
                <emma:interpretation id="interp21" emma:lang="en-AU" emma:confidence="0">
                  <emma:literal>hoy</emma:literal>
                </emma:interpretation>
                <emma:interpretation id="interp22" emma:lang="en-AU" emma:confidence="0">
                  <emma:literal>hors</emma:literal>
                </emma:interpretation>
                <emma:interpretation id="interp23" emma:lang="en-AU" emma:confidence="0">
                  <emma:literal>hay</emma:literal>
                </emma:interpretation>
                <emma:interpretation id="interp24" emma:lang="en-AU" emma:confidence="0">
                  <emma:literal>hag</emma:literal>
                </emma:interpretation>
              </emma:one-of>
            </emma:emma>
          </inkml:annotationXML>
          <inkml:trace contextRef="#ctx0" brushRef="#br0" timeOffset="9498.1397">7811-69 1958,'-10'33'87,"10"-33"17,0 0-83,0 0-21,0-5 0,-6-5 0,6 1 107,-5 0 17,5 9 3,0 0 1,0 0-52,0 0-9,0 0-3,0 0 0,5 9-51,-5 5-13,6 5 0,-1 5 0,0-1 54,6 6 8,-6-1 2,1 1 0,4-1-73,-4 5-15,4 0-2,1 10-1,0-10 43,-6 5 9,6 0 2,5 4 0,0-4-43,0-10-9,-6 6-2,1-11 0,-1-9-8,1 1-1,0-1-1,-1-5 0,-10-9 37,0 0 0,22 0 0,-22 0 0,0 0-8,0 0 8,5-14 0,6-5 0,-1 0 0,-4 0 0,-1 5 0,6 0 0,-6 0 0,6 0 0,-6-1 0,0 6 0,1-5 0,4 4 0,-10 10 0,11-9 0,-1 4 0,1 0 0,-11 5 0,16 0 0,-16 0 29,11 10 7,-1-1 2,6 5 0,0-4-10,-5 4-1,0 5-1,5 0 0,0-5-35,-1 10-7,-4-1-2,0 1 0,-1-10-22,1 0-5,0-4-1,-1-1 0,1 6-18,0-6-4,-1 1-1,6-6 0,-5 1-177,-11-5-35</inkml:trace>
          <inkml:trace contextRef="#ctx0" brushRef="#br0" timeOffset="10103.8686">8599 323 1036,'0'0'92,"0"0"-73,0 0-19,-10-4 0,-1-6 254,0 5 47,1 5 10,4 0 1,-4 0-150,-1 0-30,0 5-7,-5 0-1,6 4-52,-1 1-10,-5 4-2,5 0-1,1 5-37,5 0-7,-6 0-2,11 5 0,-5-6-13,5 6 0,0 0 0,0-1 0,0-8 0,5 4 0,0-1 0,6-3 9,-6-6-9,0 1-11,-5-10 3,6 9 0,-6-9 8,10 10 0,-10-10 0,11 0 0,-11 0 0,11 0 0,-11 0 0,10-10 0,-4 1 0,-1-6 12,0-4-4,6 1 0,-11-1 4,5 0 0,1 0 1,-6 0 0,5-5 6,0 10 1,1 0 0,-6 0 0,0 4 0,0 10 0,0 0 0,0 0 0,0 0-6,10 5-1,1 4 0,-6 6 0,6-1-5,-6 5-8,6-10 11,-1 10-11,1 5 0,0-5 0,5 0 0,-6-5 0,6 0-27,0-5-5,-5 6-2,5-6 0,0-9-117,0 5-23,0 0-5,0-1-1,0-4 37,0-4 7,-6-1 2,6-5 0,-5 6-27,0-6-6,-1-4-1,1 0 0,-6 4 113,1-4 23,-1 5 4,0-6 0,-5 6 92,0 0 19,0-6 3,-5 6 1,5-5 56,-5 9 11,-6-5 2,0 6 1,1-1-49,-1 5-11,0-5-1,1 5-1,-1 0-49,11 0-10,0 0-1,-11 5-1,1 4-18,4-4-4,6-5-1,0 0 0,0 14-11,0-4 12,6 4-12,-1 0 12,6-4 5,-1 4 2,6-5 0,0 1 0,0-1 17,0 1 3,0 4 1,0-5 0,6 1 2,-7-1 1,1 1 0,0-1 0,-5 1-12,0-1-3,-6 1 0,-5-10 0,0 14-4,0-14-2,5 9 0,-5-9 0,0 0-12,0 15-2,0-15-8,-5 14 12,-6-5-4,1 1 0,-12-6-8,6 6 12,1-5-12,-7-1-18,1 1 4,0 0 1,-1-1-110,6-4-21,6 0-5,-6 0-1091</inkml:trace>
        </inkml:traceGroup>
        <inkml:traceGroup>
          <inkml:annotationXML>
            <emma:emma xmlns:emma="http://www.w3.org/2003/04/emma" version="1.0">
              <emma:interpretation id="{AF01DEEF-B92B-4D9F-8048-4EBC5F15E45B}" emma:medium="tactile" emma:mode="ink">
                <msink:context xmlns:msink="http://schemas.microsoft.com/ink/2010/main" type="inkWord" rotatedBoundingBox="11782,14579 12317,14582 12314,15176 11779,15173"/>
              </emma:interpretation>
              <emma:one-of disjunction-type="recognition" id="oneOf5">
                <emma:interpretation id="interp25" emma:lang="en-AU" emma:confidence="0">
                  <emma:literal>X</emma:literal>
                </emma:interpretation>
                <emma:interpretation id="interp26" emma:lang="en-AU" emma:confidence="0">
                  <emma:literal>x</emma:literal>
                </emma:interpretation>
                <emma:interpretation id="interp27" emma:lang="en-AU" emma:confidence="0">
                  <emma:literal>+</emma:literal>
                </emma:interpretation>
                <emma:interpretation id="interp28" emma:lang="en-AU" emma:confidence="0">
                  <emma:literal>~</emma:literal>
                </emma:interpretation>
                <emma:interpretation id="interp29" emma:lang="en-AU" emma:confidence="0">
                  <emma:literal>4</emma:literal>
                </emma:interpretation>
              </emma:one-of>
            </emma:emma>
          </inkml:annotationXML>
          <inkml:trace contextRef="#ctx0" brushRef="#br0" timeOffset="10594.8405">9616 196 1036,'5'0'92,"-5"-5"-73,6-5-19,-6 6 0,5-1 266,0-5 50,-5 6 9,0 4 3,0 0-116,0 0-22,16 0-5,-16 0-1,0 0-96,0 0-19,11 14-4,-1 0-1,-4 0-47,4 5-9,-4 5-8,4-1 9,-4 1-9,-1 0 0,0 9-10,1-9 10,-1-1 0,0 1 12,1 4-1,4-14 0,1-9-11,-6 5-16,1 18 4,-1-4 1,-5-5 11,5 0-10,1-10 10,-6-9-10,0 9 10,0-9 0,0 0 10,0 0-10,0 0 0,0 0 0,0 0 0,10 10 0,6-5 0,-5-5 0,5 4 0,5-4 0,-5-4 0,5 4 0,-5 0 0,11-5 0,-6 0 0,0-4 0,1 4 0,-6-4 0,5 4 0,-5 0 0,-5-4 0,5-1-10,-6 5-39,1 5-8,-11 0-2,5-9 0,6-5-166,-11 14-34</inkml:trace>
          <inkml:trace contextRef="#ctx0" brushRef="#br0" timeOffset="10826.8237">9909 106 2224,'-6'71'49,"1"-57"11,5-14 1,0 0 1,0 0-50,-11 0-12,11 0 0,0 0 0,0 0 148,0 0 28,0 0 4,0 0 2,6 14-94,-6 5-20,5 0-3,6 4-1,-1 6-51,1-1-13,0 5 0,5 1 0,5 8 19,-5 1 1,0-5 0,5-1 0,0-8-20,1 4-9,-6-9 1,5 4 0,0-9-211,-5 0-41</inkml:trace>
        </inkml:traceGroup>
        <inkml:traceGroup>
          <inkml:annotationXML>
            <emma:emma xmlns:emma="http://www.w3.org/2003/04/emma" version="1.0">
              <emma:interpretation id="{07C33E45-7A3B-4F77-8BEB-20418CE910EC}" emma:medium="tactile" emma:mode="ink">
                <msink:context xmlns:msink="http://schemas.microsoft.com/ink/2010/main" type="inkWord" rotatedBoundingBox="12651,14335 14127,14344 14122,15160 12647,15152"/>
              </emma:interpretation>
              <emma:one-of disjunction-type="recognition" id="oneOf6">
                <emma:interpretation id="interp30" emma:lang="en-AU" emma:confidence="0">
                  <emma:literal>sides</emma:literal>
                </emma:interpretation>
                <emma:interpretation id="interp31" emma:lang="en-AU" emma:confidence="0">
                  <emma:literal>sidles</emma:literal>
                </emma:interpretation>
                <emma:interpretation id="interp32" emma:lang="en-AU" emma:confidence="0">
                  <emma:literal>side</emma:literal>
                </emma:interpretation>
                <emma:interpretation id="interp33" emma:lang="en-AU" emma:confidence="0">
                  <emma:literal>slides</emma:literal>
                </emma:interpretation>
                <emma:interpretation id="interp34" emma:lang="en-AU" emma:confidence="0">
                  <emma:literal>Sides</emma:literal>
                </emma:interpretation>
              </emma:one-of>
            </emma:emma>
          </inkml:annotationXML>
          <inkml:trace contextRef="#ctx0" brushRef="#br0" timeOffset="11497.242">10574 394 1497,'0'0'66,"0"0"14,5-4-64,1-6-16,-6 10 0,0 0 0,0 0 173,0 0 31,0 0 7,0 0 1,-6-9-84,6 9-16,-10-15-3,4 6-1,6 9-14,-16-5-3,6 5-1,-1-5 0,0 5-42,11 0-8,-5 5-1,-6-5-1,6 5-38,0 0-16,-1 4 0,6-9 1,0 0 15,0 10-11,6-1 11,-1 5-10,6-4 10,-6-1-13,6 5 5,-1-4 8,6 4-37,-5-5 0,0 1 0,-6 4 0,-5 19 81,11-19 16,10-14 3,6 10 1,-6 9-52,-5 4-12,-6-4 0,1-9 0,0-20-20,-11 10-8,5 15 0,6-1-1,-6-5 29,-5-9 0,0 0 0,0 0 0,0 0 24,0 0 2,-11 14 0,1 1 0,-12-11-26,6-4 0,0 0 0,6 5 0,-6-5-46,5 0-14,1-5-4,-6 1 0,5-1 0,0 0 0,-5-4 0,11-1 0,-6 10-50,6-9-10,0-15-3,5-4-581,5-1-117</inkml:trace>
          <inkml:trace contextRef="#ctx0" brushRef="#br0" timeOffset="11597.4532">10723 243 806,'16'14'72,"-16"-14"-58,11 9-14,-1 1 0,1-1 210,0 6 39,-6-1 8,11 5 2,-6 0-79,1 0-16,0 4-4,-1 1 0,1 0-71,0-1-14,-1-4-3,1 5-1,-6 4-48,6-9-10,-6 5-1,11-10-1,-10 0-36,-1 0-7,0-4-2,-5-10-719,0 0-144</inkml:trace>
          <inkml:trace contextRef="#ctx0" brushRef="#br0" timeOffset="11729.3729">10787 224 1875,'0'0'83,"0"0"17,0 0-80,0 0-20,0 0 0,0 0 0,0 0 92,0 0 13,0 0 3,0 0 1,11 14-83,-6-9-17,11 4-9,0-4 10,-6 4-55,6-4-11,0 0-3,6-5 0,-1 5-58,0-1-12,-5 6-3</inkml:trace>
          <inkml:trace contextRef="#ctx0" brushRef="#br0" timeOffset="12709.4602">11213 418 806,'0'0'72,"0"0"-58,0 0-14,0 0 0,0 0 296,0 0 56,-6-10 11,-4 1 2,4 4-159,-4-4-32,-1 4-6,0 0-2,11 5-70,-10 0-13,-6 0-3,5 0-1,-5 0-45,6 5-9,-1-5-1,0 5-1,6 4-23,-6 1 0,11-10 0,-5 14 0,5 5 0,0-5 0,0 0-10,5 5 10,6-5-14,-6 1 4,6-1 1,-6 5 0,6-10 0,0 5 0,-1-4 0,1-6 0,5 6-15,-6-10-2,1 5-1,-11-5 0,0 0 16,11 0 11,-1-10-13,1 5 5,-11 5-26,0-9-5,11-10-1,-6 0 0,-5 5 16,0-10 4,0 5 0,0-4 0,0-6-2,0 6 0,-5-6 0,5 1 0,0 0 11,-6-6 3,-4 1 0,-1-5 0,6 5 8,-6 0 8,0 0-8,1-5 11,-6 5 21,5 5 5,-5 4 1,6-4 0,-1 9 14,0 0 2,6 0 1,-6 5 0,6 0-11,-6 4-3,6 5 0,5 5 0,0 0-16,0 0-3,0 0-1,0 0 0,0 0-13,11 19-8,-1 0 10,6 10-10,-5-1 8,5 10-8,0 9 0,-5 0 9,5 10-9,-1-5 0,1 0 0,0-4 0,0-6 0,0 1 0,0-5 0,6-1 0,-1-13 0,0 0 0,-5-1 0,5-4 0,-5 0 0,6-9-11,-6-6 3,-6 6 0,1-1-4,-11-9 0,0 0 0,0 0 0,11 0 12,-1 0 0,-10 0 10,16-9-10,-16 9 0,6-14 0,4 0 0,1-5 0,-1 4-45,-4-8-15,4 4-4,-4-5 0,-1 1 52,0-6 12,-5 6 0,0-6 0,0 1 0,0-1 0,-10 1 0,4 4 0,1 5 0,0 0 0,-1 5 0,1 0 0,0 5 0,-6 4 0,6 0 0,-6 0 0,11 5 0,0 0 8,0 0 0,0 0-8,0 0 20,0 15-4,-5-1 0,0 0 0,5 5 20,0 0 4,0 0 1,10 4 0,-4-4-33,-6 5-8,5 4 0,0 1 0,6-1 0,-1-4 0,-4-5 0,4 4 0,1 1 0,0-5 0,5 0 0,0 0 0,0 0 0,-6-5 0,6-5 0,0 1 0,0-5 0,-5 4 0,-1-9 0,6 0 0,-5 0 0,0 0 0,-1-5 0,-10 5 0,11-4-12,0-6-5,-6 1-1,6-1 0,-6 1 10,6-5 8,-11-5-12,5 0 12,0 5-13,-5-1 4,6-4 1,-6 0 0,0 5-6,0 0-1,-6 0 0,6-5 0,-5 5 7,5 0 8,-5-1-13,5 6 5,-6-1 8,1 1 0,5 0 0,-5-1 0,5 10 0,0-9 16,-6 4-4,6 5-1,0 0 1,0 0 1,0 0 0,0 0 0,0 0-5,0 0 0,0 0-8,0 0 12,11 5-12,0-5 11,-1 4-11,1 1 10,0 0-10,5 0 8,-6 4-8,1-4 8,5-1-8,-6 6 10,6-1-10,-5 1 10,0-1-2,-1-4-8,1 5 12,0-1-4,-6 0-8,-5-9 12,11 10-12,-1-1 12,-10-9 1,0 10 1,6 4 0,-6-14 0,0 0 2,5 9 0,-5 6 0,0-15 0,0 0-8,-11 9 0,1 5-8,-1 1 12,6-6-12,-6 0 0,-5 6 0,5-6 0,-5-4-20,0 0-8,0-5 0,0 0-1,-5 4-135,5-4-26,0 0-6</inkml:trace>
        </inkml:traceGroup>
        <inkml:traceGroup>
          <inkml:annotationXML>
            <emma:emma xmlns:emma="http://www.w3.org/2003/04/emma" version="1.0">
              <emma:interpretation id="{9D2A0478-6E26-416D-B964-86AD9EA6679B}" emma:medium="tactile" emma:mode="ink">
                <msink:context xmlns:msink="http://schemas.microsoft.com/ink/2010/main" type="inkWord" rotatedBoundingBox="14392,14333 15112,14337 15107,15144 14388,15140"/>
              </emma:interpretation>
              <emma:one-of disjunction-type="recognition" id="oneOf7">
                <emma:interpretation id="interp35" emma:lang="en-AU" emma:confidence="0">
                  <emma:literal>of</emma:literal>
                </emma:interpretation>
                <emma:interpretation id="interp36" emma:lang="en-AU" emma:confidence="0">
                  <emma:literal>Of</emma:literal>
                </emma:interpretation>
                <emma:interpretation id="interp37" emma:lang="en-AU" emma:confidence="0">
                  <emma:literal>oh</emma:literal>
                </emma:interpretation>
                <emma:interpretation id="interp38" emma:lang="en-AU" emma:confidence="0">
                  <emma:literal>If</emma:literal>
                </emma:interpretation>
                <emma:interpretation id="interp39" emma:lang="en-AU" emma:confidence="0">
                  <emma:literal>off</emma:literal>
                </emma:interpretation>
              </emma:one-of>
            </emma:emma>
          </inkml:annotationXML>
          <inkml:trace contextRef="#ctx0" brushRef="#br0" timeOffset="13552.5009">12341 371 1555,'0'0'68,"-11"0"16,1 0-68,-6-10-16,5 1 0,6-1 0,0 5 247,-6-4 45,11 4 10,-5 1 2,5-6-192,0 10-39,-11 0-7,11 0-2,-11 0-9,11 0-3,0 0 0,-10 14 0,4-4-41,1 4-11,5 5 0,5-5 0,-5 10 0,0-5 0,0 4-10,6-4 10,4 0-20,1 0 1,0-5 1,5 0 0,0 1-1,0-6 0,-6 5 0,6-4 0,-5-10 1,5 0 0,-6 0 0,1 0 0,0-5 18,-1-4 0,-4-1 0,4 1 0,-10-6 0,0 6 0,0-5 0,0 4 0,-5-4 0,5 0 0,-5 0 8,-1 0-8,-4-1 10,4 1-10,-4 0 10,-1 0-10,0 0 9,1-1-9,-1 11 8,6-6-8,-6 1 0,11 9 0,-5-10-9,5 10 9,0 0 0,0 0 0,0 0 0,0 0 0,0 0 0,16 0 0,5 0 0,0 5 0,1-5 0,-1 5-8,0-5 8,1-5 0,-1 0 0,0 1 0,0-6 0,6 1 0,-11-1 16,5-4-2,-5 4-1,-5-4 0,5-5 1,-5 5 0,-6 0 0,5 0 0,-4-5-6,-1 5-8,0 4 11,-5-4-11,0 0 11,0 0-11,-5-1 10,5 1-10,0 0 9,-5 0-9,-1 0 8,-4-1-8,5 1 8,-6 0-8,0-5 0,-5 5 8,6 0-8,-6 0 0,0-1 9,0 6-9,5-5 12,0 4-3,1 1 0,4 4 0,1-4 4,5 9 1,0 0 0,0 0 0,0 0-6,0 0 0,11 19-8,-6-1 12,11 11-12,-5-1 0,5 10 8,0 5-8,5-1 0,-5 10 0,0 0 0,5 5 0,0-10 0,-5 5 0,0 1 0,0-6 0,0-9-8,0 4-5,0-9-1,-5 0 0,-6 1-146,6-11-28,0 6-7</inkml:trace>
          <inkml:trace contextRef="#ctx0" brushRef="#br0" timeOffset="13683.6938">12650 612 1555,'0'0'68,"0"0"16,0 0-68,0 0-16,5-10 0,6 6 0,-1-1 243,1-5 45,5 6 8,0-6 3,5 1-183,-5-1-37,6 6-7,4-1-2,-4-5-54,4 6-16,6-6 8,0 1-863,-5-5-173</inkml:trace>
        </inkml:traceGroup>
      </inkml:traceGroup>
    </inkml:traceGroup>
    <inkml:traceGroup>
      <inkml:annotationXML>
        <emma:emma xmlns:emma="http://www.w3.org/2003/04/emma" version="1.0">
          <emma:interpretation id="{AFE3A7FF-1CA2-4D3D-812E-A28576702628}" emma:medium="tactile" emma:mode="ink">
            <msink:context xmlns:msink="http://schemas.microsoft.com/ink/2010/main" type="paragraph" rotatedBoundingBox="2242,15790 24305,15356 24334,16812 2271,172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B407E2-5B02-49C0-8AF3-897BA25CD0F8}" emma:medium="tactile" emma:mode="ink">
              <msink:context xmlns:msink="http://schemas.microsoft.com/ink/2010/main" type="inkBullet" rotatedBoundingBox="2247,16025 2753,16015 2767,16746 2261,16756"/>
            </emma:interpretation>
            <emma:one-of disjunction-type="recognition" id="oneOf8">
              <emma:interpretation id="interp40" emma:lang="en-AU" emma:confidence="0">
                <emma:literal>€</emma:literal>
              </emma:interpretation>
              <emma:interpretation id="interp41" emma:lang="en-AU" emma:confidence="0">
                <emma:literal>5</emma:literal>
              </emma:interpretation>
              <emma:interpretation id="interp42" emma:lang="en-AU" emma:confidence="0">
                <emma:literal>¥</emma:literal>
              </emma:interpretation>
              <emma:interpretation id="interp43" emma:lang="en-AU" emma:confidence="0">
                <emma:literal>;</emma:literal>
              </emma:interpretation>
              <emma:interpretation id="interp44" emma:lang="en-AU" emma:confidence="0">
                <emma:literal>#</emma:literal>
              </emma:interpretation>
            </emma:one-of>
          </emma:emma>
        </inkml:annotationXML>
        <inkml:trace contextRef="#ctx0" brushRef="#br0" timeOffset="31974.7123">88 1875 1674,'0'0'36,"0"0"8,0 0 2,0 0 2,0 0-39,0 0-9,11-5 0,-6-4 0,11 4 71,5 0 12,-5 1 2,6-1 1,-1 0-23,-5 5-5,10 0-1,-4 0 0,-1 0 5,11 0 1,-16 0 0,11 5 0,-12 0-18,7-1-3,-6 6-1,0-5 0,-6 4-14,12 1-3,-12 4-1,-4-5 0,4 1-7,1 4-2,-11-5 0,0 6 0,0-6-2,0 1-1,0-1 0,-11 5 0,6 0-3,0-4-8,-11-5 12,5 9-4,-5-5-8,0 1 0,5-6 0,-15 1-11,15 0-4,-15-5-1,4 0 0,1 5 0,0-1-20,-1-4-5,6-4-1,0-1 0,-5 0-42,11-4-8,-6-1-1,0-4-941</inkml:trace>
        <inkml:trace contextRef="#ctx0" brushRef="#br0" timeOffset="31671.0811">157 1837 576,'-5'29'25,"5"-29"6,0 0-31,0 0 0,0 0 0,0 0 0,0 0 313,0 0 57,0 0 11,0 9 3,-11 1-257,11 4-51,11 0-11,-11 5-1,0-5-47,11 5-9,5 0-8,0 9 12,-6-4-12,11 0 0,-5-5 0,-10 4 0,10-4 0,0 10 0,-11-1 9,6-4-9,-1-10 0,1 5-10,-11-5 1,5 5 0,6-10-48,-11-9-10,0 0-1</inkml:trace>
        <inkml:trace contextRef="#ctx0" brushRef="#br0" timeOffset="32244.3195">152 1549 921,'0'0'82,"0"0"-66,0 0-16,0 0 0,0 0 260,0 0 48,0 0 9,0 0 3,0 0-141,0 0-28,0 0-6,0 0-1,0 0-58,16 0-12,5 4-2,-5-4-1,5 5-31,-5-5-7,11 0-1,-6 0 0,6 0-21,0 0-11,-1 0 10,1 0-10,-6 0 0,0 0-15,6 0 2,5 5 0,-16 0-170,10-1-33,-4 6-8,4-1 0</inkml:trace>
      </inkml:traceGroup>
      <inkml:traceGroup>
        <inkml:annotationXML>
          <emma:emma xmlns:emma="http://www.w3.org/2003/04/emma" version="1.0">
            <emma:interpretation id="{B09B5177-D70D-4C29-BB4D-4427C38FAC3B}" emma:medium="tactile" emma:mode="ink">
              <msink:context xmlns:msink="http://schemas.microsoft.com/ink/2010/main" type="line" rotatedBoundingBox="3165,15772 24305,15356 24334,16812 3193,17228"/>
            </emma:interpretation>
          </emma:emma>
        </inkml:annotationXML>
        <inkml:traceGroup>
          <inkml:annotationXML>
            <emma:emma xmlns:emma="http://www.w3.org/2003/04/emma" version="1.0">
              <emma:interpretation id="{2BEE5609-6D16-4AA9-B505-8BD8A6EC95A5}" emma:medium="tactile" emma:mode="ink">
                <msink:context xmlns:msink="http://schemas.microsoft.com/ink/2010/main" type="inkWord" rotatedBoundingBox="3179,16511 3246,16510 3250,16728 3184,16729"/>
              </emma:interpretation>
              <emma:one-of disjunction-type="recognition" id="oneOf9">
                <emma:interpretation id="interp45" emma:lang="en-AU" emma:confidence="0">
                  <emma:literal>:</emma:literal>
                </emma:interpretation>
                <emma:interpretation id="interp46" emma:lang="en-AU" emma:confidence="0">
                  <emma:literal>;</emma:literal>
                </emma:interpretation>
                <emma:interpretation id="interp47" emma:lang="en-AU" emma:confidence="0">
                  <emma:literal>i</emma:literal>
                </emma:interpretation>
                <emma:interpretation id="interp48" emma:lang="en-AU" emma:confidence="0">
                  <emma:literal>|</emma:literal>
                </emma:interpretation>
                <emma:interpretation id="interp49" emma:lang="en-AU" emma:confidence="0">
                  <emma:literal>"</emma:literal>
                </emma:interpretation>
              </emma:one-of>
            </emma:emma>
          </inkml:annotationXML>
          <inkml:trace contextRef="#ctx0" brushRef="#br0" timeOffset="32487.2274">1051 2036 2307,'0'0'102,"0"0"22,0 0-100,0 0-24,-5 5 0,5-5 0,-16 4 62,16-4 7,0 0 2,0 0 0,-16 0-71,16 0-26,0 0 1,0 0-719,0 0-144</inkml:trace>
          <inkml:trace contextRef="#ctx0" brushRef="#br0" timeOffset="32660.9281">1051 2254 748,'0'0'67,"0"0"-54,0 0-13,0 0 0,0 0 356,0 0 68,0 0 13,6-5 3,-1-9-295,0 0-59,-5 4-12,6-4-808,4 0-162</inkml:trace>
        </inkml:traceGroup>
        <inkml:traceGroup>
          <inkml:annotationXML>
            <emma:emma xmlns:emma="http://www.w3.org/2003/04/emma" version="1.0">
              <emma:interpretation id="{15B0FF56-39D0-4AAB-B919-4DF0DACBA0A0}" emma:medium="tactile" emma:mode="ink">
                <msink:context xmlns:msink="http://schemas.microsoft.com/ink/2010/main" type="inkWord" rotatedBoundingBox="4197,16076 5065,16058 5079,16742 4210,16759"/>
              </emma:interpretation>
              <emma:one-of disjunction-type="recognition" id="oneOf10">
                <emma:interpretation id="interp50" emma:lang="en-AU" emma:confidence="0">
                  <emma:literal>No</emma:literal>
                </emma:interpretation>
                <emma:interpretation id="interp51" emma:lang="en-AU" emma:confidence="0">
                  <emma:literal>Now</emma:literal>
                </emma:interpretation>
                <emma:interpretation id="interp52" emma:lang="en-AU" emma:confidence="0">
                  <emma:literal>Not</emma:literal>
                </emma:interpretation>
                <emma:interpretation id="interp53" emma:lang="en-AU" emma:confidence="0">
                  <emma:literal>Nor</emma:literal>
                </emma:interpretation>
                <emma:interpretation id="interp54" emma:lang="en-AU" emma:confidence="0">
                  <emma:literal>Non</emma:literal>
                </emma:interpretation>
              </emma:one-of>
            </emma:emma>
          </inkml:annotationXML>
          <inkml:trace contextRef="#ctx0" brushRef="#br0" timeOffset="44316.2618">2047 1818 1764,'-11'33'78,"11"-33"16,0 0-75,0 0-19,0 0 0,0 0 0,0 0 98,0 0 16,0 0 3,0 0 1,0 0 8,0 0 2,0 0 0,21 5 0,1 5-59,-1-1-11,-5 1-2,5 9-1,6-10-37,0 5-7,-6 0-2,5 1 0,1 4 20,5-1 4,5 1 1,-5 5 0,0-10-3,-5 5-1,-1 0 0,1-5 0,0 0-43,-1-9-9,-4 5-2,-7-6 0,1-4 24,-5 0 0,-11 0 0,0 0 8,5-4 1,1-6 0,-12-4 0,1-5 0,-6 5 0,-5-10 0,1 5 0,-1-4 0,5-1 1,-16 0 0,6-4 0,5-5 0,0 0-2,5 4-8,-21 1 12,17 0-4,-1-6-8,-6 11-11,6-1 3,0 0 0,6 6-30,-1-1-6,6 4 0,-1 1-1,1 9-103,5 5-20,5-9-4,-5 9 0,0 0-55,6 0-10,20 9-3,1 1 0</inkml:trace>
          <inkml:trace contextRef="#ctx0" brushRef="#br0" timeOffset="43947.6237">2073 1833 633,'0'0'28,"0"0"6,-10-5-34,10 5 0,0 0 0,-6-5 0,1 0 301,5 5 54,0 0 10,-5-4 3,5 4-192,0 0-39,0 0-7,0 0-2,0 0-51,0 0-10,0 0-3,0 0 0,0 0-9,0 0-3,0 14 0,0 0 0,5 5-34,6 5-7,-1-1-2,-10 1 0,11 4-9,-6 1 0,6-1 0,-6 5 8,1-4-8,-1-1 0,0-4 0,6 4-11,0-4-38,-6-1-8,0-4-2,6 0 0,-11-5-89,5-4-19,-5 4-3</inkml:trace>
          <inkml:trace contextRef="#ctx0" brushRef="#br0" timeOffset="44596.3214">2707 1965 921,'0'0'82,"0"0"-66,0 10-16,0-1 0,0 0 224,5 6 40,1-6 9,-1 5 2,-5-14-107,10 10-22,1-1-4,0 1-1,5 4-60,0-5-12,-6-4-2,6 5-1,-5-6-27,5 1-6,-11 4-1,11-4 0,-10-10-12,4 5-4,1-4 0,-6-1 0,0-4 3,1-1 0,-6 1 0,0-1 0,5-9 3,-10 5 1,5-10 0,-6 10 0,1-5-4,0 0-1,5 5 0,-16-10 0,5 10-5,1-5-1,4 5 0,-10 5 0,0-1-12,0 5 9,6 5-9,-6 0 8,0 0-20,-6 5-5,7 0-1,4 9 0,-10 0-43,10 5-9,0 5-2,11 0 0,0-1-176,6 1-35</inkml:trace>
        </inkml:traceGroup>
        <inkml:traceGroup>
          <inkml:annotationXML>
            <emma:emma xmlns:emma="http://www.w3.org/2003/04/emma" version="1.0">
              <emma:interpretation id="{B47E0FF2-FDA3-4E3E-BA02-8219C2B4A0ED}" emma:medium="tactile" emma:mode="ink">
                <msink:context xmlns:msink="http://schemas.microsoft.com/ink/2010/main" type="inkWord" rotatedBoundingBox="6204,16080 9514,16014 9535,17103 6225,17168"/>
              </emma:interpretation>
              <emma:one-of disjunction-type="recognition" id="oneOf11">
                <emma:interpretation id="interp55" emma:lang="en-AU" emma:confidence="0">
                  <emma:literal>rectangle</emma:literal>
                </emma:interpretation>
                <emma:interpretation id="interp56" emma:lang="en-AU" emma:confidence="0">
                  <emma:literal>rec-tangle</emma:literal>
                </emma:interpretation>
                <emma:interpretation id="interp57" emma:lang="en-AU" emma:confidence="0">
                  <emma:literal>rec-large</emma:literal>
                </emma:interpretation>
                <emma:interpretation id="interp58" emma:lang="en-AU" emma:confidence="0">
                  <emma:literal>rectangk</emma:literal>
                </emma:interpretation>
                <emma:interpretation id="interp59" emma:lang="en-AU" emma:confidence="0">
                  <emma:literal>redangk</emma:literal>
                </emma:interpretation>
              </emma:one-of>
            </emma:emma>
          </inkml:annotationXML>
          <inkml:trace contextRef="#ctx0" brushRef="#br0" timeOffset="45271.0953">4139 1842 1152,'-16'-9'102,"0"-1"-82,5 5-20,-5 1 0,6-1 199,10 5 35,-11-5 7,11 5 2,0 0-105,0 0-21,0 0-4,-11 10-1,11-1-61,-5 5-13,10 0-2,-5 5-1,11 0-22,0 5-4,-1 0-1,6-1 0,-5 1-8,5 0 0,-6-1 0,6-4 0,0 5 0,0-10 0,-5 5 0,0-5 0,-1-4 0,-4-1 0,-6-9 0,0 0 8,0 0-8,0 0 0,0 0 0,-6-9-11,1-1 11,0-4-12,-6 0 12,0-5-12,-5 5 12,0-10 0,6 5 0,4 0-8,1 0 8,-6 0 0,6 5 0,-6 0 0,6 4 0,0 1 11,5-5-3,5 4 0,-5 1-8,5 4 0,-5-9 0,0 14 0,0 0 0,11 0 0,0-10 0,-1 6 0,1-1 13,-11 5 7,11-5 2,5-4 0,0 9-86,0 0-16,-6 0-4,6 0-1,-5 0-129,5 5-26,-6-1-4</inkml:trace>
          <inkml:trace contextRef="#ctx0" brushRef="#br0" timeOffset="45651.6834">4368 1913 864,'0'0'76,"0"0"-60,0 14-16,0-14 0,10 10 162,-10-10 30,11 4 5,-11-4 2,11 5-75,-1-10-16,6 1-2,-5-1-1,5 5-13,-6-5-2,1 0-1,-6-9 0,6 5-18,0 4-4,-1-4-1,-4 4 0,-1-5-24,-5 10-5,0 0-1,0 0 0,5-9-16,-5 9-3,6-5-1,-6 5 0,-6-9-24,6-1-6,-5 6-1,0-1 0,5 5 33,-11-5 6,0 0 2,1 5 0,-1-4-42,-5-1-8,5 0-1,1 5-1,-6-5 26,5 5 11,1 5-1,-1 0 0,0 0-10,11-5-11,-5 9 3,0 5 0,5-4 8,-6 4-13,6 0 5,-5 0 8,10 5-11,1 0 11,-1 0-8,6 5 8,-1-5 0,1 0 0,5 0 0,-6-1 0,6-3 0,0-1 8,0-5-8,0 6 8,0-11-8,0 1 0,6 4 0,-1-4 8,0-5-8,0 0-15,-5 0 4,6 0 1,-1 0-46,0 0-10,-5 0-2,0 0 0,11 0-189,-11-5-39,16-4-7,-6 0-1</inkml:trace>
          <inkml:trace contextRef="#ctx0" brushRef="#br0" timeOffset="45896.289">4953 1880 1497,'0'0'66,"-5"9"14,-1 1-64,1-5-16,-6-5 0,1 4 0,5-4 152,-6 0 26,0 5 6,1 0 0,-1-1-39,11-4-8,0 0-1,-11 5-1,1 0-57,4 4-11,6-9-3,-5 10 0,5 4-51,0 0-13,0 0 0,5 1 0,6 4 19,0-5 1,5 5 0,-6-5 0,6-5-32,-5 6-7,-1-6-1,-10-9 0,6 9 33,10-4 7,5 0 0,-5 0 1,-16-5-21,16 4 0,5-4 0,1 0-8,-6-4-23,5 4-4,-5 0-1,10-5 0,-10 0-138,6 0-28,-12-4-6</inkml:trace>
          <inkml:trace contextRef="#ctx0" brushRef="#br0" timeOffset="46095.8479">5139 1946 864,'0'0'76,"0"0"-60,0 0-16,0 0 0,0 0 310,0 0 59,0 0 12,6-9 3,-6-1-202,10 1-40,1-1-8,5 1-2,-5-1-49,5 1-11,0-1-1,5 1-1,-5-5-27,5 4-6,-5 6-1,5-1 0,1 5-26,-6 0-10,0-5 0,5 10 9,-5 0-110,0-1-23,-6-4-4,6 5 0,-5 0-102,0-1-20</inkml:trace>
          <inkml:trace contextRef="#ctx0" brushRef="#br0" timeOffset="46315.8564">5209 1582 921,'0'0'40,"0"0"10,0 0-40,0 0-10,0 0 0,-11 9 0,11-9 348,0 0 68,0 0 14,-5 10 2,10-1-269,-5 1-55,5 4-10,1 5-2,4 4-50,1 1-10,0 0-1,4-1-1,1 1-19,0 0-4,6 4-1,-6 0 0,0 6-10,5-1 0,0-5 0,1 5 0,-1-9-31,-5 4-11,5 1-2,0-6-813,1 1-163</inkml:trace>
          <inkml:trace contextRef="#ctx0" brushRef="#br0" timeOffset="46735.2892">5746 1932 2466,'-5'0'54,"0"0"11,-1-5 3,-4 0 1,-1 1-55,6-1-14,-1 5 0,-4-5 0,-1-4 95,0 4 16,6 5 3,5 0 1,-11 0-92,6 5-23,5-5 0,-5 9 0,-1 10 14,1-5-2,5 1 0,0 4 0,5-1-12,1 6-16,4-5 3,-4 5 1,4-5 12,1 4 0,0-4 0,-1 0 0,-10-5 0,11 1 0,5-1 0,0-5 0,-5 1-16,-11-10 0,0 0 0,10 4 0,6-4 16,-16 0 0,0 0-10,5-9 10,6-5 11,-11 0 6,0-1 2,0 1 0,0 0-28,0-5-6,0-5-1,-5 10 0,-1-5 16,1 5 0,0 0 0,-1 0 0,1-1 18,0 6-3,5 9-1,0 0 0,0 0 2,0 0 0,0 0 0,0 0 0,16 5-7,0 4-1,-6 5 0,6 1 0,0 3-26,-5-3-6,5-1 0,-5 0-1,5 0 33,-6 0 8,6 1 0,-5-1 1,-1-5-78,1 1-16,0-1-3,-11-9-1,0 0-134,0 0-26,0 0-6,0 0-1</inkml:trace>
          <inkml:trace contextRef="#ctx0" brushRef="#br0" timeOffset="47173.8204">5948 1965 864,'16'0'76,"-16"0"-60,0 0-16,0 0 0,6 10 195,-1-1 36,6 0 7,-1 6 2,1-1-103,0 0-20,-1 0-4,6 5-1,-5 0-76,5 0-16,-11 0-4,6-5 0,-6 0 39,6-4 7,-6 9 2,0-5 0,-5-14-41,0 0-8,0 0-2,0 0 0,0 0 31,0 0 5,0 0 2,0 0 0,0-14-51,0 0 0,-5-1 0,0 1-12,-1 0 12,1 0 8,-5-5 0,4 5-8,1-5 58,0 4 5,5 6 1,5 0 0,-10-6-52,5 1-12,0 14 0,0 0 0,0 0 0,10-9 0,1 4 0,-11 5 0,10 0 11,1 0-1,-11 0 0,11 9 0,-1 1-2,6 4 0,0 0 0,-5 0 0,5 1-20,0-6-5,-5 5-1,5-4 0,-16-10-97,10 9-19,11 1-4</inkml:trace>
          <inkml:trace contextRef="#ctx0" brushRef="#br0" timeOffset="47551.5777">6428 2060 1094,'0'0'97,"0"0"-77,0 0-20,0 0 0,-11-5 196,6 0 35,-11 0 7,16 5 2,-11 0-39,11 0-7,-11 0-2,11 0 0,0 0-97,0 0-20,0 0-4,0 0-1,0 15-61,0-1-9,0-14 0,0 19-12,0 0 30,6 4 6,10-4 2,-6 0 0,1-5-26,-6 5 0,11-4 0,0-1 0,0-5-20,-11 1 4,-5-10 1,11 9 0,5-9-1,-11 0 0,-5 0 0,0 0 0,6-5 5,-1-4 1,-5-1 0,0-4 0,5 5 10,-10-5 0,0-5 0,-1 0 0,-4 5 0,-1-1 0,6 1 0,5 0 0,0 0 11,-6 0-3,1 9 0,-6-5 0,11 6 0,0 4 0,0 0 0,6 0 0,4-5-8,-4 5 0,-6 0 0,10 9 0,6 1 11,6-1-3,-6 10-8,5 0 12,0-5-12,0 5 0,1 0 8,-1 0-8,0 0 0,1 5 0,-6-1 0,5 1 0,-5 4 12,5 1-3,-10-6-1,5 6 0,-6-1 4,-4 1 1,4-6 0,-4 6 0,-6-6-3,0-4-1,-11 0 0,6 0 0,-11 0 0,0-9 0,0 4 0,-5-5 0,-11-4-9,0 0 0,5-5 9,-5 0-9,6-5-59,-6 0-16,10-4-3,-4 4-1,4 0 79,6 1 28,-5-6-1,5 1 0,11-6-227,-6 1-44,6 0-10,5-5-2</inkml:trace>
          <inkml:trace contextRef="#ctx0" brushRef="#br0" timeOffset="47778.1091">6534 1762 2649,'-11'4'58,"1"1"12,10-5 2,0 0 4,0-14-61,0 4-15,0 10 0,0 0 0,10 0 105,1 0 19,0 0 3,5 10 1,5 4-84,-5-4-17,5 4-3,0 5-1,6 4-3,0 10 0,-1-4 0,-4 4 0,4 0-20,1 0 8,-6 0-8,6 0 0,-6 1 0,0-1-20,1-5 4,-1 0 1,-5-4-114,0 0-23,-6-5-5,6 0-1115</inkml:trace>
          <inkml:trace contextRef="#ctx0" brushRef="#br0" timeOffset="48121.8074">6965 2079 576,'0'0'51,"11"4"-41,-11-4-10,5 5 0,-5-5 360,16 5 69,-5-5 15,5 5 2,-6-5-243,6 4-49,-5-8-10,0 4-1,5 0-68,-1-5-14,-4 5-2,0-5-1,-1 0-19,-10 5-4,6-4-1,4-1 0,-10 5-11,0 0-3,0 0 0,0-14 0,0-1-6,0 1-2,0 14 0,-10-9 0,4-1-1,-4-4-1,-1-5 0,0 10 0,-4-5-10,4 4 0,-5-4 9,5 4-9,1 1 0,-1 4 0,-5 5 0,5 5 0,1-5 0,10 0-12,-6 9 2,1 10 0,5 0-8,5 5-2,1 4 0,10-4 0,-6 9 2,12-4 0,-6-1 0,5 5 0,0-5 10,0 1 8,1-1-12,10 1 12,-11-6-12,11-9 4,-11 1 8,11-6-13,-5-4-11,-11 0-3,-16-5 0,16-5-837,10 0-167</inkml:trace>
        </inkml:traceGroup>
        <inkml:traceGroup>
          <inkml:annotationXML>
            <emma:emma xmlns:emma="http://www.w3.org/2003/04/emma" version="1.0">
              <emma:interpretation id="{C4A881D3-62F9-4D49-8353-218CB7E90108}" emma:medium="tactile" emma:mode="ink">
                <msink:context xmlns:msink="http://schemas.microsoft.com/ink/2010/main" type="inkWord" rotatedBoundingBox="10200,16023 11222,16003 11235,16688 10214,16708"/>
              </emma:interpretation>
              <emma:one-of disjunction-type="recognition" id="oneOf12">
                <emma:interpretation id="interp60" emma:lang="en-AU" emma:confidence="0">
                  <emma:literal>has</emma:literal>
                </emma:interpretation>
                <emma:interpretation id="interp61" emma:lang="en-AU" emma:confidence="0">
                  <emma:literal>hag</emma:literal>
                </emma:interpretation>
                <emma:interpretation id="interp62" emma:lang="en-AU" emma:confidence="0">
                  <emma:literal>hors</emma:literal>
                </emma:interpretation>
                <emma:interpretation id="interp63" emma:lang="en-AU" emma:confidence="0">
                  <emma:literal>ha,</emma:literal>
                </emma:interpretation>
                <emma:interpretation id="interp64" emma:lang="en-AU" emma:confidence="0">
                  <emma:literal>hois</emma:literal>
                </emma:interpretation>
              </emma:one-of>
            </emma:emma>
          </inkml:annotationXML>
          <inkml:trace contextRef="#ctx0" brushRef="#br0" timeOffset="48988.1584">8051 1582 1623,'0'0'72,"-5"-19"15,5 19-70,0 0-17,0 0 0,0 0 0,-11-14 111,11 14 18,0 0 4,0 0 1,0 0-38,0 0-8,0 0-2,0 0 0,0 0-30,0 0-5,5 4-2,1 6 0,10 4-21,-6 5-5,6 5-1,0 4 0,0 0-12,0 6-2,0 3-8,5-3 12,-5 3-12,6-4 0,-6 1 8,0-1-8,0-10 0,-6 6 0,1-10 0,-1 4 0,1-8 0,-6-6-15,-5 5 3,0-14 1,0 0-1,0 0-1,0 0 0,0 0 0,0 0 5,-5-14 8,-6 0-13,1 0 5,5 4 8,-6-9-8,0 0 8,6 5-8,-6-5 8,6 5 0,0 0 0,5-5 0,0 0 0,0 0 0,0 10 0,0 9 0,5-15 12,-5 15-3,0 0 0,0 0 0,16 0 2,0 5 0,0 5 0,-6 4 0,6 0-11,6 10 0,-6-1 0,0 1 0,0 0 0,0-1 13,0 1-1,0 0-1,0-1-31,-1-4-5,1-5-2,0 10 0,-5-10-58,5-4-12,0 9-3,-5-10-952</inkml:trace>
          <inkml:trace contextRef="#ctx0" brushRef="#br0" timeOffset="49364.0551">8663 1889 979,'0'0'87,"0"0"-70,-5-4-17,-1 4 0,1-10 201,0 5 37,-1-9 7,1 9 2,0 1-95,5 4-20,0 0-3,-6 0-1,-4 0-56,10 0-11,-5 14-2,-6-5-1,6 1-36,-1-1-7,6 6-2,0 3 0,6-8-13,-6 9 0,5-5 0,-5 0 0,5 5 0,6-5 0,-6 1-8,0-1 8,6 5 0,0-5 0,-1-5-8,1 6 8,-11-15 0,5 4 0,-5-4 0,0 0 0,0 0 0,0 0 0,11-4 0,-6-6 0,1-4 16,-6 0 6,0-1 2,-6-3 0,6-6-24,-5 5-15,-6 0 3,6-5 0,-6 1 12,6-1 16,-6 0-3,6 5-1,-6 5 16,6 5 4,0-5 0,0-1 0,-1 6-1,6 9 0,0 0 0,0 0 0,0 0-13,0 0-2,0 0-1,0 0 0,11 14-15,-1 0 0,1 10 0,0 0 0,5-5 0,0 4 0,0 1 0,0-5 0,0 5-11,0-6-5,0 1 0,0-4-1,5 3-56,-5-3-11,0-1-3,0-5-711,0 6-142</inkml:trace>
          <inkml:trace contextRef="#ctx0" brushRef="#br0" timeOffset="49638.5436">9057 1866 1497,'-11'4'66,"6"1"14,5-10-64,0 1-16,-5-1 0,-1 0 0,-4 0 157,-1-4 28,6 0 6,-6 4 1,6 5-72,-6 0-15,6 0-2,-1 5-1,-4-1-61,5-4-12,5 0-2,-6 10-1,1-1-5,5 1-1,0 4 0,5 5 0,1-5-20,-1 0 8,0 0-8,0 1 0,6 4 0,0-1 0,-6 1 0,6-4 0,-6 3 38,6-3 3,-1-6 1,6 5 0,-10-4-42,-1-1 0,0 1 0,1-1 0,-6 1 8,0-10 4,0 9 0,0 1 0,0-1-3,-6 1 0,-4-1 0,-1 0 0,0-4-9,-5 5 0,0-10 0,0 9 8,-5-9-36,5 5-7,0-5-1,0-5-816,-5 5-164</inkml:trace>
        </inkml:traceGroup>
        <inkml:traceGroup>
          <inkml:annotationXML>
            <emma:emma xmlns:emma="http://www.w3.org/2003/04/emma" version="1.0">
              <emma:interpretation id="{06902A90-C1C1-424F-BDDB-245EE4876CB3}" emma:medium="tactile" emma:mode="ink">
                <msink:context xmlns:msink="http://schemas.microsoft.com/ink/2010/main" type="inkWord" rotatedBoundingBox="12227,15793 14743,15963 14682,16867 12166,16696"/>
              </emma:interpretation>
              <emma:one-of disjunction-type="recognition" id="oneOf13">
                <emma:interpretation id="interp65" emma:lang="en-AU" emma:confidence="0">
                  <emma:literal>asides</emma:literal>
                </emma:interpretation>
                <emma:interpretation id="interp66" emma:lang="en-AU" emma:confidence="0">
                  <emma:literal>k sides</emma:literal>
                </emma:interpretation>
                <emma:interpretation id="interp67" emma:lang="en-AU" emma:confidence="0">
                  <emma:literal>4 sides</emma:literal>
                </emma:interpretation>
                <emma:interpretation id="interp68" emma:lang="en-AU" emma:confidence="0">
                  <emma:literal>insides</emma:literal>
                </emma:interpretation>
                <emma:interpretation id="interp69" emma:lang="en-AU" emma:confidence="0">
                  <emma:literal>Inside</emma:literal>
                </emma:interpretation>
              </emma:one-of>
            </emma:emma>
          </inkml:annotationXML>
          <inkml:trace contextRef="#ctx0" brushRef="#br0" timeOffset="50930.3539">11175 1951 2286,'0'0'101,"0"0"21,-10 14-98,4-9-24,6-5 0,-15 0 0,4 0 123,0-5 19,1 0 4,-1 5 1,-5-4-64,5 4-13,-5 0-2,0 0-1,6 0-40,-6 0-8,-6 4-2,6 1 0,6 0-17,-6 0 0,5-1 0,1 6 0,4 4-12,1-5-2,5-9-1,-5 10 0,5-10-5,0 14 0,0 0-1,0-4 0,0-10 8,10 14 1,-4-5 1,4 10 0,1-5 11,0-4-8,-1-5 8,1-1-8,5 6 8,0-5 0,-6-1 0,6 1-8,0-5 8,-5 0 0,5 0 0,-5 5 0,-1 0 0,-4 4 8,4-4-8,1 4 11,-6 5-3,1-4 0,-6-10 0,5 9 0,-5 5-8,0 1 10,0-15-10,-5 14 10,5-14-10,-11 9 0,0-4 0,1 5 0,4-6-21,-4-4-7,-1-4 0,-5-1-1,5-5-53,-5 6-10,11-11-3,-6 1 0,6-5-157,-6 5-31</inkml:trace>
          <inkml:trace contextRef="#ctx0" brushRef="#br0" timeOffset="51257.0582">11133 1752 1785,'-5'0'159,"5"0"-127,-6-5-32,6 5 0,0 0 96,0 0 12,0 0 4,0 0 0,0 0-39,0 0-7,0 0-2,6 0 0,10 0-64,-1 0-14,1 0-2,0 0-1,0 0-159,6 5-32,4 0-7,-4 0-1</inkml:trace>
          <inkml:trace contextRef="#ctx0" brushRef="#br0" timeOffset="51084.7158">11175 1908 806,'0'0'72,"0"0"-58,0 0-14,0 0 0,0 0 259,11 19 49,-6 0 9,6 0 3,0-5-140,-1 0-28,1 5-6,0 5-1,-1-5-78,6 0-16,-5 0-3,0 0-1,-1 0-38,6 0-9,-5-5 0,5 0 0,-6-5-203,1 1-42</inkml:trace>
          <inkml:trace contextRef="#ctx0" brushRef="#br0" timeOffset="51725.2061">11442 1464 2052,'0'0'45,"0"0"10,-11-10 1,0 1 1,-5-6-45,6 11-12,-1-1 0,6 0 0,-6-4 124,11 9 22,0 0 5,0 0 1,0 0-60,0 0-11,0 0-2,11 19-1,-1 0-11,1 0-3,0-1 0,10 11 0,0-1-51,1 10-13,-1 5 0,5-1 0,1 6 24,0-1 3,-6 0 0,6 0 0,-1-9-19,1 0-8,-6 0 0,6-10 8,-6 1-29,0-6-7,-5-4 0,6-4-1,-1-1-55,-5-5-12,-6-4-1,6 0-1,-5-1-143,0-8-29,-11 4-6</inkml:trace>
          <inkml:trace contextRef="#ctx0" brushRef="#br0" timeOffset="51519.9291">11724 2003 518,'0'0'23,"0"0"5,-11 0-28,0 0 0,1-5 0,-1 5 0,0-5 425,-5 5 80,1-4 16,4 4 3,-5 0-329,-5 0-67,-1 0-12,1 4-4,10 1-74,-5 5-15,0-6-3,6 11-1,4-6 5,1 5 0,0 5 1,5-5 0,0 1-25,5 3 0,0-3-14,1-1 5,4-5-7,1 6 0,0-1-1,5 0 0,0-5 6,0 1 2,0-5 0,0-1 0,-6-4-37,6 0-7,-10 0-2,9-14 0,-4 5 42,0-6 13,-11 6 0,5-10-10,0 0-62,1-5-13,-6 1-3,0-6 0,5 1-150,-10 4-30</inkml:trace>
          <inkml:trace contextRef="#ctx0" brushRef="#br0" timeOffset="52340.5302">11883 2003 1152,'0'0'51,"0"0"10,0 19-49,0-19-12,6 9 0,-1 5 0,-5 1 284,11-6 55,-6-4 10,6 4 3,-1 1-208,-4-5-40,4-10-9,1-5-2,0 6-26,-1-1-6,1 0-1,-1 0 0,1-4-16,0-1-3,-1 1-1,-4-5 0,4 0-16,-10-1-4,6 1-1,-6-5 0,0 0-9,0 0-2,0-4 0,-6 4 0,-4 0-8,-1 0 12,6-5-12,-1 5 12,-10 1-12,6-1 0,-1 4 0,6 1 0,-6 5 0,1-1 0,-1 6 8,0 4-8,11 0 0,-10 9-11,4 0 3,1 6 0,5 4-4,0 0 0,0-1 0,5 6 0,1 4 12,-1-4-10,6 0 10,-1 4-10,1-4 10,5 0-8,-5-6 8,10 6-8,-5-5 8,0 0-13,0 0 5,0-10 8,5 6-20,0-6 4,-5 0 1,6-4 0,-7 0-27,7-5-6,-1 0 0,-10 0-1,-11 0-12,0 0-3,10-10 0,-4 1 0,-6 0-60,5-6-13,0 6-3,-5-10 0,0 5 64,0-5 12,0 0 2,0 0 1,-10 0 5,10 0 0,5 0 1,-5 10 0,-5-5 79,5 4 16,-6 5 4,6 5 0,0 0 21,0 0 5,0 0 1,0 0 0,-10 15 4,10-15 1,0 0 0,0 0 0,10 14-12,-10-14-1,0 0-1,0 0 0,0 0-20,11 0-4,0 0-1,5 4 0,0 1-9,5 0-1,0 0-1,6 4 0,-6 1-18,0 4-8,1 0 8,-1-5-8,0 6 62,-5-1 7,0 0 2,0 0 0,-5-4-38,-6 4-7,0 0-2,1 0 0,-6 0 8,0 1 0,0-1 1,-6 5 0,1-5-33,-6 0-17,1 0 1,-6 1 1,-5-11 3,-1 6 1,-4 4 0,-1-5 0,0-4-149,1 5-29,-1-1-7</inkml:trace>
          <inkml:trace contextRef="#ctx0" brushRef="#br0" timeOffset="50338.102">10052 1482 1382,'0'0'123,"0"0"-99,0 0 160,0 0 32,0 0 7,0 0 1,0 0-77,0 0-15,0 0-4,0 0 0,0 15-102,0-1-26,0 0 0,-5 0 0,5 0 56,0 5 7,0 5 1,5 0 0,-5 4-74,0 5-14,6 0-4,-6 0 0,5 1-6,-5 3-2,5-4 0,1-4 0,-1-1 36,-5-4 0,5-5 0,-5 0 0,0-10-28,0 5 2,0-14 0,0 0 0,0 0 42,0 0 8,0 0 1,0 0 1,0 0-26,0 0 0,0 0 0,0 0 0,0 0 0,11 5 0,0 0 0,-1 0 0,6-5 0,0 4 0,0-4 0,0 0 0,5 0 44,1-4 4,-6 4 1,5 0 0,-5 0-27,5 0-6,-5 0 0,0 4-1,0-4-15,-5 0-12,-1 0 3,-4 0 0,4 5-44,1 0-9,-11-5-2,0 0 0,5 0-180,-5 0-36,16-14-7,-16 14-1</inkml:trace>
          <inkml:trace contextRef="#ctx0" brushRef="#br0" timeOffset="50559.4029">10260 1634 1731,'0'0'76,"0"0"17,0 0-74,0 0-19,-5 14 0,-1-4 0,1-1 132,5 5 22,0-4 5,5-1 1,-5 1-55,6-1-10,-1 10-3,6 5 0,-6-1-40,0 6-9,11-6-2,0 10 0,-5 1-17,-1-1-3,6 5-1,0-1 0,0-8-20,0 4 8,0-9-8,0-1 0,0-4-32,0 0-10,-5 0-2,5-10-1,5 1-232,-5-5-47,-16-5-8,21 0-3</inkml:trace>
        </inkml:traceGroup>
        <inkml:traceGroup>
          <inkml:annotationXML>
            <emma:emma xmlns:emma="http://www.w3.org/2003/04/emma" version="1.0">
              <emma:interpretation id="{25D8239A-9B3C-419A-AAB1-0BF748CC5A82}" emma:medium="tactile" emma:mode="ink">
                <msink:context xmlns:msink="http://schemas.microsoft.com/ink/2010/main" type="inkWord" rotatedBoundingBox="15738,15865 15884,16789 15318,16878 15172,15955"/>
              </emma:interpretation>
              <emma:one-of disjunction-type="recognition" id="oneOf14">
                <emma:interpretation id="interp70" emma:lang="en-AU" emma:confidence="0">
                  <emma:literal>of</emma:literal>
                </emma:interpretation>
                <emma:interpretation id="interp71" emma:lang="en-AU" emma:confidence="0">
                  <emma:literal>ot</emma:literal>
                </emma:interpretation>
                <emma:interpretation id="interp72" emma:lang="en-AU" emma:confidence="0">
                  <emma:literal>Of</emma:literal>
                </emma:interpretation>
                <emma:interpretation id="interp73" emma:lang="en-AU" emma:confidence="0">
                  <emma:literal>Gf</emma:literal>
                </emma:interpretation>
                <emma:interpretation id="interp74" emma:lang="en-AU" emma:confidence="0">
                  <emma:literal>of.</emma:literal>
                </emma:interpretation>
              </emma:one-of>
            </emma:emma>
          </inkml:annotationXML>
          <inkml:trace contextRef="#ctx0" brushRef="#br0" timeOffset="80969.1086">13230 1866 1036,'0'0'46,"0"0"10,-5-5-45,-6 0-11,-5 0 0,5 1 0,1-1 205,-1 0 39,1 5 8,-1 0 2,0 0-116,1 5-23,10-5-5,-6 5-1,-4-1-41,-1 6-9,6-5-2,-1 9 0,6-5-34,-5 6-7,0-1-2,10 5 0,0 0-14,1-5 0,-1 5 0,0 0 0,11 0 0,-5-5 0,0 0 0,5 0 0,-6-4 0,6-1 0,0 1 0,0-6 0,-5-4 0,5 5 0,-6-5 0,6 0 0,-5 0 0,5 0 0,-11-5 0,6 1 0,-6-6 0,1 1 8,-1-6-8,-5 1 0,5 0 9,-10 5-9,5-6 8,-5 6-8,-1-5 8,1 0-8,-6 4 8,6 1-8,-6 4 0,1 0 0,-6 5 0,0-5 0,5 5 0,-5 5 0,0-5 0,5 5 0,-5 0-10,6-5-1,-1 4 0,1 1 0,10-5-8,0 0-1,-11 5-1,11-5 0,0 0 1,0 0 0,0 0 0,0 0 0,0 0 4,0 0 2,0 0 0,16-5 0,0 0 14,-6 1-12,6-1 12,-5 0-12,5 0 12,0 1 0,0-6 0,0 5-9,0-4 17,0 4 3,0-4 1,0-5 0,0 4 44,0-4 8,-6 4 3,1-4 0,0-5-67,-1 5 0,1-5-8,-6 5-1,6-10 22,-6 5 5,1-4 1,-1-1 0,-5 5-2,0 0 0,-5 0 0,-1 0 0,6 1 1,-5 3 0,-6-4 0,6 5 0,-6-5-4,1 5-1,-1 0 0,6 4 0,-6-4-5,0 5-8,-5-1 11,6 6-11,5-1 11,-1 0-11,6 5 10,-10 0-10,-1 0 8,11 0-8,0 14 0,0 5 0,5 0 0,6 5 0,0 9-11,-1 5 11,6 4 0,0 10 0,0 0 0,5 5 0,1 0 0,-1 0 0,-5-10 0,5 5 0,-5-5 0,0-4 0,5 0 0,-5-5 0,0-5 0,0-10 0,0 6 0,0-6 0,-5-8-161,-6-1-25,6 0-5,0-9-897</inkml:trace>
          <inkml:trace contextRef="#ctx0" brushRef="#br0" timeOffset="81117.4641">13416 2036 1785,'0'0'159,"0"0"-127,0 0-32,0 0 0,11 14 143,0-9 22,-1 0 5,1-1 1,5 1-61,0-5-12,5 0-2,0-5-1,1 1-75,-1-6-20,6 5 0,10-4-808,-5-5-168</inkml:trace>
        </inkml:traceGroup>
        <inkml:traceGroup>
          <inkml:annotationXML>
            <emma:emma xmlns:emma="http://www.w3.org/2003/04/emma" version="1.0">
              <emma:interpretation id="{F1CBE217-F221-4776-9747-70F54583E7CE}" emma:medium="tactile" emma:mode="ink">
                <msink:context xmlns:msink="http://schemas.microsoft.com/ink/2010/main" type="inkWord" rotatedBoundingBox="16433,15745 18269,15872 18192,16983 16357,16856"/>
              </emma:interpretation>
              <emma:one-of disjunction-type="recognition" id="oneOf15">
                <emma:interpretation id="interp75" emma:lang="en-AU" emma:confidence="0">
                  <emma:literal>equal</emma:literal>
                </emma:interpretation>
                <emma:interpretation id="interp76" emma:lang="en-AU" emma:confidence="0">
                  <emma:literal>egual</emma:literal>
                </emma:interpretation>
                <emma:interpretation id="interp77" emma:lang="en-AU" emma:confidence="0">
                  <emma:literal>equa1</emma:literal>
                </emma:interpretation>
                <emma:interpretation id="interp78" emma:lang="en-AU" emma:confidence="0">
                  <emma:literal>equat</emma:literal>
                </emma:interpretation>
                <emma:interpretation id="interp79" emma:lang="en-AU" emma:confidence="0">
                  <emma:literal>equa/</emma:literal>
                </emma:interpretation>
              </emma:one-of>
            </emma:emma>
          </inkml:annotationXML>
          <inkml:trace contextRef="#ctx0" brushRef="#br0" timeOffset="81727.2092">14337 1856 230,'0'0'20,"0"0"-20,0 0 0,0 0 0,0 0 326,0 0 61,0 0 12,0 0 2,0 0-221,0 0-45,5-5-9,1-4-2,-1 4-40,-5 5-9,0 0-2,5-4 0,6-6-11,-6 5-2,6-9-1,-6 9 0,1-4-24,-6 9-5,5-9-1,-5-1 0,5 1-14,-5 4-3,0-5-1,0 1 0,-5-1-11,5 1 10,0 0-10,-5-1 10,-6 5-10,6-4 0,-1-1 9,1 6-9,0-1 0,-6 0 0,6 1 0,-6-1 0,1 5-9,-1 0 9,-5 0-10,11 0 10,5 0-13,-16 5 3,5 4 1,0 0 0,6 1 9,0 4-13,-1 0 5,1 5 8,5-5-12,0 5 12,0 0-12,5 0 12,1 5-11,-1-5 11,0 4-8,6 1 8,5-5 0,0 0 0,0 0 0,0 0 0,5-5 0,-5 0 0,0-4 0,5 4 8,1-5-8,4-4 0,-4-5 0,-1 5 8,0-5-8,0 0-8,1 0 8,-1-5-12,0 0-50,-5 1-10,0-11-3,0 6 0,0-10-142,0 5-29,5-10-6</inkml:trace>
          <inkml:trace contextRef="#ctx0" brushRef="#br0" timeOffset="82173.8993">14848 1653 1728,'-21'0'38,"21"0"8,0 0 2,-11 9 0,1-9-39,-6 5-9,5 0 0,-5-1 0,0-4 104,5 10 20,1-5 3,4-1 1,-4 1-22,-1 5-4,6 4-1,-6-5 0,6 1-59,0 4-12,-1 0-2,-4 0-1,-1 5-27,6 5 0,-1-5 0,6 4 0,-5 1 0,10-5 0,1 0 0,-1 0 0,0-5 0,-5 0 0,0 0 0,6 1 0,-1-6 28,6 5 1,-1-9 0,-10-5 0,0 0-29,11 9 0,-11-9 0,16 0 0,-6 0 0,1-4 0,0-1 0,-1 0 0,1 1-17,0-20-10,5 5-1,-16 19-1,5-9 29,0-6 0,1 1 0,-1 0 0,0-5 0,1 5 0,-1-5 0,6 5 0,-6-1 10,0 1 8,0 5 2,1-1 0,-6 10-20,0 0 0,5-9 0,-5 9 0,0 0 0,0 0 0,11 9 8,-1 1-8,1 4 16,0 5 0,-1 0 0,1 5 0,-6-1-2,1 1-1,4 4 0,6-4 0,-10 0-5,4 9 0,1-5-8,5 5 12,-6 0-12,1-4 0,0 4 0,5 0 0,-6-5 0,1 1 0,0-6 0,-1 1 0,6 0-11,-10-1-5,4-4 0,1-5-1,0-4-54,-6-5-10,-5-5-3,11 0 0,-1-5-192,-4-5-38</inkml:trace>
          <inkml:trace contextRef="#ctx0" brushRef="#br0" timeOffset="82555.785">15120 1851 806,'0'0'72,"0"0"-58,0 0-14,0 0 0,0 0 237,-11 5 45,6 0 9,5-5 1,0 0-123,-6 9-25,6-9-4,0 15-2,0-1-60,0-5-12,6 5-2,-1 5-1,0-4-27,1 4-6,4-5-1,1 0 0,0 0-16,-1 0-3,1 0-1,5-4 0,-6-1-9,1-4 0,0 0 0,5 0 8,-16-5-8,10 0 0,1 0 0,-11 0 8,0 0-8,11-5 0,-1-9 9,-4 4-9,-1-4 0,0 5 8,-5-6-8,6-4 0,-12 1 0,6-1 9,0-5-9,0 0 0,0 1 8,0 4-8,-5 0 0,5 0 0,-5 5 14,5-1-4,-6 6-1,6 0 0,0 9 7,0 0 2,0 0 0,0 0 0,0 0-4,0 0-1,11 14 0,-6-5 0,-5 10-5,6 0 0,4 0-8,6 5 12,-5-10-12,0 9 0,-1-8 0,1 4 0,5-5 0,0 5 0,0-5 0,0 0 0,0-4-9,0 4-8,-6-5-2,1 1 0,5-1-121,0-4-25,0 0-5,0-5-579,0 0-116</inkml:trace>
          <inkml:trace contextRef="#ctx0" brushRef="#br0" timeOffset="82920.3235">15679 1837 748,'0'0'67,"0"0"-54,-6-4-13,-4-1 0,-6 0 301,5 0 58,-5 5 11,0-4 2,5-1-189,1 0-39,-1 5-7,0 0-1,1 0-56,-1 0-12,0 5-1,11-5-1,0 9-38,-5 1-8,5 4-2,0 5 0,0-5-7,-5 10-2,-6-5 0,11 0 0,0 0-9,6 4-12,-6-4 2,10-5 1,-5 5 9,1-5 0,4 1 0,1-6 0,-11-9 0,11 5 9,5 0-1,-6-1-8,-10-4 8,0 0-8,11-4 0,0-1 0,-1-9 8,1 4-8,-6-4 0,6 0 0,-11-5 0,0 0-12,5 5 1,-5-5 1,6 0 10,-6 0 0,5 5 0,0-5 0,-5 5 0,0 4 0,0 5 0,0 5 0,0 0 0,0 0 0,0 0 0,0 0 0,6 10 21,4 4 7,-5 0 0,6 5 1,0 0-17,-1 0-3,1 0-1,0 0 0,-1 0-8,1-5 0,5 5 0,-5-5 0,5 0-10,-6 1-4,6-1-1,-5-5 0,-1 1-113,1-1-24,0-4-4,-1-5-626,-10 0-126</inkml:trace>
          <inkml:trace contextRef="#ctx0" brushRef="#br0" timeOffset="83155.531">15780 1378 1036,'0'0'92,"-11"-4"-73,11 4-19,0 0 0,0 0 260,0 0 49,0 0 10,0 0 1,0 9-129,-5 5-27,5 0-4,5 10-2,6 0-68,-6 4-14,11 10-2,0 0-1,0 9-33,0 5-8,0 5 0,0 0-1,0-5-19,10 0-4,-4-10-8,-1-4 12,0 0-79,1-9-16,4-6-3,-5 6-1232</inkml:trace>
        </inkml:traceGroup>
        <inkml:traceGroup>
          <inkml:annotationXML>
            <emma:emma xmlns:emma="http://www.w3.org/2003/04/emma" version="1.0">
              <emma:interpretation id="{E6058E6E-9CFD-4C6A-9120-3B14C1C79D67}" emma:medium="tactile" emma:mode="ink">
                <msink:context xmlns:msink="http://schemas.microsoft.com/ink/2010/main" type="inkWord" rotatedBoundingBox="19112,15690 21360,15894 21265,16943 19017,16739"/>
              </emma:interpretation>
              <emma:one-of disjunction-type="recognition" id="oneOf16">
                <emma:interpretation id="interp80" emma:lang="en-AU" emma:confidence="0">
                  <emma:literal>length</emma:literal>
                </emma:interpretation>
                <emma:interpretation id="interp81" emma:lang="en-AU" emma:confidence="0">
                  <emma:literal>(ength</emma:literal>
                </emma:interpretation>
                <emma:interpretation id="interp82" emma:lang="en-AU" emma:confidence="0">
                  <emma:literal>cength</emma:literal>
                </emma:interpretation>
                <emma:interpretation id="interp83" emma:lang="en-AU" emma:confidence="0">
                  <emma:literal>iength</emma:literal>
                </emma:interpretation>
              </emma:one-of>
            </emma:emma>
          </inkml:annotationXML>
          <inkml:trace contextRef="#ctx0" brushRef="#br0" timeOffset="83596.5107">16977 1473 1094,'0'0'97,"-10"-5"-77,-1 5-20,0 0 0,11 0 239,0 0 44,-10 0 9,10 0 1,-11 0-128,11 0-25,0 0-6,0 0-1,0 14-62,0 1-13,0 4-2,0-1-1,11 11-33,-1-1-6,1 5-2,0 5 0,5 0-3,0 0-1,0 0 0,5 0 0,-5-1-10,0-8-14,0-1 3,5-4 1,0 0-118,1-1-23,-1-9-5,-5 1-967</inkml:trace>
          <inkml:trace contextRef="#ctx0" brushRef="#br0" timeOffset="84154.0977">17196 1823 806,'0'0'72,"0"0"-58,0 0-14,0 0 0,0 0 218,0 0 41,0 0 8,0 0 1,0 0-97,5-5-20,5-4-4,-4 4-1,4-4-40,1-1-8,0 6-2,-1-6 0,1 1-31,5 4-6,-5-5-2,-1 1 0,1-1-27,0 6-6,-6-10 0,6 4-1,-6-4-12,0 4-3,1-4 0,-6 0 0,5 0-8,-10 0 0,5-1 9,-6 6-9,6-5 0,-5 4 8,-6 1-8,1-1 0,-1 6 0,0-1 0,1-5 0,-6 10 0,0 0-12,0 0 4,0 0 0,5 0 0,-5 0 8,6 10-10,-6-5 10,10 4-10,1 1 10,0 4-10,-1 0 10,6 0-10,6 5 10,-1 5 0,0-1 0,6 1 0,0 4 0,4 1 0,1-5 0,0 9-8,0-10 8,6 1 0,-1-5 0,0 5 0,1-10 0,-6 0 0,5 0 0,0-4 0,0-1-13,1 1-1,-6-6 0,5-4 0,-5-4-75,0-1-15,0 5-4,-6-10 0,1 1-129,0-5-27,-1-1-4,1-3-555</inkml:trace>
          <inkml:trace contextRef="#ctx0" brushRef="#br0" timeOffset="84296.1967">17579 1662 806,'0'0'36,"0"0"7,0 0-35,0 0-8,0 0 0,0 0 0,0 0 264,0 0 52,0 0 9,0 0 3,0 0-174,-6 10-34,6 4-8,0 0 0,6 0-43,-6 5-8,5-5-1,-5 5-1,5 0-20,1 0-4,-1-5-1,0 5 0,1 0-9,-6-5-1,5 1-1,0-1 0,-5-14-5,6 9-1,-6-9 0,0 0 0,0 0-7,0 0-2,0 0 0,0 0 0,0 0 3,0-14 0,5-5 0,-5 0 0,0 0-11,0-4 10,0-1-10,0 0 10,0-4-10,5 4 0,-5 1 0,11 4 0,-11 0 8,5 0-8,1 0 8,-1 9-8,0 1 15,-5 9-3,6-9 0,-6 9 0,0 0 5,16 9 1,-6 0 0,1 10 0,-1 0-6,1 0-2,0 5 0,-1 0 0,1-1-10,5 6 0,5-6 0,1 6 0,-1-6-28,-5 1-7,-5-5-1,10 0-1,-5-5-174,5 0-34,0-4-7,1-1-819</inkml:trace>
          <inkml:trace contextRef="#ctx0" brushRef="#br0" timeOffset="84732.5855">18106 1781 403,'0'0'36,"0"0"-36,-6-10 0,-4-4 0,4 4 332,-4 1 60,-1-1 12,0 1 3,1 0-182,-1 4-36,-10 0-7,10 0-2,-5 1-72,6-1-14,-6 5-3,5 0-1,11 0-43,0 0-9,-11 9-2,6 1 0,0-1-48,5 1-11,0 4-1,-6 5-1,12-5 25,-6 0 0,0 5 0,5-5 0,0 1 0,6-6 0,-6 0 0,6 1 0,0-1 0,-1-4 17,-10-5-2,0 0-1,16 0-14,-16 0 0,11 0 0,-6-9-10,6-1 0,0-4 0,-6 0 0,0 4 0,-5-4 10,0 0 14,5 5-3,-5-1-1,0 10-10,0 0 0,0 0 0,16-5 0,-5 5 0,-6 5 0,6 5 0,0 4 0,5 5 8,0 0-8,0 4 12,0 1-4,-6 0-8,12-1 8,-7-4-8,1 5 8,0-5-8,0 4 0,-5-4 0,0 0 0,-1 5 0,1 23 8,5-23-8,-16-10 8,5 5 1,-5 5 0,0-1 0,-5-4 0,5 0 8,-5 0 2,-6 5 0,6-5 0,-6 0 1,-5-5 0,0 0 0,0-5 0,-5-4-5,5-5-1,-5 0 0,-1-9 0,-4-1-14,4-4-12,1 0 3,0-10 0,-1 1-31,1-1-5,5-5-2,6 1 0,-1 4-109,6-4-23,-1 0-4,6-1-962</inkml:trace>
          <inkml:trace contextRef="#ctx0" brushRef="#br0" timeOffset="84975.4555">18228 1653 1497,'0'0'133,"0"0"-106,0 0-27,0 0 0,0 0 201,11 0 35,-1 5 8,6-1 0,-16-4-97,11 0-20,5 0-4,-5-4-1,5-1-50,-6 5-9,1 0-3,5-5 0,-5 5-32,5-5-8,-6 5 0,1 0-1,-1-4-19,1 4 0,-11 0 8,11-5-8,-1 5-12,1-5-7,-11 5-1,0 0 0,11 0-120,-11 0-25,0 0-5,0 0-1010</inkml:trace>
          <inkml:trace contextRef="#ctx0" brushRef="#br0" timeOffset="85177.4865">18271 1336 2131,'0'0'94,"0"0"20,0 0-91,-11 5-23,0 4 0,11-9 0,0 0 156,0 0 26,-5 5 6,5-5 0,0 14-84,0-5-16,0 6-4,5-1-1,6 0-36,-6 0-7,6 5-2,0 0 0,-1 5-17,1-1-3,0 6-1,5-6 0,-6 10-17,1-4 10,0-1-10,-1 5 8,6-4-8,-5 4 0,-1-5 0,1-4-11,5 0-29,-5-6-5,-1 1-2,1-4 0,0-1-177,-1-5-36,-10-9-8</inkml:trace>
          <inkml:trace contextRef="#ctx0" brushRef="#br0" timeOffset="85614.7363">18532 1445 921,'0'0'82,"0"0"-66,0 0-16,0 0 0,0 0 258,5 9 48,0 5 10,1 0 1,4 5-165,1 0-32,-1 0-8,1 5 0,5 0-49,-5 9-10,-1-5-1,6 5-1,-5 0 10,5 0 3,0 1 0,0-1 0,-5-10-40,-6 1-7,0 0-1,6-5-1,-1-5-7,1-5-8,5-4 11,-11 0-11,-5-5 10,0 0-10,11-5 8,-11 5-8,11-5 8,-6-9-8,0 0 0,1 0 8,-1 4 4,0-9 0,1 5 0,-1 0 0,6 0 0,-6 4 1,0 1 0,1-1 0,-1 6 2,11-1 0,-11 0 0,11 5 0,-5 5 3,-1 0 1,6 4 0,-5 0 0,0 6-7,-1-6 0,6 5-1,0 0 0,0 1-11,-5 4 0,5-5 0,0 0 0,0 0-16,0 0-4,-6-4-2,1 4 0,0-4-198,5-6-39</inkml:trace>
        </inkml:traceGroup>
        <inkml:traceGroup>
          <inkml:annotationXML>
            <emma:emma xmlns:emma="http://www.w3.org/2003/04/emma" version="1.0">
              <emma:interpretation id="{50074870-0C50-4BD3-BD2B-1397851F65FC}" emma:medium="tactile" emma:mode="ink">
                <msink:context xmlns:msink="http://schemas.microsoft.com/ink/2010/main" type="inkWord" rotatedBoundingBox="21952,15402 24305,15356 24327,16477 21974,16523"/>
              </emma:interpretation>
              <emma:one-of disjunction-type="recognition" id="oneOf17">
                <emma:interpretation id="interp84" emma:lang="en-AU" emma:confidence="0">
                  <emma:literal>(false)</emma:literal>
                </emma:interpretation>
                <emma:interpretation id="interp85" emma:lang="en-AU" emma:confidence="0">
                  <emma:literal>(false `</emma:literal>
                </emma:interpretation>
                <emma:interpretation id="interp86" emma:lang="en-AU" emma:confidence="0">
                  <emma:literal>(false \</emma:literal>
                </emma:interpretation>
                <emma:interpretation id="interp87" emma:lang="en-AU" emma:confidence="0">
                  <emma:literal>(false )</emma:literal>
                </emma:interpretation>
                <emma:interpretation id="interp88" emma:lang="en-AU" emma:confidence="0">
                  <emma:literal>(false '</emma:literal>
                </emma:interpretation>
              </emma:one-of>
            </emma:emma>
          </inkml:annotationXML>
          <inkml:trace contextRef="#ctx0" brushRef="#br1" timeOffset="87592.3858">19873 1336 1209,'0'0'108,"0"0"-87,-11 0-21,11 0 0,-5 0 120,5 0 19,0 0 4,-11 0 1,6 9 16,5-9 4,-11 5 1,6 4 0,5 6-59,-5-6-12,-6 5-2,6 5-1,5-5-55,-6 5-12,6 0-1,0 0-1,0 5-10,6-1-1,-6 1-1,5 5 0,0 4-10,1-5 0,-1 5 0,6-4 8,-1 4-8,6-5 0,0 5 0,0-9 0,0 4-50,0-4-2,5-5-1,-5 0 0,0-5-213,6 0-42</inkml:trace>
          <inkml:trace contextRef="#ctx0" brushRef="#br1" timeOffset="87990.1486">20096 1643 1962,'0'0'87,"0"0"17,0 0-83,0 0-21,0 0 0,0 0 0,0 0 115,11-4 18,5-6 4,-5 10 1,5-5-46,-6 1-10,6 4-2,0-5 0,6 0-39,-6 5-8,-1-5-1,7 5-1,-1 0-20,0 0-11,1 0 12,-1 5-12,0-5-134,1 0-34,-7 5-6,12 0-930</inkml:trace>
          <inkml:trace contextRef="#ctx0" brushRef="#br1" timeOffset="87797.8137">20293 1520 1670,'0'0'148,"0"0"-118,-5-9-30,0 4 0,-1-4 121,1-1 19,0 1 3,-1 4 1,1-4-13,-6-1-3,6 1 0,0-6 0,0 6-47,-1-5-9,-4 4-3,4-4 0,1 5-29,0-6-7,-1 6-1,1-5 0,-6 4-15,1 1-3,4 4-1,1-4 0,0 4-13,-6 0 11,6 0-11,5 5 10,0 0-10,0 0 0,-11 0 0,11 0 0,-11 10 0,6-1 0,0 6-10,5 4 10,0-1-11,5 6 11,0-5-12,1 9 12,-1-4-12,6 9 4,-1-4 8,1 8-13,5 1 1,-5 0 0,-1 5 0,6-5 0,-5 4-12,0 1-1,-1-10-1,6 0 0,-11 0-93,6-5-18,0-9-4,-6 0-626,0-4-125</inkml:trace>
          <inkml:trace contextRef="#ctx0" brushRef="#br1" timeOffset="88376.4046">20709 1572 1702,'0'0'76,"0"0"15,-11 0-73,0-4-18,-5 4 0,6-5 0,-6 5 138,5 0 24,-5 0 5,0 0 1,0 0-59,0 5-11,0-1-2,6 1-1,-1 0-45,-5 4-9,11 1-1,-6-1-1,6 1-26,-1-1-5,1 5 0,5 5-8,5 0 0,1 0 0,-6-5 0,5 5 0,6 0-37,-1-5-5,-4 1-1,4-1 0,1-5 62,5 1 12,-6-6 2,1 1 1,-11-5-54,11 0-12,-1-5-1,6-4-1,-5-1 34,-6 1 0,1-5 0,4-5 0,-4 0 0,4 0 0,-10 0 0,6 0-10,-1 0 10,0 0 0,1 0 0,-6 0 0,0 10 15,0-15 1,0 24 1,0 0 0,0 0 17,0 0 3,0 0 1,0 0 0,0 0-10,0 0-1,0 0-1,5 15 0,6-1-34,-6 5-8,6 4 0,-6 1-1,5 0 34,1 4 7,0 0 2,-6-4 0,11 4-26,-5 1 0,-1-6-9,-4-4 9,4-4-74,1 4-8,-6-5-2,6-5 0,-11-9-129,5 5-27</inkml:trace>
          <inkml:trace contextRef="#ctx0" brushRef="#br1" timeOffset="88627.6249">20810 1203 1994,'0'0'88,"0"0"19,0 0-86,0 0-21,0 0 0,0 14 0,5-4 124,0 9 20,1-5 4,-1 5 0,0 0-47,6 0-9,0 5-3,-1-1 0,1 6-33,0-1-6,-1 0-2,1 1 0,-1-1-25,6 5-6,0 0-1,0-4 0,0 4-24,0-5-6,0-4-1,6 0 0,-1-1-236,0-9-47,11 10-10,-5-10-1</inkml:trace>
          <inkml:trace contextRef="#ctx0" brushRef="#br1" timeOffset="88876.6121">21267 1449 2239,'0'0'99,"0"0"21,0 0-96,-10-4-24,-6-1 0,0 5 0,11-5 96,-6 10 14,-5-5 3,5 0 1,11 0-34,-16 5-8,6-1 0,10-4-1,-11 10-63,0-1-8,1 1-9,10-10 9,-6 14 0,6-14 20,6 9-3,-6 6 0,5-6-17,0 5 0,1-4 0,-1-1 0,6 1-15,-6-1 0,6 1 0,-1-1 0,-4 0 15,4 1 0,-10-10 0,6 9 0,-6-9 48,10 15 13,-4-6 3,-1 1 0,-5-10-64,5 14 0,1-5-16,-6 5 3,-6 1 13,1-6 16,5 5-3,-5 0-1,-1-4-12,6-1 0,-10 1 0,4-5 0,-4-1-100,-1-4-22,0-4-5,6-1-717,-6-5-144</inkml:trace>
          <inkml:trace contextRef="#ctx0" brushRef="#br1" timeOffset="89226.2765">21363 1558 921,'16'0'82,"-16"0"-66,6-5-16,4 1 0,-10 4 252,6-5 48,9-5 8,-4 6 3,0-1-107,-6-4-22,6 4-4,5-5-1,-11 1-74,6 4-15,-6-4-4,6-1 0,-6 1-38,0-1-8,1 1-2,-6 9 0,5-10-11,-5-4-2,0 5-1,0 9 0,-5-10-7,-1-4-2,1 5 0,-6 4 0,1-5-13,-1 6 9,0-1-9,1 5 8,-6 0-8,0 0 0,5 0 0,1 5 0,-1-1-16,0 11 5,1-6 1,-1 5 0,6 0-13,5 1-2,-6 4-1,6-5 0,6 5 26,-1 0 9,0 4 0,6 1 0,0-5-9,5 5 0,-1-1 0,1-4 0,0 5 0,0-5 0,6-5-9,-1 0 9,-5-4 0,5-1 0,-5-4 0,6-5 0,-1 0-26,-5 0 2,0-5 0,0-4 0,-6-1-170,6 1-34,-5-6-6,0 1-880</inkml:trace>
          <inkml:trace contextRef="#ctx0" brushRef="#br1" timeOffset="89483.2604">21661 891 403,'0'0'17,"0"5"5,6 9-22,-1-5 0,0-4 0,6 0 0,0 4 419,-1 6 79,6-1 16,6 5 3,-7 0-314,12 9-63,0 5-13,-1-5-3,6 6-25,0-1-6,-11-5-1,11 10 0,11 0-30,-11 0-6,-16-5-2,0 9 0,0-4-21,5 0-4,-5 5-1,-5 4 0,-11 0-28,5 1 0,6-6 0,-1 1 0,-20 4 12,10-4-4,0-6-8,5-3 12,-10-1-66,-1-5-14,-4-4-2,4-5-885,6-5-177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06:58.32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005A809F-0C18-49F1-B806-2D336DAA0FE8}" emma:medium="tactile" emma:mode="ink">
          <msink:context xmlns:msink="http://schemas.microsoft.com/ink/2010/main" type="writingRegion" rotatedBoundingBox="15749,13896 23704,13463 23770,14663 15814,15096"/>
        </emma:interpretation>
      </emma:emma>
    </inkml:annotationXML>
    <inkml:traceGroup>
      <inkml:annotationXML>
        <emma:emma xmlns:emma="http://www.w3.org/2003/04/emma" version="1.0">
          <emma:interpretation id="{A8B84A70-4D90-474F-A2F1-26AFFB467AF7}" emma:medium="tactile" emma:mode="ink">
            <msink:context xmlns:msink="http://schemas.microsoft.com/ink/2010/main" type="paragraph" rotatedBoundingBox="15749,13896 23704,13463 23770,14663 15814,15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B3C797-9A1F-4A01-B8B2-542B44FDBA72}" emma:medium="tactile" emma:mode="ink">
              <msink:context xmlns:msink="http://schemas.microsoft.com/ink/2010/main" type="line" rotatedBoundingBox="15749,13896 23704,13463 23770,14663 15814,15096"/>
            </emma:interpretation>
          </emma:emma>
        </inkml:annotationXML>
        <inkml:traceGroup>
          <inkml:annotationXML>
            <emma:emma xmlns:emma="http://www.w3.org/2003/04/emma" version="1.0">
              <emma:interpretation id="{B8E6CD6F-8372-4B20-A7D3-DCFE6BC24F43}" emma:medium="tactile" emma:mode="ink">
                <msink:context xmlns:msink="http://schemas.microsoft.com/ink/2010/main" type="inkWord" rotatedBoundingBox="15752,13954 17456,13861 17516,14961 15812,15053"/>
              </emma:interpretation>
              <emma:one-of disjunction-type="recognition" id="oneOf0">
                <emma:interpretation id="interp0" emma:lang="en-AU" emma:confidence="0">
                  <emma:literal>equal</emma:literal>
                </emma:interpretation>
                <emma:interpretation id="interp1" emma:lang="en-AU" emma:confidence="0">
                  <emma:literal>egual</emma:literal>
                </emma:interpretation>
                <emma:interpretation id="interp2" emma:lang="en-AU" emma:confidence="0">
                  <emma:literal>eqval</emma:literal>
                </emma:interpretation>
                <emma:interpretation id="interp3" emma:lang="en-AU" emma:confidence="0">
                  <emma:literal>egval</emma:literal>
                </emma:interpretation>
                <emma:interpretation id="interp4" emma:lang="en-AU" emma:confidence="0">
                  <emma:literal>equa1</emma:literal>
                </emma:interpretation>
              </emma:one-of>
            </emma:emma>
          </inkml:annotationXML>
          <inkml:trace contextRef="#ctx0" brushRef="#br0">13640 167 1324,'0'0'118,"-5"5"-94,-1-10-24,6 0 0,-5 1 136,5-1 24,0 0 4,0-4 0,5 4-71,1 0-14,-1 1-3,0-6-1,6 1-8,0-1-2,-1 1 0,1-1 0,5 1-28,-6-5-5,1 4-2,0 5 0,5-4 2,-6-1 1,-4 6 0,-6 4 0,10-10-33,-10 10 0,11-4 0,-11 4 0,0 0 0,0 0 0,0-15 0,0 15 0,-11-4 0,6-6 0,5 10 0,-5-9 0,-6 4 0,0 0 0,1 5-10,-6 0 10,10 0-15,-4 5 5,-6 0 1,10-1 0,-4 1 9,-1 0 0,1 4 0,4 6-8,1-6 8,-6 0 0,11 6 0,-5-1 0,0 0 10,5 0 4,5 5 1,0 0 0,1 0-15,4-5 8,6 10-8,0-10 0,0 0 16,5 0-2,-5 1-1,11-6 0,-6 1-13,1-6 0,-12 1 0,6 0 0,5-10-22,1 0-7,-6 1-2,10-6 0,-4-4-52,-1-5-10,-5 5-3,5-5 0,0-5-136,1 1-28</inkml:trace>
          <inkml:trace contextRef="#ctx0" brushRef="#br0" timeOffset="368.1834">14188-140 1468,'0'0'65,"0"0"14,0 0-63,-11 0-16,1-5 0,-1 5 0,1 5 150,-1-5 27,-5-5 6,0 5 1,0 5-59,5-5-11,-5 4-2,0 1-1,6-5-42,-6 10-8,0-6-1,5 6-1,6-6-30,0 6-5,-6 4-2,6 5 0,-1-5-22,6 0 9,0 5-9,6 0 0,4 0 0,1 0 0,-6-5 0,11 5 0,-5-5 0,-1-4 0,1 4 0,0-9 0,-1 0 0,1-5 0,0 4 0,5-8 0,-16 4 0,10-5 0,1-5 0,0 1 0,-6-10 0,0 5 0,-5 0 0,6-1 0,-1-4 0,0 5 0,-5-5 0,6 5 0,-1-5 0,-5 5 0,0 0 0,-5 0 0,5 4 0,-6 1 0,6-1 0,-5 1 0,5 9 15,0 0-4,0 0-1,0 0 0,0 0 4,0 0 1,0 0 0,0 0 0,0 0-6,0 0-1,5 19 0,6 0 0,-6 0 0,0 4 0,1 1 0,-1 4 0,6 5-8,-1 1 8,-4 8-8,4 1 8,-4-1-8,4 6 12,1-6-12,0 1 12,-6-5-12,6-5 0,-1 0 0,1-5 8,0-4-8,-1-5-17,-4-5 4,4 0 1,-5-9-110,-5-5-22,0 0-4,0 0 0,11-5-82,-11 5-16,5-19-3</inkml:trace>
          <inkml:trace contextRef="#ctx0" brushRef="#br0" timeOffset="714.6641">14364-74 288,'0'0'25,"0"0"-25,0 0 0,0 0 0,0 0 369,0 0 69,0 0 14,0 0 2,0 0-240,0 0-48,0 0-10,0 0-1,0 0-61,0 14-12,0 0-2,5 0-1,0 1-28,1-1-6,-1 0-1,0 0 0,6 5-44,0-9-10,-1 4-2,1 0 0,-6-5 37,6 1 7,0-10 2,-11 0 0,0 0-26,16 0-8,-6 0 0,1-10 0,-6 1-24,6 0-9,-6-1-2,6-4 0,-6 0 53,0-1 10,-5-3 3,6-1 0,-1 4-50,0-4-9,1 1-3,-1 3 0,-5 1 31,5-5 0,-5 5 0,0 5 0,0 4 19,0 5 9,0 0 3,0 0 0,0 0-50,0 0-9,0 0-3,0 0 0,16 5 53,-10-1 10,-6-4 3,16 15 0,-6-6-35,1 0 0,0 6 0,5-6 0,5 1-24,-5-1-8,0 0-1,0 1-1,0-1-86,5-4-16,-5 0-4,5 0-629,-5-5-126</inkml:trace>
          <inkml:trace contextRef="#ctx0" brushRef="#br0" timeOffset="1102.9527">15003-107 230,'0'-14'20,"0"14"-20,-6 0 0,6 0 0,-5-5 367,-6 0 69,6-4 13,-6 4 3,1 5-217,-6-10-44,10 6-9,-10-6-2,6 10-68,-6-5-15,5 5-2,-5 0-1,0-4-68,6 8-14,-6 1-2,5-5-1,0 5 23,1 4 5,-1-4 1,6 9 0,-1-4-61,6 4-12,0 0-2,0 0-1,0 1 38,6 3 0,4-3 0,-4-1 0,-6 5 0,10-5 0,-4 0 0,10-4 0,-6-1 0,1 1 0,-1-1 0,1-4 0,-11-5 0,11-5 0,-11 5 0,16-5 0,-6-4 0,1-5 0,-6-1 0,1 1 0,-1 0 0,0-5 21,1 0-2,-1 0-1,0 0-18,-5 5 0,6-9 0,-6 8 0,5 1 0,-5 0 8,0 0-8,0 0 0,0 4 22,0 10-2,0 0-1,0 0 0,0 0-5,0 0-1,0 0 0,11 14 0,-1-4-13,1-1 11,0 5-11,4 5 10,-4 0-10,0 0 0,-1 5 0,1-5 0,5 0 0,-5 0 0,-1 0 0,6-1 0,-10-3-44,4-1 0,1 0-1,0-4 0,-1-6-137,-4 1-27,-6-5-6,0 0-865</inkml:trace>
          <inkml:trace contextRef="#ctx0" brushRef="#br0" timeOffset="1337.9402">15050-571 806,'-5'-9'72,"5"9"-58,-5-5-14,-6-5 0,6 6 308,5 4 58,0 0 12,0 0 2,0 0-188,5 14-39,0 5-7,6 9-2,-6 1-52,6 4-10,5 0-2,0 0-1,0 9-26,0-4-5,0 10 0,0-10-1,0-1-21,5 1-4,-5 0-1,0-5 0,5 0-64,-5 0-13,11-4-2,-11-1-862,5-4-173</inkml:trace>
        </inkml:traceGroup>
        <inkml:traceGroup>
          <inkml:annotationXML>
            <emma:emma xmlns:emma="http://www.w3.org/2003/04/emma" version="1.0">
              <emma:interpretation id="{A44B8CD3-0F9E-43A2-B6A1-76E8A1FFFE0A}" emma:medium="tactile" emma:mode="ink">
                <msink:context xmlns:msink="http://schemas.microsoft.com/ink/2010/main" type="inkWord" rotatedBoundingBox="18449,13785 20853,13654 20916,14818 18513,14949"/>
              </emma:interpretation>
              <emma:one-of disjunction-type="recognition" id="oneOf1">
                <emma:interpretation id="interp5" emma:lang="en-AU" emma:confidence="0">
                  <emma:literal>length</emma:literal>
                </emma:interpretation>
                <emma:interpretation id="interp6" emma:lang="en-AU" emma:confidence="0">
                  <emma:literal>Iength</emma:literal>
                </emma:interpretation>
                <emma:interpretation id="interp7" emma:lang="en-AU" emma:confidence="0">
                  <emma:literal>1ength</emma:literal>
                </emma:interpretation>
                <emma:interpretation id="interp8" emma:lang="en-AU" emma:confidence="0">
                  <emma:literal>lenqth</emma:literal>
                </emma:interpretation>
                <emma:interpretation id="interp9" emma:lang="en-AU" emma:confidence="0">
                  <emma:literal>tength</emma:literal>
                </emma:interpretation>
              </emma:one-of>
            </emma:emma>
          </inkml:annotationXML>
          <inkml:trace contextRef="#ctx0" brushRef="#br0" timeOffset="1930.5652">16339-685 1670,'-16'24'148,"16"-24"-118,-11 5-30,0-15 0,1 1 129,4-1 20,6 10 4,0 0 1,0 0-29,0 0-5,0 0-2,0 0 0,0 15-44,0-15-9,0 0-1,6 19-1,4 4-27,1 6-6,5 8-1,-5 1 0,5 0-18,5 5-11,-5 4 12,5 10-12,0-10 31,1 1-1,-1-6 0,6 1 0,-11-10-74,5 0-16,0 0-2,0-9-1,-5-1-155,0-4-31,-5-5-7,0-4-768</inkml:trace>
          <inkml:trace contextRef="#ctx0" brushRef="#br0" timeOffset="2239.577">16647-197 1512,'0'0'67,"0"0"13,0 0-64,0 0-16,0 0 0,11 0 0,0-5 103,5 5 17,-6 0 3,6-5 1,-5 1-3,-1-1 0,1 0 0,5 0 0,-5 5-41,-1-9-8,1 0-1,0-1-1,-1 1-28,1-1-6,-6 1 0,1-6-1,-1 6-15,0-5-2,-5 4-1,0 1 0,-5-1-5,5 1 0,0 9-1,-5-10 0,-6-4-11,6 5 0,-6 4 0,0 0 8,1 1-8,4-1-11,-10 5 3,11-5 0,-11 10 0,5-5 0,1 0 0,4 5 0,1-1 8,0 6 0,-6-1 0,6 1 0,5-1-12,0 5 4,0 5 0,5 0 0,0-5 8,1 10 0,4-5 0,1 5 0,0-5 0,-1 0 0,6-5 0,-5 0 0,5 5 0,0-5 0,0-4 0,-5-6 0,5 6-45,-6-6-4,1-4-1,-1 5 0,1-5-159,-11 0-32,0 0-7</inkml:trace>
          <inkml:trace contextRef="#ctx0" brushRef="#br0" timeOffset="2569.1622">16961-301 633,'0'0'28,"0"0"6,0 0-34,0 0 0,0 0 0,0 0 0,0 0 301,0 0 54,0 0 10,6 19 3,-6-5-222,5 0-44,0 5-9,-5-5-1,6 0-37,-1 1-7,0-1-2,1 0 0,-1 0-10,-5-14-3,5 14 0,-5-14 0,6 15-16,-6-15-3,0 0-1,0 0 0,0 0-4,0 0-1,0 0 0,0 0 0,0 0 5,5-10 1,6 1 0,-6-6 0,-5 1-2,5 5-1,0-5 0,1-1 0,-6-4 5,5 5 0,0 0 1,1 5 0,-1-6 7,6 6 0,-11-1 1,10 1 0,1 0-25,-6 4 0,-5 5 0,16 0 0,0 9 29,-5-4 7,5 4 2,-5 6 0,5-1-22,-1 5-4,-4 0 0,5 0-1,-5-5 3,5 5 1,0 4 0,5-4 0,-5 0-60,-5 0-12,5 0-3,5 0 0,-5-5-144,5-4-30,-5-1-6,0-4 0,0 0-56,0-5-12</inkml:trace>
          <inkml:trace contextRef="#ctx0" brushRef="#br0" timeOffset="2943.4162">17573-126 518,'0'0'23,"6"-10"5,-6-4-28,5 0 0,-10 0 0,5 0 0,-6-1 305,1 1 56,-6 0 11,6-5 3,-6 10-159,1-1-32,-1 1-7,1-1-1,-1 5-69,0 5-15,1-4-2,-1 4-1,0 4-40,1 1-8,-1 0-1,6 4-1,5-9-19,-6 15-4,6 4-1,0-1 0,-5 1-15,10 0 0,1 0 0,4 0 0,-4 0 0,4-5 0,1 5 0,0-5 0,-1-4 0,1-1 0,0-4 0,-1 0 0,-10-5 0,11 4 0,-1-4 0,-4-4 0,4-1 0,-4 0 8,-6 5-8,10-9 0,-4-5 13,-6-1-3,5 6-1,-5-5 0,0 0 2,0-1 0,5 1 0,-5 0 0,0 5 2,0-6 1,0 6 0,0 9 0,0 0-2,0 0 0,0 0 0,0 0 0,0 0-2,0 0-1,6 14 0,-1 5 0,6-5-9,-6 5 0,6 0 0,-6 0 8,0 0-8,6 5 0,0 4 0,-1 0 0,1 1 0,0 4 0,-1 5 0,6 0 0,-11-1 0,11 1 0,-10 0 8,10-5-8,-6-4 0,1-1-17,-6-9 4,6 5 1,0-15-104,-6 1-21,6-6-4,-11-4-1,0 0-150,0 0-31</inkml:trace>
          <inkml:trace contextRef="#ctx0" brushRef="#br0" timeOffset="3191.2739">17738-344 2084,'0'0'92,"0"0"20,0 0-90,0 0-22,0 0 0,0 0 0,0 0 136,0 0 24,0 0 4,6 5 0,4 4-56,6-9-11,0 0-2,6 0-1,-1 0-38,0 0-8,1 0-2,4 0 0,-5-4-26,1 4-4,-6 0-2,5 0 0,0-5-14,6 5 8,-6 0-8,0 5 0,-5-5-24,0 0-10,0-5-2,-5 5-1,0 5-213,-11-5-42</inkml:trace>
          <inkml:trace contextRef="#ctx0" brushRef="#br0" timeOffset="3408.46">17840-774 864,'-11'56'38,"11"-41"8,0-15-37,0 0-9,-5 9 0,5-9 0,0 0 399,0 0 77,0 0 16,0 14 4,0-14-319,5 10-63,0 9-13,6 4-2,-6 6-52,11 4-11,-5 0-1,5 5-1,-6 0-34,6 9 0,-5-5 0,0 6 0,5-10 0,0 0 0,0-5 0,0 0 0,-6-5-131,1-4-20,0-1-4,-1-8-1071</inkml:trace>
          <inkml:trace contextRef="#ctx0" brushRef="#br0" timeOffset="3716.0831">18180-547 2253,'0'0'49,"0"14"11,0 0 1,6 5 3,4 5-51,-4-1-13,4 6 0,-5 4 0,6 5 63,0 0 9,-1 4 3,1-4 0,0 0-19,-1 4-3,6-4-1,-5 0 0,0-5-16,5 0-4,-11-4-1,11-1 0,-5-9-17,-6-5-3,6-4-1,-1-6 0,1-4-10,-6-4 0,6-10 0,-6-1 0,0 1 0,1-5 0,-1 0 0,0-4 0,-5-1 10,6 0 0,-1 5 0,0 0 0,1 1 21,-6 3 4,10 6 1,-4 4 0,-6 5 0,10 0 0,1 0 0,0 5 0,-1 4-13,1 1-3,5 4 0,0 0 0,0 5-8,0 0-3,0 0 0,5 5 0,-5 4-9,0 5 0,0-4 0,0 4 0,0 0-82,-6 0-18,1-5-4,-6-4-1240</inkml:trace>
        </inkml:traceGroup>
        <inkml:traceGroup>
          <inkml:annotationXML>
            <emma:emma xmlns:emma="http://www.w3.org/2003/04/emma" version="1.0">
              <emma:interpretation id="{4A0B0EEE-CA68-419B-B0A7-827C2180D654}" emma:medium="tactile" emma:mode="ink">
                <msink:context xmlns:msink="http://schemas.microsoft.com/ink/2010/main" type="inkWord" rotatedBoundingBox="21556,13580 23704,13463 23764,14551 21615,14668"/>
              </emma:interpretation>
              <emma:one-of disjunction-type="recognition" id="oneOf2">
                <emma:interpretation id="interp10" emma:lang="en-AU" emma:confidence="0">
                  <emma:literal>(true)</emma:literal>
                </emma:interpretation>
                <emma:interpretation id="interp11" emma:lang="en-AU" emma:confidence="0">
                  <emma:literal>[true)</emma:literal>
                </emma:interpretation>
                <emma:interpretation id="interp12" emma:lang="en-AU" emma:confidence="0">
                  <emma:literal>{true)</emma:literal>
                </emma:interpretation>
                <emma:interpretation id="interp13" emma:lang="en-AU" emma:confidence="0">
                  <emma:literal>(true}</emma:literal>
                </emma:interpretation>
                <emma:interpretation id="interp14" emma:lang="en-AU" emma:confidence="0">
                  <emma:literal>[true}</emma:literal>
                </emma:interpretation>
              </emma:one-of>
            </emma:emma>
          </inkml:annotationXML>
          <inkml:trace contextRef="#ctx0" brushRef="#br1" timeOffset="12310.6886">19554-599 1324,'0'0'118,"0"0"-94,-11-10-24,11 10 0,0 0 112,0 0 17,0 0 4,-11-9 1,-5-1 10,6 1 3,-1 4 0,11 5 0,-11 0-48,11 0-10,-5 5-1,-6 4-1,-5 1-19,6 4-3,4-9-1,1 4 0,0 5-51,-1 15-13,1 4 0,5 9 0,0-8 0,5-1-12,1-5 3,-1 5 0,6 0 9,-6 5 0,11-5 0,0 0 0,5-9 0,1-5 0,-6 5 0,0 4 0,5-9-12,-5 5 0,10-1 0,1 1 0,-6-5-44,-5-5-8,6-9-3,-1-1 0,-5 1-131,5-5-26,-10-9-6,5-1-678</inkml:trace>
          <inkml:trace contextRef="#ctx0" brushRef="#br1" timeOffset="12566.8873">19750-396 1036,'0'14'92,"0"-9"-73,0-5-19,0 0 0,0 0 184,0 0 34,0 0 6,0 0 2,0 0-88,11 5-18,0-1-3,5 1-1,-6-5-20,6 0-5,-5 0-1,5 0 0,0 10-26,0-6-6,5-8-1,-5-1 0,-5 0-34,5 5-7,0 5-2,0 0 0,-6-5-14,1 4-8,0 6 8,-11-10-13,10-10-56,-10 10-11,0 0-3,0 0 0,0 0-170,0 0-35</inkml:trace>
          <inkml:trace contextRef="#ctx0" brushRef="#br1" timeOffset="12796.6964">19782-656 288,'0'0'25,"0"0"-25,0 0 0,-10 5 0,4-5 341,6 0 63,0 0 13,0 0 3,0 0-216,-10 0-42,10 0-9,0 0-1,0 9-56,-6 1-12,6 8-1,0-3-1,6-1-38,-1 0-7,0 10-1,6-1-1,0 6-23,-1-6-4,1 11 0,5-1-8,-5-5 0,5 5 0,-6 5 0,6 0 0,0-5 0,-5-9 0,-1 4 0,1 0 0,0-9-36,-1 10-10,1-6-2,0 1-1,-1-15-168,1-9-34,-11 0-6</inkml:trace>
          <inkml:trace contextRef="#ctx0" brushRef="#br1" timeOffset="13304.141">20198-297 748,'0'0'33,"0"0"7,0 0-32,0 0-8,0 0 0,0 0 0,0 0 247,0 0 47,0 0 10,0 0 1,0 0-169,0 0-33,0 0-7,0 0-2,0 0-24,5 15-5,6-6-1,-6 5 0,6-4 0,-6 4 0,0-5 0,0 1 0,-5-1-44,6 1-10,-1-1-2,-5-9 0,0 0-8,0 10-11,0-1 3,0-9 0,0 0 46,0 0 10,0 0 1,-5-5 1,-6-4-29,6 0-5,0-1-2,5-4 0,-6 0 7,1-5 2,-6 9 0,11-4 0,-5 5-15,5-6-8,0 6 10,0-5-10,0 4 0,0 10 0,0 0 0,5-9 0,6 4 0,-6-4 0,1 4 0,-6 5-10,0 0-27,15-10-6,1 6-1,0-1 0,-5 0-102,5 5-21,0-4-4,-5-1-557,-6 0-111</inkml:trace>
          <inkml:trace contextRef="#ctx0" brushRef="#br1" timeOffset="13671.8">20474-424 288,'-16'38'12,"16"-29"4,0-9-16,-5 9 0,-6 1 0,11-10 0,0 0 395,0 0 76,-10 5 15,10-5 3,0 0-293,0 0-58,0 9-12,0-9-2,5 14-65,0-4-13,-5 9-2,11-5-1,-6 0-11,1 0-3,4 1 0,1 3 0,-6-3-21,6-1-8,0 0 0,-1-5 9,1-4-9,0-5 0,-11 0 0,5 5 8,11 0-8,-16-5 0,5-10 0,6 1 0,-6-1-8,6 1 8,-6-1-10,0-4 10,-5 5 0,6-5 0,-6-1-8,0-4 8,5 0 0,-5 1 0,5 3 0,-5-4 0,0 0 0,6 5 0,-6 0 0,0 0 0,5-5 0,-5 10 0,0-1 12,0 10-12,0 0 28,0 0-2,5 0 0,-5 0 0,11 10-4,0 4-1,-1-5 0,-4 1 0,-1-1-12,6 5-9,-6 5 12,6 0-12,-6 5 0,6-5 0,-6 4 0,5-4 0,1-9-21,-6 4-8,6 5-2,-6-5 0,6 0-134,-6 5-27,6-5-6,-6 1-866</inkml:trace>
          <inkml:trace contextRef="#ctx0" brushRef="#br1" timeOffset="14065.5331">20810-330 921,'0'0'82,"0"0"-66,0 0-16,0 0 0,0 0 188,0 0 33,0 0 7,0 0 2,10-4-63,-4-1-13,-6 5-2,16-10-1,0 6-44,-6-6-9,1 5-2,0-4 0,-1 9-37,1-5-8,-1-4-2,1-1 0,0 1-21,-11 9-5,0 0-1,5-10 0,0 6-14,-5 4-8,0 0 10,6-10-10,-1 1 10,-5-1-10,0 1 10,0 9-10,0 0 8,0-10-8,-5-9 0,-1 10 9,1 0-9,5-1 0,-5 5 0,-6 1 0,6 4-13,-6 0 1,6 4 1,-6 1 0,1 0-3,-1 9-1,6-5 0,-6 1 0,6 4 3,-1 0 0,6 1 0,0 3 0,0 1 12,0 0 0,6-5 0,-1 5 0,6 0 9,-6-4-1,6 3-8,-1-3 12,6-6-4,0 5-8,-5-4 11,5-1-11,5-9 10,-10 0-10,5 0 8,5 0-8,-5 0 0,5 0 0,0-9 0,1-1 0,-1 1-48,6-5-8,-6 9-1,6-5-755,-11 1-152</inkml:trace>
          <inkml:trace contextRef="#ctx0" brushRef="#br1" timeOffset="14311.5576">21278-997 1728,'0'0'76,"0"0"16,0 0-73,11 10-19,-1-1 0,6 5 0,-5 5 126,5 0 22,5 5 4,-5-1 0,6-4-39,-1 5-8,-5 0-1,5 4-1,0 5-9,-5 0-2,0 15 0,0-6 0,-5 1-27,0-1-5,-1 6-2,-4-6 0,-1-4-26,-5 5-4,5-1-2,-5-4 0,0 0-17,-5 0-9,5 0 10,-5 9-10,-6-4 15,6-6-3,-1-3-1,-4-1 0,4-10-265,1-4-53,-16 5-10,21-24-3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50:05.06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9C374F-53EA-4933-9DEA-BA6FE75FB195}" emma:medium="tactile" emma:mode="ink">
          <msink:context xmlns:msink="http://schemas.microsoft.com/ink/2010/main" type="writingRegion" rotatedBoundingBox="1042,5389 30729,3998 30943,8558 1256,9949"/>
        </emma:interpretation>
      </emma:emma>
    </inkml:annotationXML>
    <inkml:traceGroup>
      <inkml:annotationXML>
        <emma:emma xmlns:emma="http://www.w3.org/2003/04/emma" version="1.0">
          <emma:interpretation id="{5FD8B2BC-6A3C-4DFC-9129-A96A0B066055}" emma:medium="tactile" emma:mode="ink">
            <msink:context xmlns:msink="http://schemas.microsoft.com/ink/2010/main" type="paragraph" rotatedBoundingBox="1046,5385 21937,4625 21980,5821 1090,6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A671AB-0AAC-4074-8AB8-433213D18BB9}" emma:medium="tactile" emma:mode="ink">
              <msink:context xmlns:msink="http://schemas.microsoft.com/ink/2010/main" type="inkBullet" rotatedBoundingBox="1046,5385 1692,5361 1723,6216 1077,6239"/>
            </emma:interpretation>
            <emma:one-of disjunction-type="recognition" id="oneOf0">
              <emma:interpretation id="interp0" emma:lang="en-AU" emma:confidence="0">
                <emma:literal>a)</emma:literal>
              </emma:interpretation>
              <emma:interpretation id="interp1" emma:lang="en-AU" emma:confidence="0">
                <emma:literal>a</emma:literal>
              </emma:interpretation>
              <emma:interpretation id="interp2" emma:lang="en-AU" emma:confidence="0">
                <emma:literal>as</emma:literal>
              </emma:interpretation>
              <emma:interpretation id="interp3" emma:lang="en-AU" emma:confidence="0">
                <emma:literal>a))</emma:literal>
              </emma:interpretation>
              <emma:interpretation id="interp4" emma:lang="en-AU" emma:confidence="0">
                <emma:literal>9)</emma:literal>
              </emma:interpretation>
            </emma:one-of>
          </emma:emma>
        </inkml:annotationXML>
        <inkml:trace contextRef="#ctx0" brushRef="#br0">-58 215 172,'0'0'16,"-6"-5"-16,1-5 0,0-4 0,-6 9 348,6 1 68,-6-1 12,1-5 4,4 5-237,-4-4-47,10 4-10,-16 5-2,10 0-77,6 0-16,-10 0-3,4 0-1,6 0-18,-10 14-3,10-14-1,-6 5 0,-4 10-17,-1-1 0,6 5 0,5-5 0,0 5 9,0 5-1,0 4-8,5-4 12,0 5-12,1-1-8,4-4 8,-4 5-13,4-10 13,-4 5 0,-1-10 0,6 0 0,5-9-12,-16-5 3,0 5 1,0-5 0,10 0 8,1-5 12,5-5-2,-16 1-1,5-1-9,6-9 0,-11 0 0,5 0 0,-5 0 0,0 5 0,5-10 0,-5 10 0,0 0 0,0 4-16,0-4 4,0 4 1,0 10 11,0 0 0,0-9 8,0 9-8,0 0 10,0 0-2,0 0-8,0 0 12,6 19-12,-6-10 0,10 6 0,1 4 0,-11-5 20,5 5 0,1 0 1,4 0 0,-4 5-33,4-5-8,-4 0 0,4 0-1,-4-5 21,-1-4 0,6-1 0,5 5 0,-16 6-65,0-6-6,5-5-1,-5-9-600,0 0-121</inkml:trace>
        <inkml:trace contextRef="#ctx0" brushRef="#br0" timeOffset="39024.3938">144-141 1612,'0'0'144,"0"0"-116,0 0-28,0 0 0,5 5 107,6 0 15,-11-5 3,21 9 1,-5-4-4,-5 0-1,0 4 0,10 1 0,-5-1-41,0 5-8,0 5-1,0 0-1,5 0-16,-5 0-3,5 5-1,-15-1 0,10 1-19,-6 0-4,1-5-1,0 9 0,-11 0-9,10 5-1,-5-4-1,1 9 0,-6 0-15,5-1 11,-5 1-11,0-5 10,0 0-10,0 1 0,-5-6 9,-1 0-9,6 1 0,-5-6 0,-5-4 0,10 0 8,0 0-24,-11-5-5,0 1-1,6-1 0,-6-5-159,11-9-32,0 0-7</inkml:trace>
      </inkml:traceGroup>
      <inkml:traceGroup>
        <inkml:annotationXML>
          <emma:emma xmlns:emma="http://www.w3.org/2003/04/emma" version="1.0">
            <emma:interpretation id="{0752BD75-5CF4-44A0-A12A-52EE5E5552A4}" emma:medium="tactile" emma:mode="ink">
              <msink:context xmlns:msink="http://schemas.microsoft.com/ink/2010/main" type="line" rotatedBoundingBox="2971,5335 21938,4645 21980,5821 3013,6511"/>
            </emma:interpretation>
          </emma:emma>
        </inkml:annotationXML>
        <inkml:traceGroup>
          <inkml:annotationXML>
            <emma:emma xmlns:emma="http://www.w3.org/2003/04/emma" version="1.0">
              <emma:interpretation id="{97F2E88A-D6EF-4B97-B6E0-0E8F7CAE27D8}" emma:medium="tactile" emma:mode="ink">
                <msink:context xmlns:msink="http://schemas.microsoft.com/ink/2010/main" type="inkWord" rotatedBoundingBox="2971,5335 3848,5303 3878,6123 3000,6155"/>
              </emma:interpretation>
              <emma:one-of disjunction-type="recognition" id="oneOf1">
                <emma:interpretation id="interp5" emma:lang="en-AU" emma:confidence="0">
                  <emma:literal>p:</emma:literal>
                </emma:interpretation>
                <emma:interpretation id="interp6" emma:lang="en-AU" emma:confidence="0">
                  <emma:literal>P:</emma:literal>
                </emma:interpretation>
                <emma:interpretation id="interp7" emma:lang="en-AU" emma:confidence="0">
                  <emma:literal>Pi.</emma:literal>
                </emma:interpretation>
                <emma:interpretation id="interp8" emma:lang="en-AU" emma:confidence="0">
                  <emma:literal>pi</emma:literal>
                </emma:interpretation>
                <emma:interpretation id="interp9" emma:lang="en-AU" emma:confidence="0">
                  <emma:literal>P...</emma:literal>
                </emma:interpretation>
              </emma:one-of>
            </emma:emma>
          </inkml:annotationXML>
          <inkml:trace contextRef="#ctx0" brushRef="#br0" timeOffset="40139.2085">1704-127 1958,'0'0'43,"0"0"9,5-4 1,6-1 3,-6 0-45,6 5-11,-1-4 0,1 4 0,0 0 89,4 0 16,-4 0 3,5 4 1,0 1-19,5 4-4,6 1-1,0-1 0,-6 1-29,5 4-5,-4-4-2,-1 4 0,-5-5-17,5 5-4,-5-4-1,0 4 0,6-4-27,-17 4-17,6 0 2,-6-5 1,-5-9 46,0 0 10,0 0 2,16 15 0,-16-6-29,0 0-6,0 1-1,0-1 0,-16 1-8,11-5 12,-11-1-12,5 1 12,-5 5-12,-5-6 12,-1 1-12,1 4 12,-6-4-12,6 0 0,-11 0 0,11 4 0,0-9-32,-1 0-9,-10 0-2,11 0 0,10 5-33,-4-5-8,4-5 0,0 5-1,11 0-96,0 0-19,0 0-4</inkml:trace>
          <inkml:trace contextRef="#ctx0" brushRef="#br0" timeOffset="39811.0456">1847-183 1785,'0'0'159,"0"0"-127,0 0-32,0 0 0,0 0 112,0 0 16,0 0 3,0 0 1,-10 14-20,4 0-3,1 0-1,0 5 0,-6 5-49,11 0-11,0 4-1,0 5-1,0-5-22,-11 10-5,11 0-1,0 0 0,-5 0-18,5 4 0,0 1 0,5 0 0,-5-6 12,0 6-2,11 0 0,-11-10 0,0-5-10,11-4-14,-11-5 3,0 0 1,0 0-26,5-5-4,0-5-2,-5-9 0,0 0-190,0 0-39,0 0-7,0 0-2</inkml:trace>
          <inkml:trace contextRef="#ctx0" brushRef="#br0" timeOffset="40352.5249">2422 422 2804,'0'0'62,"0"0"13,0 0 2,-10 0 1,-1-4-62,6-1-16,5-5 0,0 10 0,0 0 51,0 0 7,-6-9 2,6 9 0,0 0-60,0 0-9,0 0-3,0 0-876,0 0-174</inkml:trace>
          <inkml:trace contextRef="#ctx0" brushRef="#br0" timeOffset="40485.6224">2609 588 342,'-27'14'0,"22"-14"14,-1 5-4,6 0 1</inkml:trace>
          <inkml:trace contextRef="#ctx0" brushRef="#br0" timeOffset="53270.0215">2369 20 1267,'0'0'56,"0"0"12,0 0-55,0 0-13,0 0 0,0 0 0,0 0 105,0 0 19,0 0 3,0 0 1,0 0-3,0 0 0,0 0 0,0 0 0,5-14-46,-5 14-10,16-14-1,-16 14-1,0-5 7,0 5 2,0 0 0,0 0 0,0 0-20,0 0-3,0 0-1,0 0 0,0 0-52,0 0 0,0 0-16,0 0 4,0 0 12,0 0 14,0 0-3,0 0-1,0 0-10,0 0 0,0 0 0,0 0 0,0 5 0,-10 0 0,10-5 0,0 0 8,0 0-8,0 0 0,0 0-10,0 0 10,0 0-10,0 0 10,0 0-10,0 0 10,0 0-16,0 0 4,0 0 0,0 0 0,-11-5 2,11 5 1,0 0 0,0 0 0,0-5-174,0 5-34</inkml:trace>
        </inkml:traceGroup>
        <inkml:traceGroup>
          <inkml:annotationXML>
            <emma:emma xmlns:emma="http://www.w3.org/2003/04/emma" version="1.0">
              <emma:interpretation id="{3728C030-5C51-4788-98B0-6C79CB0AC796}" emma:medium="tactile" emma:mode="ink">
                <msink:context xmlns:msink="http://schemas.microsoft.com/ink/2010/main" type="inkWord" rotatedBoundingBox="5007,5503 5762,5475 5785,6109 5030,6137"/>
              </emma:interpretation>
              <emma:one-of disjunction-type="recognition" id="oneOf2">
                <emma:interpretation id="interp10" emma:lang="en-AU" emma:confidence="0">
                  <emma:literal>¢</emma:literal>
                </emma:interpretation>
                <emma:interpretation id="interp11" emma:lang="en-AU" emma:confidence="0">
                  <emma:literal>5</emma:literal>
                </emma:interpretation>
                <emma:interpretation id="interp12" emma:lang="en-AU" emma:confidence="0">
                  <emma:literal>¥</emma:literal>
                </emma:interpretation>
                <emma:interpretation id="interp13" emma:lang="en-AU" emma:confidence="0">
                  <emma:literal>g</emma:literal>
                </emma:interpretation>
                <emma:interpretation id="interp14" emma:lang="en-AU" emma:confidence="0">
                  <emma:literal>o</emma:literal>
                </emma:interpretation>
              </emma:one-of>
            </emma:emma>
          </inkml:annotationXML>
          <inkml:trace contextRef="#ctx0" brushRef="#br0" timeOffset="41326.5083">3859-8 1612,'0'0'144,"-5"-5"-116,5 5-28,0 0 0,0 0 156,-11 0 24,1 0 6,-1 5 1,0-5-69,1 5-14,4-1-2,-4 6-1,10 4-57,-11 0-12,1 0-3,4 0 0,6 5-16,-5 5-3,0 4-1,5-4 0,0 4-9,0-4 0,0 9 0,5 0 0,0 5 0,6 5 8,5-1-8,-16-4 0,16-5 0,-6-4 8,6-1-8,0-4 0,0-1 8,0-4-8,11-9 0,-6-5 8,1-1 1,4-4 0,-5 0 0,6-4 0,-6-11-9,6 1 12,-11 5-12,0-5 12,5-5 2,-5-5 1,-11 5 0,1-5 0,-1 5 6,0 1 2,-5 3 0,0-4 0,-5 5 0,-6 0 0,6-5 0,-5 10 0,-6-6-11,0 6-1,5 0-1,-5 9 0,0-15-10,-5 11 0,5 8 9,0-4-9,0 5 0,0 5 0,0-6 0,0 10-12,5 1-12,6 4-4,-6-1 0,6 6 0,5-5-33,-5 5-7,-1-10-2,6 10 0,6-6-132,-1 6-26,0-10-6</inkml:trace>
          <inkml:trace contextRef="#ctx0" brushRef="#br0" timeOffset="3220.1707">4434 45 1911,'0'0'42,"-5"5"9,5-5 1,0 0 2,0 0-43,0 0-11,0 0 0,0 0 0,0 0 16,0 0 2,16 9 0,-5-4 0,4 5-78,1-6-16,-5 6-4</inkml:trace>
        </inkml:traceGroup>
        <inkml:traceGroup>
          <inkml:annotationXML>
            <emma:emma xmlns:emma="http://www.w3.org/2003/04/emma" version="1.0">
              <emma:interpretation id="{FC24A7AC-9B50-407E-8795-E1139632FFC4}" emma:medium="tactile" emma:mode="ink">
                <msink:context xmlns:msink="http://schemas.microsoft.com/ink/2010/main" type="inkWord" rotatedBoundingBox="6282,5599 6738,5582 6755,6052 6299,6068"/>
              </emma:interpretation>
              <emma:one-of disjunction-type="recognition" id="oneOf3">
                <emma:interpretation id="interp15" emma:lang="en-AU" emma:confidence="0">
                  <emma:literal>is</emma:literal>
                </emma:interpretation>
                <emma:interpretation id="interp16" emma:lang="en-AU" emma:confidence="0">
                  <emma:literal>i</emma:literal>
                </emma:interpretation>
                <emma:interpretation id="interp17" emma:lang="en-AU" emma:confidence="0">
                  <emma:literal>if</emma:literal>
                </emma:interpretation>
                <emma:interpretation id="interp18" emma:lang="en-AU" emma:confidence="0">
                  <emma:literal>it</emma:literal>
                </emma:interpretation>
                <emma:interpretation id="interp19" emma:lang="en-AU" emma:confidence="0">
                  <emma:literal>in</emma:literal>
                </emma:interpretation>
              </emma:one-of>
            </emma:emma>
          </inkml:annotationXML>
          <inkml:trace contextRef="#ctx0" brushRef="#br0" timeOffset="41987.9715">5041 115 1926,'0'0'85,"0"0"18,0 0-83,0 0-20,-16-5 0,16 5 0,0 0 114,0 0 18,-5-9 4,5 9 1,0 0-68,-6-10-13,12 5-4,-6 5 0,0 0-52,0 0-26,10 0 2,1 5 1,0-5-131,5 5-26,0 0-6,5 4-749</inkml:trace>
          <inkml:trace contextRef="#ctx0" brushRef="#br0" timeOffset="41799.6722">5153 332 1267,'0'0'112,"0"0"-89,0 0-23,0 0 0,-11-4 175,11 4 30,0 0 7,0 0 0,0 0-42,0 0-9,0 0-1,0 0-1,0 0-78,0 0-15,0 0-3,5 14-1,-5 5-39,0 0-8,0-5-2,6 5 0,-1 5-13,0-1 0,1 6 8,-1-15-8,0 0 0,1 0-8,-1-4 8,0-1-13,-5-9-136,0 0-27,0 0-6</inkml:trace>
          <inkml:trace contextRef="#ctx0" brushRef="#br0" timeOffset="42464.2453">5472 138 288,'0'0'25,"0"0"-25,-5-9 0,5 9 0,0 0 383,0 0 71,-5-5 14,-6 1 4,6-1-235,-6 0-46,0 0-10,1 5-1,-1 0-75,0 0-14,-5 5-3,6-5-1,-6 5-50,0 0-9,5-1-3,0 10 0,-4-9-25,4 5 0,0-1 8,6 1-8,0-1 0,-1 5-12,6-4 2,-5-1 1,5 5-7,0-4-2,0-1 0,0 5 0,5-4 9,1 4 9,-1 0-13,0 1 5,6-1 8,-6-5 0,6 1 0,-1-1 0,-10-9 0,11 10 0,5-10 0,0 9 0,-5-4 0,-1-1 0,-10-4 0,11 5 0,0 0 8,-11-5-8,0 0 10,0 0-10,10 9 11,-10-9-11,0 0 12,6 10-12,-6-10 11,0 14-11,-6-4 10,1 4-10,-6-5 0,1 1 8,-1-6-8,0 11 0,-5-11 0,6 6-16,-6 4 3,0-5 1,5 1-56,1-5-12,-1-5-1,11 0-741,0 0-148</inkml:trace>
        </inkml:traceGroup>
        <inkml:traceGroup>
          <inkml:annotationXML>
            <emma:emma xmlns:emma="http://www.w3.org/2003/04/emma" version="1.0">
              <emma:interpretation id="{D242538E-30D8-4814-B003-499281689990}" emma:medium="tactile" emma:mode="ink">
                <msink:context xmlns:msink="http://schemas.microsoft.com/ink/2010/main" type="inkWord" rotatedBoundingBox="19456,4858 21942,4768 21971,5569 19485,5660"/>
              </emma:interpretation>
              <emma:one-of disjunction-type="recognition" id="oneOf4">
                <emma:interpretation id="interp20" emma:lang="en-AU" emma:confidence="0">
                  <emma:literal>(True)</emma:literal>
                </emma:interpretation>
                <emma:interpretation id="interp21" emma:lang="en-AU" emma:confidence="0">
                  <emma:literal>(true)</emma:literal>
                </emma:interpretation>
                <emma:interpretation id="interp22" emma:lang="en-AU" emma:confidence="0">
                  <emma:literal>(True/</emma:literal>
                </emma:interpretation>
                <emma:interpretation id="interp23" emma:lang="en-AU" emma:confidence="0">
                  <emma:literal>(True}</emma:literal>
                </emma:interpretation>
                <emma:interpretation id="interp24" emma:lang="en-AU" emma:confidence="0">
                  <emma:literal>(true/</emma:literal>
                </emma:interpretation>
              </emma:one-of>
            </emma:emma>
          </inkml:annotationXML>
          <inkml:trace contextRef="#ctx0" brushRef="#br1" timeOffset="105767.9819">18391-552 403,'-6'-5'36,"-4"0"-36,-1 5 0,6-9 0,-6-1 376,6 6 69,-6-1 14,6 0 2,-6 0-288,11 5-57,-11 0-12,6 0-3,-6 0-54,1 5-11,4 0-3,-4 9 0,-1 0-15,1 0-3,-1 5-1,6 0 0,-6 5-14,6 0 11,-1-1-11,1 6 10,5-1-2,0 0 0,0-4 0,5 4 0,6 1-8,0-6 0,-1 6 0,1 4 0,0-14-16,4 9 0,7-4 1,-6 0 0,5-10-147,0 0-30,1 0-5</inkml:trace>
          <inkml:trace contextRef="#ctx0" brushRef="#br1" timeOffset="106768.1576">18614-496 1324,'0'0'118,"0"0"-94,0 0-24,0 0 0,0-14 109,0 14 18,0 0 3,0 0 1,16-9-32,-5-1-7,-1 6 0,6-1-1,-5-5-16,5 10-3,0 0-1,0-4 0,5 4-23,1-5-5,-7 0-1,1 5 0,0-9-28,0 4-6,11 5 0,0-5-8,-6-4 0,6 4 0,-12 0-10,12 1 10,-6-1-149,-5 0-23,0 5-4</inkml:trace>
          <inkml:trace contextRef="#ctx0" brushRef="#br1" timeOffset="107041.0212">18800-524 230,'0'0'20,"0"0"-20,0 0 0,0 0 0,0 0 263,0 0 48,0 0 9,0 0 3,0 0-138,0 0-27,0 0-6,0 0 0,0 0-68,0 0-14,6 10-2,4 4-1,-4 0-39,-1 0-7,-5 5-1,5 0-1,-5 5-19,6-1 0,-6 1 0,0-10 0,5 5-31,6 0-9,-6 5-3,0-1-597,6-9-119</inkml:trace>
          <inkml:trace contextRef="#ctx0" brushRef="#br1" timeOffset="107282.4079">19125-354 806,'0'0'36,"0"0"7,0 0-35,0 0-8,0 0 0,-5 10 0,5-1 180,-6 5 33,6 1 7,0 4 2,6-5-129,-6 0-25,-6 0-6,6-4-1,0 4-17,0-14-3,0 0-1,6 9 0,-6-9-1,0 0-1,0 0 0,0 0 0,0 0 4,0 0 1,0 0 0,0 0 0,0 0-10,5-9-1,0-5-1,-5-1 0,0 1-11,6 0-1,-6-5-1,5 5 0,-5 0-8,5 0-2,-5-1 0,6 6 0,-6-15-8,5 10 8,0 5-8,-5-6 8,6 1-8,-1 5 0,0-1 0,-5 10 0,0 0-16,0 0-4,6-4-2,-6 4-700,10-10-140</inkml:trace>
          <inkml:trace contextRef="#ctx0" brushRef="#br1" timeOffset="107714.0308">19418-462 1670,'0'0'74,"0"0"15,0 0-71,0 0-18,0 0 0,0 0 0,0 0 109,0 0 19,0 0 3,0 0 1,0 0-76,0 14-16,0-5-2,0 5-1,0 1-20,0-1-4,0 5-1,5-5 0,1-5-4,-1 1-8,-5-10 11,11 14-11,-1-5 8,1 1-8,-6-1 0,-5-9 0,0 0 10,11 0-10,-1 0 8,6 0-8,-16 0 12,11-4-4,0-1 0,-1-5 0,-4 6-8,4-1 12,-4-4-12,-1 4 12,6-5 4,-6 1 2,6-5 0,-6 4 0,0-4-18,1 5 0,-1-1 0,0-4 0,0 0 0,1 0 0,-6 4 8,5-4-8,6 9 0,-6 0 0,-5 5 0,0 0 0,-5-4 0,5 4 0,0 0 0,0 0 0,0 0 0,0 0 0,0 14 0,5 0 0,0 5 0,-5 0 0,6 5 0,-1-1 0,0 1 0,1-15 0,-1 6 0,6-1 0,-1 0-33,-4 0-4,4 5-1,-4-5 0,4 0-134,-4 1-26</inkml:trace>
          <inkml:trace contextRef="#ctx0" brushRef="#br1" timeOffset="108114.2172">19828-373 806,'0'0'36,"0"0"7,0 0-35,0 0-8,0 0 0,0 0 0,21-9 236,-5 4 46,-5-9 9,10 5 1,-5 4-146,0-5-30,0 1-5,0 4-2,0-4-35,-6-1-7,6 1-2,-5-1 0,0-4-18,-1 5-4,1-1-1,0 1 0,-6-1-22,-5 10-5,0 0-1,11-9 0,-6 9-6,0-14-8,-5 4 11,0 10-11,0 0 8,0 0-8,0 0 0,-10 0 0,-1-9-11,0 4-5,1 5-2,-1 0 0,-5 0-8,5 0-2,-5 0 0,6 0 0,-6 14 12,5-14 3,-5 10 0,6 4 0,-1-9 13,0 4-9,1 5 9,4 0-8,1-4 8,0 4-12,-1 0 12,6 5-12,0-5 12,6 5 0,-1 0 0,0-9-8,6 4 8,0-5 0,5-4 8,0 5-8,-1-6 12,7-4-1,-1 5-1,0 0 0,6-10-10,-6 5 8,1 5-8,-1-10 8,0 0-41,-5 1-9,5-1-2,-5-5-677,6 6-136</inkml:trace>
          <inkml:trace contextRef="#ctx0" brushRef="#br1" timeOffset="108331.5934">20456-737 1209,'0'0'53,"0"0"12,0 0-52,10 5-13,-4 14 0,4-10 0,1 5 215,5 5 40,-5 0 8,5 5 1,0 0-113,0-1-23,0 6-5,0 4-1,0 0-46,-6 0-10,1 5-2,5 0 0,-6-5-20,1 5-4,-6 0 0,1-1-1,-1 6-31,0-10-8,-5 5 0,0-5 0,0 5-89,-5-5-23,-6 5-4,6-5-1090</inkml:trace>
        </inkml:traceGroup>
      </inkml:traceGroup>
    </inkml:traceGroup>
    <inkml:traceGroup>
      <inkml:annotationXML>
        <emma:emma xmlns:emma="http://www.w3.org/2003/04/emma" version="1.0">
          <emma:interpretation id="{A2BF3C01-6F49-4CCD-B276-A2F6C8C302AB}" emma:medium="tactile" emma:mode="ink">
            <msink:context xmlns:msink="http://schemas.microsoft.com/ink/2010/main" type="paragraph" rotatedBoundingBox="2690,7100 19598,6244 19665,7561 2756,84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822D0C-0AF9-42DC-812F-DCB2271645CB}" emma:medium="tactile" emma:mode="ink">
              <msink:context xmlns:msink="http://schemas.microsoft.com/ink/2010/main" type="inkBullet" rotatedBoundingBox="2691,7118 3293,7087 3340,8004 2737,8035"/>
            </emma:interpretation>
            <emma:one-of disjunction-type="recognition" id="oneOf5">
              <emma:interpretation id="interp25" emma:lang="en-AU" emma:confidence="0">
                <emma:literal>of</emma:literal>
              </emma:interpretation>
              <emma:interpretation id="interp26" emma:lang="en-AU" emma:confidence="0">
                <emma:literal>F</emma:literal>
              </emma:interpretation>
              <emma:interpretation id="interp27" emma:lang="en-AU" emma:confidence="0">
                <emma:literal>p</emma:literal>
              </emma:interpretation>
              <emma:interpretation id="interp28" emma:lang="en-AU" emma:confidence="0">
                <emma:literal>f</emma:literal>
              </emma:interpretation>
              <emma:interpretation id="interp29" emma:lang="en-AU" emma:confidence="0">
                <emma:literal>sf</emma:literal>
              </emma:interpretation>
            </emma:one-of>
          </emma:emma>
        </inkml:annotationXML>
        <inkml:trace contextRef="#ctx0" brushRef="#br0" timeOffset="55576.1241">1422 1605 1497,'0'0'66,"0"0"14,0 0-64,0 0-16,0 0 0,0 0 0,10 0 251,6 0 46,0 0 10,5 0 1,1 0-186,10 5-38,-11-5-7,11 0-1,-6 0-10,1 0-2,-6 0 0,6 5 0,5-5-51,0 0-13,0 4 0,-6-4 0,6 5 20,-5-5 2,0 5 0,10-5 0,-16 0-126,0 5-24,6-5-6,-6 4-1149</inkml:trace>
        <inkml:trace contextRef="#ctx0" brushRef="#br0" timeOffset="55033.6831">1523 1865 1958,'0'15'43,"0"-1"9,0-14 1,0 0 3,0 0-45,0 0-11,0 0 0,0 0 0,0 0 156,0 0 28,0 0 7,0 0 1,0 0-138,0 0-27,0 0-6,16 14-1,-16 0-3,5 5-1,0-5 0,6 10 0,-6 0-4,6 4 0,-6 5-1,1-5 0,-6 6 5,5-1 0,-5 0 1,11 0 0,-11 5-27,5 0-6,-5-10 0,5 15-1,0-10-24,6-5-5,-11 1-1,0-6 0,0-4-181,5-9-36,-5-10-7,0 0-1</inkml:trace>
        <inkml:trace contextRef="#ctx0" brushRef="#br0" timeOffset="55346.9108">1448 1889 864,'0'0'76,"0"0"-60,0 0-16,0 0 0,0 0 203,11 0 37,-1 5 8,6 0 2,-5-1-111,5-4-23,-5 5-4,5 0 0,0 4-28,5 1-4,-10-6-2,10 1 0,0 5-17,-5-6-3,11 1-1,-11 4 0,5 1 6,-10-1 1,-11 1 0,10 4 0,1-4-37,5-1-7,-11 0-2,1 1 0,-6-1-1,0-9 0,0 0 0,-6 10 0,1 4-2,5-14-1,0 0 0,-11 9 0,1-4-6,-6 5 0,0-1-8,0 1 12,-6-6-12,1 1 8,5-5-8,-5 0 0,0 5 0,10-5-10,-10 0 0,5-5 0,0 0-42,0-4-9,5-1-2,6 1 0,-1-1-167,-4-4-34,-1 0-6,11 0-2</inkml:trace>
      </inkml:traceGroup>
      <inkml:traceGroup>
        <inkml:annotationXML>
          <emma:emma xmlns:emma="http://www.w3.org/2003/04/emma" version="1.0">
            <emma:interpretation id="{F9717FBD-81CB-4A72-915D-E95F28492837}" emma:medium="tactile" emma:mode="ink">
              <msink:context xmlns:msink="http://schemas.microsoft.com/ink/2010/main" type="line" rotatedBoundingBox="3849,7041 19598,6244 19665,7561 3915,8358"/>
            </emma:interpretation>
          </emma:emma>
        </inkml:annotationXML>
        <inkml:traceGroup>
          <inkml:annotationXML>
            <emma:emma xmlns:emma="http://www.w3.org/2003/04/emma" version="1.0">
              <emma:interpretation id="{8A2C34D5-C0B0-481D-B57A-01F8BEC56AED}" emma:medium="tactile" emma:mode="ink">
                <msink:context xmlns:msink="http://schemas.microsoft.com/ink/2010/main" type="inkWord" rotatedBoundingBox="3878,7609 4103,7598 4114,7827 3889,7838"/>
              </emma:interpretation>
              <emma:one-of disjunction-type="recognition" id="oneOf6">
                <emma:interpretation id="interp30" emma:lang="en-AU" emma:confidence="0">
                  <emma:literal>t</emma:literal>
                </emma:interpretation>
                <emma:interpretation id="interp31" emma:lang="en-AU" emma:confidence="0">
                  <emma:literal>T</emma:literal>
                </emma:interpretation>
                <emma:interpretation id="interp32" emma:lang="en-AU" emma:confidence="0">
                  <emma:literal>:</emma:literal>
                </emma:interpretation>
                <emma:interpretation id="interp33" emma:lang="en-AU" emma:confidence="0">
                  <emma:literal>"</emma:literal>
                </emma:interpretation>
                <emma:interpretation id="interp34" emma:lang="en-AU" emma:confidence="0">
                  <emma:literal>i</emma:literal>
                </emma:interpretation>
              </emma:one-of>
            </emma:emma>
          </inkml:annotationXML>
          <inkml:trace contextRef="#ctx0" brushRef="#br0" timeOffset="56210.5941">2609 2097 1958,'0'0'174,"0"0"-139,0 0-35,0 0 0,0 0 91,0 0 11,0 0 2,0 0 1,0 0-37,0 0-8,5 10-2,5-10 0,-10 0-58,16 0 0,-16 0 0,11 0-752,0 4-148</inkml:trace>
          <inkml:trace contextRef="#ctx0" brushRef="#br0" timeOffset="56212.589">2731 2320 1915,'0'0'84,"0"0"19,0 0-83,0 0-20,0 0 0,0 0 0,0 0 65,0 0 9,21-5 2,-15-5 0,10 1-65,5-5-11,0 0 0,6 4-973</inkml:trace>
        </inkml:traceGroup>
        <inkml:traceGroup>
          <inkml:annotationXML>
            <emma:emma xmlns:emma="http://www.w3.org/2003/04/emma" version="1.0">
              <emma:interpretation id="{C44235EE-F57B-4F4E-B53F-07209BC59AD6}" emma:medium="tactile" emma:mode="ink">
                <msink:context xmlns:msink="http://schemas.microsoft.com/ink/2010/main" type="inkWord" rotatedBoundingBox="5010,7214 5329,7198 5358,7768 5039,7784"/>
              </emma:interpretation>
              <emma:one-of disjunction-type="recognition" id="oneOf7">
                <emma:interpretation id="interp35" emma:lang="en-AU" emma:confidence="0">
                  <emma:literal>6</emma:literal>
                </emma:interpretation>
                <emma:interpretation id="interp36" emma:lang="en-AU" emma:confidence="0">
                  <emma:literal>7</emma:literal>
                </emma:interpretation>
                <emma:interpretation id="interp37" emma:lang="en-AU" emma:confidence="0">
                  <emma:literal>b</emma:literal>
                </emma:interpretation>
                <emma:interpretation id="interp38" emma:lang="en-AU" emma:confidence="0">
                  <emma:literal>B</emma:literal>
                </emma:interpretation>
                <emma:interpretation id="interp39" emma:lang="en-AU" emma:confidence="0">
                  <emma:literal>g</emma:literal>
                </emma:interpretation>
              </emma:one-of>
            </emma:emma>
          </inkml:annotationXML>
          <inkml:trace contextRef="#ctx0" brushRef="#br0" timeOffset="56733.554">3833 1799 1382,'0'0'61,"-11"-5"13,6 1-59,-1-6-15,1 1 0,0-1 0,-1 1 224,-4-1 43,10 1 8,0-1 1,-11 1-124,11 9-26,0-5-5,0 5-1,-5-9-48,5 9-11,0 0-1,0 0-1,0 0-27,0 0-4,0 0-2,0 0 0,0 0-18,0 0-8,-5 14 0,-1 5 8,1-5-8,0 5 0,5 5 0,0-1 0,0 1-9,5 4 9,0 1 0,1 4 0,4-5 0,1 5 0,-6-4 0,11-1 0,-5 5-9,5-9 9,5 0 0,-5-5-9,5 4 9,-5-4-12,0-5 12,6 1-12,-1-1 12,-5-5-10,-6 1 10,6-1-10,-5-9 10,0 0 0,5 0 0,-16 0 0,0 0 0,10-9 0,1 4 0,-6-5 0,6 6 8,-6-6-8,-10-4 8,5 5-8,0-6 11,-5 6-3,-6-1 0,0 6 0,1-1-8,-1 0 8,-5 1-8,0 4 8,0-5-8,0 5 0,0 0 0,-5 5 0,5 4 0,0-4 0,0-1 0,0-4 0,5 5 0,1 0-14,-1 0 3,0 4 1,11-9-26,0 0-6,0 0-1,0 0 0,0 0-105,0 0-20,0 0-5,11 5-957</inkml:trace>
        </inkml:traceGroup>
        <inkml:traceGroup>
          <inkml:annotationXML>
            <emma:emma xmlns:emma="http://www.w3.org/2003/04/emma" version="1.0">
              <emma:interpretation id="{229E2F72-C323-4BC8-899B-C9709CFCE186}" emma:medium="tactile" emma:mode="ink">
                <msink:context xmlns:msink="http://schemas.microsoft.com/ink/2010/main" type="inkWord" rotatedBoundingBox="6457,7239 7214,7201 7245,7804 6487,7842"/>
              </emma:interpretation>
              <emma:one-of disjunction-type="recognition" id="oneOf8">
                <emma:interpretation id="interp40" emma:lang="en-AU" emma:confidence="0">
                  <emma:literal>is</emma:literal>
                </emma:interpretation>
                <emma:interpretation id="interp41" emma:lang="en-AU" emma:confidence="0">
                  <emma:literal>is'</emma:literal>
                </emma:interpretation>
                <emma:interpretation id="interp42" emma:lang="en-AU" emma:confidence="0">
                  <emma:literal>is''</emma:literal>
                </emma:interpretation>
                <emma:interpretation id="interp43" emma:lang="en-AU" emma:confidence="0">
                  <emma:literal>its</emma:literal>
                </emma:interpretation>
                <emma:interpretation id="interp44" emma:lang="en-AU" emma:confidence="0">
                  <emma:literal>is's</emma:literal>
                </emma:interpretation>
              </emma:one-of>
            </emma:emma>
          </inkml:annotationXML>
          <inkml:trace contextRef="#ctx0" brushRef="#br0" timeOffset="57672.3234">5233 1780 2001,'-6'-9'88,"-4"9"20,-1-5-87,0 0-21,11 1 0,-5 4 0,5 0 122,0 0 20,0 0 4,0 0 1,0 0-99,0 0-19,0 0-4,16 4-1,0-4-76,-5 5-16,5 0-4,5 4 0,-5-4-176,0 4-35</inkml:trace>
          <inkml:trace contextRef="#ctx0" brushRef="#br0" timeOffset="57375.8612">5318 1903 1612,'0'0'144,"0"0"-116,0 0-28,0 0 0,0 0 204,0 0 34,0 0 7,0 0 2,-6 5-110,1 4-21,5 1-5,0 4-1,0 10-69,5-5-13,1 4-4,-1 1 0,0 0-15,1-5-9,-1 4 10,6 1-10,-6-5 0,6 0 0,-1 0-8,-4-5 8,4 0-163,-10-14-25,0 0-6</inkml:trace>
          <inkml:trace contextRef="#ctx0" brushRef="#br0" timeOffset="57870.5053">5669 1875 806,'16'14'72,"-16"-14"-58,0 0-14,0 0 0,-16 0 244,11-5 47,5 5 9,-16 0 1,0 0-115,0 0-23,5 0-5,1 0-1,-6 5-73,5-5-14,0 5-3,1-5-1,-1 5-42,6 4-8,-1-4-1,6-5-1,-5 9-14,0 1 0,-6-1 0,11 5 0,0 0 0,0 1-10,5-1 10,1 5-12,-1 0 12,6-5 0,-1 0 0,1 0 0,-6 0 0,11 1 0,0-1 0,6 0 0,-6-4 18,0-1-1,-1 0 0,7 6 0,-1-1 7,-5 0 0,-11 0 1,6-4 0,5-1 3,-5 1 1,-17-1 0,6 1 0,-5-1-9,5 0-1,-11-4-1,1 5 0,-12-6-6,6-4 0,6 0-1,-1 0 0,-10 0-11,5 0 0,0-4 9,0-1-9,5 0-29,-5 0-11,0 1-1,0-6-1,6 1-206,-1-1-42</inkml:trace>
          <inkml:trace contextRef="#ctx0" brushRef="#br0" timeOffset="18045.505">5946 1695 1267,'-11'-5'56,"11"5"12,0 0-55,0 0-13,0 0 0,-5 0 0,-6 0 0,11 0 0</inkml:trace>
        </inkml:traceGroup>
        <inkml:traceGroup>
          <inkml:annotationXML>
            <emma:emma xmlns:emma="http://www.w3.org/2003/04/emma" version="1.0">
              <emma:interpretation id="{1BD45F09-7ED5-4EDF-858E-1185847CC2D2}" emma:medium="tactile" emma:mode="ink">
                <msink:context xmlns:msink="http://schemas.microsoft.com/ink/2010/main" type="inkWord" rotatedBoundingBox="7640,6954 8573,6907 8609,7617 7676,7665"/>
              </emma:interpretation>
              <emma:one-of disjunction-type="recognition" id="oneOf9">
                <emma:interpretation id="interp45" emma:lang="en-AU" emma:confidence="0">
                  <emma:literal>not</emma:literal>
                </emma:interpretation>
                <emma:interpretation id="interp46" emma:lang="en-AU" emma:confidence="0">
                  <emma:literal>no</emma:literal>
                </emma:interpretation>
                <emma:interpretation id="interp47" emma:lang="en-AU" emma:confidence="0">
                  <emma:literal>nor</emma:literal>
                </emma:interpretation>
                <emma:interpretation id="interp48" emma:lang="en-AU" emma:confidence="0">
                  <emma:literal>hot</emma:literal>
                </emma:interpretation>
                <emma:interpretation id="interp49" emma:lang="en-AU" emma:confidence="0">
                  <emma:literal>now</emma:literal>
                </emma:interpretation>
              </emma:one-of>
            </emma:emma>
          </inkml:annotationXML>
          <inkml:trace contextRef="#ctx0" brushRef="#br0" timeOffset="58658.5226">6388 1761 1209,'5'-23'108,"0"13"-87,-10 5-21,5 5 0,0 0 205,0 0 37,0 0 7,0 0 2,0 0-103,0 0-20,0 0-4,0 0 0,5 19-54,1 0-10,-1 0-3,6 5 0,-6 0-33,6-6-8,-6 6 0,0 0-1,6 4-1,-6 1 0,1-1 0,-1-4 0,6-5-14,-6 4 0,0-4 0,-5 0 0,-5-10 8,5-9-8,0 15 0,0-15 9,-5 9-1,5-9-8,0 0 12,0 0-4,0 0-8,0 0-9,0 0 9,5-14-13,-5-5 13,0 5 15,0-10-3,0 5-1,5 0-11,0 0 0,-5-4 0,0 4 0,11-5-12,-6 1 3,1-1 0,4 5 0,1 0 9,0-5 0,-1 10 0,-4-5 0,4 10 0,1-5 0,5 9 0,-5 0 0,-11 5 30,0 0 8,0 0 2,10 10 0,1 4-20,0 5-4,-11-5-1,5 5 0,5-5-15,-4 10 9,-1-5-9,0 4 8,6 6-8,-6-1 0,-5 0 0,6-4 0,-1 0 0,0-5-12,6-5 2,0 5 1,-11-5-84,0-5-17,5 6-3,0-6-725,-5-9-145</inkml:trace>
          <inkml:trace contextRef="#ctx0" brushRef="#br0" timeOffset="59313.3008">6904 1742 1958,'-11'0'87,"11"0"17,0 0-83,0 0-21,0 0 0,0 0 0,0 0 122,0 0 20,0 0 4,6 10 1,-6-1-31,5 5-5,0 1-2,-5-1 0,6 5-75,-6-5-15,5 5-3,0-5-1,1 0-24,-6 1-5,5-6-1,6 5 0,-6-4 34,6 4 6,-6-5 2,-5-9 0,0 0-19,0 0-8,0 0 0,0 0 8,0 0-30,0 0-6,0 0-2,0 0 0,0 0 46,0 0 8,16-9 3,-16 9 0,5-10-27,0 1 0,1-5 0,-1 0 0,-5 4-26,0 1 2,-5-1 1,5-4 0,0 4 35,0-4 6,-11 5 2,6-5 0,0 4-32,-1 1-7,1-1-1,0 1 0,-6-5 20,6 9 0,-6-5 0,6 1 0,-6 4 0,6-4 0,-1 4 0,-4 0 0,10-4 0,-6 4 12,6 5-1,0 0-1,0 0-10,0 0-14,0 0 3,0 0 1,0 0 10,0 0 0,0 0 0,0 0 0,11 5 0,0 0 0,-1-1 0,1-4 0,5 5 31,-5-5 8,-1 5 1,6-5 1,-5 9-16,5-4-3,0 0-1,0-5 0,0 0 0,0 0 0,0 0 0,5 0 0,6 0-32,-12-5-6,1 0-2,0 0 0,6 1 67,-6 4 12,-6-5 4,6 0 0,0 1-64,0-1-28,-5 0 3,0 5 0,-6-5-23,-5 5-4,5-4 0,-5 4-1,0 0-203,0 0-40,0 0-8</inkml:trace>
          <inkml:trace contextRef="#ctx0" brushRef="#br0" timeOffset="59390.2294">7085 1411 633,'0'0'28,"0"0"6,0 0-34,0 0 0,-5-5 0,5 5 0,0 0 404,0 10 73,0-10 15,0 0 4,0 0-302,5 9-60,0 6-12,1-1-2,-6 5-38,5 0-7,6 0-2,5 9 0,-11 5-58,6 5-15,-6 0 0,5 0 0,1-1 33,-6 6 4,1 0 1,-1-1 0,6-9-29,-1 0-9,1 5 0,0-5 0,-1-4-68,6-1-20,0-4-4,6-10-816,-12 0-163</inkml:trace>
        </inkml:traceGroup>
        <inkml:traceGroup>
          <inkml:annotationXML>
            <emma:emma xmlns:emma="http://www.w3.org/2003/04/emma" version="1.0">
              <emma:interpretation id="{67A4F0F1-43D1-433B-B49A-8929A035D6A6}" emma:medium="tactile" emma:mode="ink">
                <msink:context xmlns:msink="http://schemas.microsoft.com/ink/2010/main" type="inkWord" rotatedBoundingBox="9190,6907 12969,6716 13022,7762 9243,7953"/>
              </emma:interpretation>
              <emma:one-of disjunction-type="recognition" id="oneOf10">
                <emma:interpretation id="interp50" emma:lang="en-AU" emma:confidence="0">
                  <emma:literal>(divisibly</emma:literal>
                </emma:interpretation>
                <emma:interpretation id="interp51" emma:lang="en-AU" emma:confidence="0">
                  <emma:literal>divisibly</emma:literal>
                </emma:interpretation>
                <emma:interpretation id="interp52" emma:lang="en-AU" emma:confidence="0">
                  <emma:literal>(divisible</emma:literal>
                </emma:interpretation>
                <emma:interpretation id="interp53" emma:lang="en-AU" emma:confidence="0">
                  <emma:literal>divisible</emma:literal>
                </emma:interpretation>
                <emma:interpretation id="interp54" emma:lang="en-AU" emma:confidence="0">
                  <emma:literal>(dirigible</emma:literal>
                </emma:interpretation>
              </emma:one-of>
            </emma:emma>
          </inkml:annotationXML>
          <inkml:trace contextRef="#ctx0" brushRef="#br0" timeOffset="61441.9215">9363 1742 1209,'0'0'108,"0"0"-87,0 0-21,0 0 0,0 0 235,0 0 42,0 0 9,0 0 2,0 0-111,0 0-21,0 0-5,0 0-1,11 5-99,-6 5-20,6 4-4,-1 0-1,-4 5 14,4-5 2,-4 5 1,4 5 0,1-5-18,0 0-3,-1-1-1,-4 1 0,4 0-21,1 0 0,0-5 0,-1 1 0,-5-6-9,6 1-7,0-6 0,-11-4-1,0 0-24,0 0-5,10 0-1,1-4 0,0-1 37,-6-5 10,0-4 0,6 0 0,-6-5-24,6 0 0,-6-5 0,6 6 0,-6-1-12,1 0-2,4 4-1,-4-3 0,-1-1 39,-5 4 0,5 1 0,-5 5 0,0 4 0,0 5 0,6-9 0,-6 9 0,0 0 28,10 0 14,-10 0 2,11 4 1,-6 1-28,6 0-5,-1 4-2,1 5 0,0 1-2,-1-1-8,1 5 12,5 0-4,-11 0-8,11 4 0,-5-4 0,0 0 0,5 5 0,-6-5 0,1 0 0,5-5 0,-6 5-48,1-5-11,-6 0-2,-5-4-753,0-10-150</inkml:trace>
          <inkml:trace contextRef="#ctx0" brushRef="#br0" timeOffset="61627.6801">9746 1563 1612,'0'0'72,"0"0"14,0 0-69,0 0-17,-5-10 0,5 10 0,0 0 183,0 0 33,0 0 6,0 0 2,0 0-152,0 0-29,16 0-7,0 0 0,-5 5-52,10 0-9,0-1-3,-5 6 0,5 4-188,-5 0-37,32 10-8,-10-1-2</inkml:trace>
          <inkml:trace contextRef="#ctx0" brushRef="#br0" timeOffset="61965.1926">10204 1733 2509,'0'0'55,"0"0"11,-5-10 2,-1 1 4,-4 4-58,-1 1-14,1-6 0,-6 5 0,0 1 70,0 4 11,0-5 3,0 5 0,-6-5-37,6 5-7,0 5-2,1-5 0,-1 0-38,5 5-23,0 4 3,1-4 1,4 0 19,6-1 0,0-4 0,0 14 0,0-4 0,6-1 0,-1 6 0,6-6 0,-1-4 0,6 4 0,-5 5 0,-1-4 0,6-5 12,-5-1 5,5 6 2,0-5 0,0-1-8,-5 1-2,5 0 0,-6 4 0,6-9 10,-16 0 1,11 10 1,-11-10 0,11 4-11,-11-4-2,0 0-8,0 0 12,5 15-12,0-6 11,-10 5-11,0-4 10,-1-1-10,-4 1 10,-6-6-10,5 1 10,-5 5 5,0-1 1,0-4 0,0 4 0,-5-4-40,-1-5-8,7 5-2,-7-1 0,-4-4-22,15 0-4,0 0 0,6 0-1,5 0-123,0 0-24,-5-4-4</inkml:trace>
          <inkml:trace contextRef="#ctx0" brushRef="#br0" timeOffset="62648.6484">10337 1511 1670,'0'0'148,"-5"-5"-118,0 0-30,5 5 0,-6-5 151,6 5 24,0 0 5,0 0 0,0 0-122,0 0-25,0 0-5,0 0 0,0 0-51,0 0-9,11 10-3,0-1-661,-1-4-132</inkml:trace>
          <inkml:trace contextRef="#ctx0" brushRef="#br0" timeOffset="62543.7201">10417 1714 1382,'0'0'123,"0"0"-99,0 5-24,0-5 0,-5 4 202,5-4 35,-6 5 7,6-5 2,-5 10-82,5-1-16,0 5-3,5-4-1,-5 4-80,6 0-16,-1 0-3,0 1-1,1 8-28,-6-4-7,5 0-1,0 0 0,1 0-8,-1-5 0,-5 0 0,0-14 0,0 0-92,0 0-16,0 0-4,0 0-700,0 0-140</inkml:trace>
          <inkml:trace contextRef="#ctx0" brushRef="#br0" timeOffset="63326.2417">10566 1288 1497,'0'0'133,"0"0"-106,0 0-27,0 0 0,0 0 232,0 0 40,0 0 9,0 0 2,0 0-147,11 10-28,-1-1-7,1 10-1,0 0-56,-1 5-12,1 4-3,0 5 0,-1 0-20,-4 5-9,4-5 8,1 5-8,-6-5 8,1 0-8,4-4 0,-5-1 8,1 0-8,-6-4 0,5 0 0,-5-5 8,0-5-8,5-5 0,-5 1 0,0-10 0,0 0 0,0 0 0,0 0 0,0 0 0,0 0-11,0 0 11,0 0-8,11-10 8,-6 1-11,1-1 11,4-4-13,-4 9 5,4-4 8,1 0 0,0 4 8,-1-5-8,-10 10 0,11-4-8,0-1 0,-1 5 0,-10 0 8,11 0-13,0 5 5,-1-5 8,1 4 0,-11-4 0,10 5 0,6 5 12,-16-10 8,0 0 1,6 4 1,-6-4 0,0 0-2,0 0-1,10 14 0,-10-4 0,0-10-2,0 14 0,-5-4 0,-6 4 0,-5-5-5,6 1-2,-6-1 0,5 1 0,-5-1-10,0-4 0,-5 0 0,5-1 0,5 1-12,1 0-8,10-5-2,0 0 0,-11 0-45,0 0-9,1-5-1,4 0-1,1-4-183,5-1-37</inkml:trace>
          <inkml:trace contextRef="#ctx0" brushRef="#br0" timeOffset="63330.2308">10923 1283 2268,'0'0'50,"0"0"10,0 0 3,0 0 0,10 5-51,-4 0-12,4 0 0,-4-1 0,4 6 112,-4-1 20,-1 5 4,6 5 1,-1 0-61,-4 10-13,4-1-3,1 0 0,-6 6-44,6-1-16,-6 0 9,6 0-9,-1 0 0,-4-5 0,4 1 0,-4-5 0,4-1 0,1-4-17,-6 0 2,1 0 1,4 0-242,-4-10-49</inkml:trace>
          <inkml:trace contextRef="#ctx0" brushRef="#br0" timeOffset="59922.0119">8000 1416 1958,'0'0'87,"0"0"17,0 0-83,-5 0-21,5 0 0,-5-10 0,0 1 149,-1 4 26,6 5 5,0 0 0,-10 0-84,4 5-16,-4 0-4,4 4-1,6 5-60,-5 5-15,5 10 0,-5-1 0,5 0 0,0 6 0,0 3 0,0 6 0,0 9 54,5-5 8,0 5 2,1 5 0,-1-5-52,6 5-12,-1 5 0,1-6 0,5-4 0,0 0 0,5-9 0,0 0 0,-5-6-151,11-3-33,0-11-6,5 1-616,-6-5-123</inkml:trace>
          <inkml:trace contextRef="#ctx0" brushRef="#br0" timeOffset="60260.9972">8724 1998 2253,'0'0'100,"0"0"20,0 0-96,-10-10-24,4 1 0,6 9 0,-5-14 160,-6 4 26,6 6 6,-6-6 0,6 1-104,-5-1-20,-1 5-5,0 5-1,1-4-39,-1 4-8,-5-5-2,5 5 0,1 5-13,-1-1 9,0-4-9,6 10 8,0-5-8,5-5 0,-6 9 0,6 5 0,0 5 0,0 0 0,0 0 0,6 0 0,4-5-9,-4 0 9,4 1 0,-4-6 0,4 5-9,1-4 9,-11-10 0,16 4-9,-5-4-26,5 0-5,-16 0 0,16-4-1,-6-11 8,6 6 1,0-10 1,-11 0 0,6 5-170,-6 0-35,6-5-6,0 0-822</inkml:trace>
          <inkml:trace contextRef="#ctx0" brushRef="#br0" timeOffset="60479.1241">8618 1544 1630,'-5'-15'72,"-1"6"16,1 0-71,0-6-17,-1 1 0,1 0 0,0 4 179,5 1 32,0 9 6,0 0 2,0 0-73,0 0-14,0 0-4,0 0 0,0 0-102,0 14-26,5 10 0,0 0 0,6 4 56,-6 0 7,6 5 1,-6-4 0,6 4-30,0-5-6,-1 1 0,1-1-1,-1 0-16,6 1-3,-5-5-8,5 4 12,-5 0-12,5-4 0,-6 0 0,1-5 0,0-1-40,5 1-5,-11-4-1,6 8 0,-1-9-144,1 5-29,-6-4-5</inkml:trace>
          <inkml:trace contextRef="#ctx0" brushRef="#br0" timeOffset="60664.9105">8916 1842 1846,'0'0'82,"0"0"17,0 0-79,0 0-20,0 0 0,11 9 0,-11-9 109,10 10 19,1 4 3,0 0 1,-1-4-61,1 4-12,-6-5-3,11 5 0,-5 5-40,5-5-8,-6 1-8,1-1 12,0-5-48,-1 1-10,-4-1-2,-6 1-1035</inkml:trace>
          <inkml:trace contextRef="#ctx0" brushRef="#br0" timeOffset="60828.4541">8975 1582 2736,'0'0'60,"0"0"13,0 0 3,0 0 0,0 0-61,0 0-15,-6-10 0,6 10 0,6-14-10,-1 9-5,-5 5-1,11-9-1184</inkml:trace>
        </inkml:traceGroup>
        <inkml:traceGroup>
          <inkml:annotationXML>
            <emma:emma xmlns:emma="http://www.w3.org/2003/04/emma" version="1.0">
              <emma:interpretation id="{AF98BF4C-8B55-44B6-9BC5-68B5193DBB85}" emma:medium="tactile" emma:mode="ink">
                <msink:context xmlns:msink="http://schemas.microsoft.com/ink/2010/main" type="inkWord" rotatedBoundingBox="13607,6688 14554,6640 14613,7816 13667,7864"/>
              </emma:interpretation>
              <emma:one-of disjunction-type="recognition" id="oneOf11">
                <emma:interpretation id="interp55" emma:lang="en-AU" emma:confidence="0">
                  <emma:literal>by</emma:literal>
                </emma:interpretation>
                <emma:interpretation id="interp56" emma:lang="en-AU" emma:confidence="0">
                  <emma:literal>biy</emma:literal>
                </emma:interpretation>
                <emma:interpretation id="interp57" emma:lang="en-AU" emma:confidence="0">
                  <emma:literal>By</emma:literal>
                </emma:interpretation>
              </emma:one-of>
            </emma:emma>
          </inkml:annotationXML>
          <inkml:trace contextRef="#ctx0" brushRef="#br0" timeOffset="64311.3347">12349 1184 1497,'0'0'66,"-5"0"14,5 0-64,0 0-16,-5-9 0,5 9 0,0 0 214,0 0 39,0 0 8,0 0 2,16 14-152,-6 5-31,1 0-5,5 9-2,-6 0-73,1 10-11,0 0-4,-1 5-1,-4-1 39,4 1 7,-4-5 2,-1 4 0,6-9-21,-6 5-11,0-9 12,1-1-12,-1-4 9,-5-1-9,0-4 0,0-5 9,0 1-9,0-15 10,0 0-10,0 0 10,0 0-2,0 0-8,0 0 12,0 0-4,0-15-8,0 1 0,0 0 0,5 0 8,1-5-8,-6 0 0,5 5 0,6-5 0,-1 0 11,-4 5-3,4 0-8,6-1 12,-5 1 1,5 0 0,-6 5 0,6 4 0,-5 0 3,0 5 1,-11 0 0,16 0 0,-16 0 7,10 5 2,1 4 0,-6 1 0,6-1-12,-6 1-2,-5-10-1,6 14 0,-1 0-11,0 0 12,-5 5-12,0-5 12,0 1-12,-5-6 12,0 5-12,-1-4 12,1 4-12,0-5 10,-6 1-10,-5-5 10,5 4-10,1-4 0,-6-1 9,0 1-9,0-5 0,-6 5-16,6-5 2,1 0 1,15 0-40,0 0-8,-22-5-2,22 5 0,-16-9-134,16 9-27,0 0-6,-10-10-835</inkml:trace>
          <inkml:trace contextRef="#ctx0" brushRef="#br0" timeOffset="64805.9535">12818 1567 345,'0'0'15,"0"0"4,0 0-19,0 0 0,0 0 0,0 0 0,10-9 388,-10 9 73,0 0 15,0 0 4,0 0-257,0 0-51,0 0-11,0 0-1,6 9-64,4 6-13,-4-1-3,4 0 0,-4-5-40,-1 6-9,6-6-2,-1 5 0,1 0-16,-1 1-3,1-11-1,0 6 0,-1-5-9,6-1 0,-5 1 9,5-5-9,-5 0 8,5-5-8,-6-4 10,6 4-10,-5-4 10,-1-1-10,1-4 10,0 0-10,-6 0 8,0-5-8,1 4 0,-1 1 9,-5-5-9,0 5 8,0 0-8,-5 0 8,5 0-8,-6 4 0,6 10 0,6-5 8,-6-4-8,0 9 0,0 0 0,0 0 0,0 0 0,0 0-11,10 9 11,1 6-8,0 3 8,-1 6-10,-10 5 10,6-1-10,10 0 10,-6 1 0,1-1 0,0 10 0,-1-5 0,6 0 0,0-4 0,0 4 0,0 0 0,-5 0 0,-1 0 0,1 0 0,0-9-13,-1 4-1,-4-4 0,-1-1 0,-5-4 22,0 0 5,0 0 1,-5 0 0,-6-5-14,0 1 0,-5-1 0,0 0 0,-10-5 0,4 6 0,-4-1 0,5 0 0,-1-5 0,1 1 0,-6-1 0,6-4 0,0 0-16,0-5-5,-1 5-2,1-10 0,5-5-209,0-4-43</inkml:trace>
        </inkml:traceGroup>
        <inkml:traceGroup>
          <inkml:annotationXML>
            <emma:emma xmlns:emma="http://www.w3.org/2003/04/emma" version="1.0">
              <emma:interpretation id="{6836F6EF-D535-4A17-9F2D-BB23F2E621CA}" emma:medium="tactile" emma:mode="ink">
                <msink:context xmlns:msink="http://schemas.microsoft.com/ink/2010/main" type="inkWord" rotatedBoundingBox="15558,6742 16023,6719 16045,7142 15579,7166"/>
              </emma:interpretation>
              <emma:one-of disjunction-type="recognition" id="oneOf12">
                <emma:interpretation id="interp58" emma:lang="en-AU" emma:confidence="0">
                  <emma:literal>2</emma:literal>
                </emma:interpretation>
                <emma:interpretation id="interp59" emma:lang="en-AU" emma:confidence="0">
                  <emma:literal>z</emma:literal>
                </emma:interpretation>
                <emma:interpretation id="interp60" emma:lang="en-AU" emma:confidence="0">
                  <emma:literal>Z</emma:literal>
                </emma:interpretation>
                <emma:interpretation id="interp61" emma:lang="en-AU" emma:confidence="0">
                  <emma:literal>3</emma:literal>
                </emma:interpretation>
                <emma:interpretation id="interp62" emma:lang="en-AU" emma:confidence="0">
                  <emma:literal>1</emma:literal>
                </emma:interpretation>
              </emma:one-of>
            </emma:emma>
          </inkml:annotationXML>
          <inkml:trace contextRef="#ctx0" brushRef="#br0" timeOffset="65339.7081">14292 1279 1670,'0'0'74,"5"-14"15,1 4-71,-6 1-18,5 4 0,6 0 0,-1 0 174,1 1 31,-6 4 7,6 0 0,0 0-89,5 0-19,-6 0-3,1 4-1,5-4-33,-6 0-7,6 5-2,-5 0 0,0 0-23,-1 4-5,1 1-1,0-1 0,-11-9-17,5 14-4,0 0-8,6 5 12,-11-5-21,0 1-5,0 4-1,-5 9 0,-1 0-66,-4 1-14,-1-1-2,0 1-1,1-6-32,-1 1-6,6-5-2,-11-5 0,10 0 46,-4-4 8,-1-1 3,0-4 0,6 4 81,5-9 0,0 0 15,0 0-2,0 0 66,0 0 13,0 0 2,0 0 1,0 0-11,0 0-1,0 0-1,0 0 0,0 0-21,11-4-4,5-1-1,5 5 0,0 0-24,6 0-6,5 0-1,0 0 0,5 5-25,0-5 0,-10 0 0,10 0-11,6-5-181,-1 5-37</inkml:trace>
        </inkml:traceGroup>
        <inkml:traceGroup>
          <inkml:annotationXML>
            <emma:emma xmlns:emma="http://www.w3.org/2003/04/emma" version="1.0">
              <emma:interpretation id="{E0A12B94-AE95-41D1-A889-B45FB1392067}" emma:medium="tactile" emma:mode="ink">
                <msink:context xmlns:msink="http://schemas.microsoft.com/ink/2010/main" type="inkWord" rotatedBoundingBox="16685,6420 17989,6354 18027,7093 16723,7159"/>
              </emma:interpretation>
              <emma:one-of disjunction-type="recognition" id="oneOf13">
                <emma:interpretation id="interp63" emma:lang="en-AU" emma:confidence="0">
                  <emma:literal>and</emma:literal>
                </emma:interpretation>
                <emma:interpretation id="interp64" emma:lang="en-AU" emma:confidence="0">
                  <emma:literal>And</emma:literal>
                </emma:interpretation>
                <emma:interpretation id="interp65" emma:lang="en-AU" emma:confidence="0">
                  <emma:literal>cind</emma:literal>
                </emma:interpretation>
                <emma:interpretation id="interp66" emma:lang="en-AU" emma:confidence="0">
                  <emma:literal>anel</emma:literal>
                </emma:interpretation>
                <emma:interpretation id="interp67" emma:lang="en-AU" emma:confidence="0">
                  <emma:literal>anol</emma:literal>
                </emma:interpretation>
              </emma:one-of>
            </emma:emma>
          </inkml:annotationXML>
          <inkml:trace contextRef="#ctx0" brushRef="#br0" timeOffset="66014.7587">15687 1454 403,'0'-5'36,"-6"0"-36,1 1 0,0-6 0,-6 1 470,0 4 87,6-5 18,-6 6 3,1-1-375,-1 0-75,-5 1-16,11-1-2,-6 5-44,1 0-9,-6 0-1,0 5-1,5-5-39,-5 4-7,5 6-1,-5-1-8,6-4 0,-1 4 0,6 1-10,-1-1 10,1 5-14,5 1 5,0-1 1,0 5 0,5-5-2,1 0 0,-1 5 0,6-5 0,-1 1 1,6-6 0,-5 5 0,5-4 0,-5-1-15,5-4-4,0 0 0,-1-1 0,1-4 28,-5 0 0,-6 0 0,6-9 0,0 4 0,-1-4 0,1-6 0,-6 6-8,-5 0 8,6-6 0,-1 6 0,-5-5-8,5-1 8,-5-3 0,0 8 0,0-4 0,6 4 0,-6 10 0,0-9 0,0-5 8,0 0-8,0 4 0,0 1 0,0 9 0,0 0 0,0 0 0,0 0 0,0 0 0,0 0 0,0 0 0,0 0 0,16 14 0,-11 0 0,11 5 0,0 0 0,-6-5 0,1 5 0,5-5 0,0 5 0,0-5 0,-5-4-69,-1-1-15,-10-9-4,16 10 0,-16-10-175,0 0-35</inkml:trace>
          <inkml:trace contextRef="#ctx0" brushRef="#br0" timeOffset="66369.7138">15884 1397 1702,'0'0'37,"0"0"8,0 0 2,0 0 1,0 0-38,0 0-10,5 14 0,-5 5 0,5-9 123,1 4 22,-6-14 5,5 19 1,0-5-77,0 5-15,1-5-3,-1 5-1,0 0-30,1-5-5,-6 0-2,5 0 0,-5-14 1,0 0 0,0 0 0,0 15 0,0-15 0,0 0 0,0 0 0,0 0 0,0 0 3,0 0 1,0 0 0,0 0 0,0 0-6,0 0-1,5-10 0,1 1 0,-6-1 4,5-4 0,-5 0 0,5 0 0,1 4-12,-1-4-8,0-5 12,6 5-12,-6 0 51,6-1 3,-6 1 1,6 0 0,0 0-28,-1 9-6,6 0-1,-5 1 0,5 4-6,-6 0-2,6 0 0,-5 0 0,5 4-3,0-4-1,0 10 0,5-5 0,-10 4-8,5-4 0,0 9 0,0-5 0,0 1-17,-6-1-6,6 1-1,-5-1 0,5 1-92,-5-5-20,-1 4-3,-10-9-1,0 0-140,0 0-28,27 14-5,0 5-2</inkml:trace>
          <inkml:trace contextRef="#ctx0" brushRef="#br0" timeOffset="66804.618">16607 1463 2163,'0'0'48,"0"0"9,6-9 3,-6-5 0,-6 9-48,6 5-12,0 0 0,-5-10 0,-6-4 111,6 5 19,0 4 4,0 0 1,-6-4-57,0 4-11,1-4-3,-1 9 0,0 0-1,6 4-1,5-4 0,-16 10 0,11-10-48,5 0-14,-11 9 0,6 5 8,-1-4-8,6 4 0,6-4 0,-6 4 0,5-5 0,6 5 0,-6-4 0,6 4 0,-11-14 0,5 5 0,11 4 0,-5-4 0,-11-5-39,10 9-9,6-4-1,-5-5-1,-1 0 29,1 0 5,-11 0 2,11-9 0,5-1-40,-6 1-8,-4-5-2,4 4 0,-4-4 28,-1 4 6,0-8 1,1 8 0,-6-4-76,0-5-15,0 0-4,0 0 0,-6 0-155,1 0-31,-6 0-6,6-4-2,-6-1 145,1-4 29,-1-1 5,0-4 2,1 0 207,-6 5 42,5-1 8,1-4 1,-1 5 119,0-1 23,-5-4 5,11 10 0,0-1-60,-6 5-12,6 5-2,-1 4-1,1 1-59,5 9-12,0 0-2,0 0-1,0 0-50,0 0-9,5 19-3,6 0 0,0 9-32,-6 1-6,11 4-2,0 4 0,5 1-17,-5 5 0,0-1 0,5 1 0,-5 4 0,0-9 0,6 0 0,-6 0-9,0-5-125,5 0-25,0-4-5</inkml:trace>
        </inkml:traceGroup>
        <inkml:traceGroup>
          <inkml:annotationXML>
            <emma:emma xmlns:emma="http://www.w3.org/2003/04/emma" version="1.0">
              <emma:interpretation id="{8B2D6707-BECF-47FE-A2E9-EB9754A020DB}" emma:medium="tactile" emma:mode="ink">
                <msink:context xmlns:msink="http://schemas.microsoft.com/ink/2010/main" type="inkWord" rotatedBoundingBox="18887,6280 19598,6244 19648,7234 18937,7270"/>
              </emma:interpretation>
              <emma:one-of disjunction-type="recognition" id="oneOf14">
                <emma:interpretation id="interp68" emma:lang="en-AU" emma:confidence="0">
                  <emma:literal>3)</emma:literal>
                </emma:interpretation>
                <emma:interpretation id="interp69" emma:lang="en-AU" emma:confidence="0">
                  <emma:literal>3}</emma:literal>
                </emma:interpretation>
                <emma:interpretation id="interp70" emma:lang="en-AU" emma:confidence="0">
                  <emma:literal>3s</emma:literal>
                </emma:interpretation>
                <emma:interpretation id="interp71" emma:lang="en-AU" emma:confidence="0">
                  <emma:literal>s)</emma:literal>
                </emma:interpretation>
                <emma:interpretation id="interp72" emma:lang="en-AU" emma:confidence="0">
                  <emma:literal>3/</emma:literal>
                </emma:interpretation>
              </emma:one-of>
            </emma:emma>
          </inkml:annotationXML>
          <inkml:trace contextRef="#ctx0" brushRef="#br0" timeOffset="67532.8864">17651 966 2268,'0'0'50,"0"0"10,0 0 3,0 0 0,0 0-51,0 0-12,0 0 0,10-9 0,1 4 113,-6-4 20,6 4 4,0 5 1,5 0-57,-6-5-11,6 5-2,0 0-1,-5 0-24,-1 0-5,1 5-1,5-5 0,0 5-15,-5 0-3,-1-1-1,1-4 0,0 10-10,-11-10-8,0 0 12,5 9-12,-5-9 10,0 10-10,0-10 8,-5 14-8,-1 5 0,1-10 0,-6 5-9,6 1 9,0-6-33,-6 1 0,0-1 0,6 0 0,5-9-6,0 0-1,-11 0 0,11 0 0,0 0 11,0 0 1,0 0 1,0 0 0,0 0 15,0 0 2,0 0 1,0 0 0,0 0 9,0 0 12,0 0-2,0 0-1,0 0 7,0 0 2,11 10 0,-6-1 0,11-4 4,-5 0 1,5 0 0,-5-1 0,5 1 0,0 0 0,-6-1 0,1 1 0,0 0 1,-6 4 1,-5-9 0,5 5 0,-5-5-25,0 0 0,5 10-12,-5 4 12,-5 0 0,0 0 12,0 5 0,-6 0 0,6-9-12,-6-1 0,0 0-10,-5 1 10,6-1-21,-1 1 1,0-5 1,1-1 0,-1 1 30,-5 0 5,5-5 2,-5 0 0,1 0-18,4-5-17,-5 0 3,0-4 1,5-1-24,-5 1-5,6-1-1,-1-4 0,0 0-52,6-5-10,0 5-3,-1 0 0,1-5-159,5 5-32</inkml:trace>
          <inkml:trace contextRef="#ctx0" brushRef="#br0" timeOffset="67842.2057">18034 763 748,'0'0'67,"0"0"-54,11-9-13,-11 9 0,0 0 209,10-5 39,12 0 8,-6 5 2,-1 5-62,1 0-12,-5-1-2,5 6-1,5-1-52,-5 5-10,-5-4-3,5 4 0,-5 10-40,5-10-9,0 0-2,-1 10 0,1-1-10,-5 1-3,0 4 0,-6-4 0,6 4-35,-6 6-7,0-6-2,1 5 0,-1 5 3,0 0 0,-5 0 0,0-5 0,-5-5-11,5 5 12,-11 0-12,6 5 12,0-5-12,-6-4 0,-5 4 0,5 0 8,1-5-8,-6 6 0,0-6-12,0 0 12,0-4-126,-5 0-18,-1-1-3,1 1-1146</inkml:trace>
        </inkml:traceGroup>
      </inkml:traceGroup>
    </inkml:traceGroup>
    <inkml:traceGroup>
      <inkml:annotationXML>
        <emma:emma xmlns:emma="http://www.w3.org/2003/04/emma" version="1.0">
          <emma:interpretation id="{FE82306C-A8F0-40A5-8D68-3BC1E1913119}" emma:medium="tactile" emma:mode="ink">
            <msink:context xmlns:msink="http://schemas.microsoft.com/ink/2010/main" type="paragraph" rotatedBoundingBox="2769,8537 30880,7220 30943,8558 2832,98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EF4455-FCC3-497E-A564-F2436BB2D0D7}" emma:medium="tactile" emma:mode="ink">
              <msink:context xmlns:msink="http://schemas.microsoft.com/ink/2010/main" type="line" rotatedBoundingBox="2769,8537 30880,7220 30943,8558 2832,9875"/>
            </emma:interpretation>
          </emma:emma>
        </inkml:annotationXML>
        <inkml:traceGroup>
          <inkml:annotationXML>
            <emma:emma xmlns:emma="http://www.w3.org/2003/04/emma" version="1.0">
              <emma:interpretation id="{D3497A32-470F-4A53-9465-96711E3F4D3D}" emma:medium="tactile" emma:mode="ink">
                <msink:context xmlns:msink="http://schemas.microsoft.com/ink/2010/main" type="inkWord" rotatedBoundingBox="2828,8527 4031,8953 3783,9652 2580,9225"/>
              </emma:interpretation>
              <emma:one-of disjunction-type="recognition" id="oneOf15">
                <emma:interpretation id="interp73" emma:lang="en-AU" emma:confidence="0">
                  <emma:literal>p:</emma:literal>
                </emma:interpretation>
                <emma:interpretation id="interp74" emma:lang="en-AU" emma:confidence="0">
                  <emma:literal>to:</emma:literal>
                </emma:interpretation>
                <emma:interpretation id="interp75" emma:lang="en-AU" emma:confidence="0">
                  <emma:literal>To:</emma:literal>
                </emma:interpretation>
                <emma:interpretation id="interp76" emma:lang="en-AU" emma:confidence="0">
                  <emma:literal>I:</emma:literal>
                </emma:interpretation>
                <emma:interpretation id="interp77" emma:lang="en-AU" emma:confidence="0">
                  <emma:literal>Is:</emma:literal>
                </emma:interpretation>
              </emma:one-of>
            </emma:emma>
          </inkml:annotationXML>
          <inkml:trace contextRef="#ctx0" brushRef="#br0" timeOffset="74680.9298">1507 3162 403,'0'0'17,"0"0"5,0 0-22,0 0 0,0 0 0,0 0 0,10-5 350,12 5 66,-12-5 12,17 1 4,-16 4-244,10 0-48,5 0-9,6 4-3,-5-4-51,0 5-10,-6-5-3,0 0 0,6 5-11,5 0-2,-6-1-1,-4 1 0,10 0-29,-16-5-5,10 0-2,1 4 0,-6-4-62,0 5-13,1-5-3,-1 0-1152</inkml:trace>
          <inkml:trace contextRef="#ctx0" brushRef="#br0" timeOffset="74452.6364">1576 3436 403,'0'0'17,"0"-14"5,-11 5-22,11-1 0,0 10 0,0 0 0,0-9 272,0 9 49,0 0 11,11-10 1,0 5-188,-1-4-37,6 4-8,0 1-2,0 4-27,5 0-6,-5 0-1,0 0 0,6 0 0,4 0 0,-10 4 0,5-4 0,-5 5 0,0 0 0,6-1 0,-6 1 0,0 0 0,0 4 0,0-9 0,-16 0 0,0 10-64,0-10 0,0 0 0,10 9-12,-10-9 24,-5 14 6,0-4 1,5-1 0,-16-4-10,5 0-1,0 0-8,-5-1 12,0 1-12,0 0 0,11 0 0,-16-1 0,5 1-21,0-5-4,0 0-1,0 0 0,0 0-32,-5 0-6,5-5-2,10 1 0,-10 4-41,6-5-8,-1-5-1,0 1-588,6 4-116</inkml:trace>
          <inkml:trace contextRef="#ctx0" brushRef="#br0" timeOffset="74161.752">1666 3389 806,'0'0'72,"0"0"-58,0 0-14,0 0 0,0 0 248,0 0 48,0 0 8,0 0 3,0 0-134,0 0-26,-10 9-6,10-9-1,0 0-60,0 15-12,0-1-2,0 5-1,10 0-52,-10 0-13,6 4 0,-1 1 0,0 4 0,1 1 0,4-1 0,1 0 0,0 1 0,-11 4 0,0-9 0,5 4 0,0-4-36,1-5-11,-1 4-1,-5-4-1,5-5-47,-5-4-10,0-10-2,0 0 0,0 0-60,0 0-13,0 0-3,0 0 0</inkml:trace>
          <inkml:trace contextRef="#ctx0" brushRef="#br0" timeOffset="75205.7003">2587 3540 1843,'0'0'81,"0"0"18,0 0-79,0 0-20,-5 0 0,5 0 0,0 0 192,-11-4 34,11-1 7,0 5 2,0 0-149,0 0-30,0 0-5,0 0-2,0-14-36,0 14-13,0 0 9,0 0-859,0 0-172</inkml:trace>
          <inkml:trace contextRef="#ctx0" brushRef="#br0" timeOffset="75211.6845">2630 3748 2138,'-11'24'95,"11"-24"19,0 0-91,0 0-23,-5-5 0,5 5 0,0 0 109,0 0 18,0 0 3,5-9 1,0-1-171,6 6-33,0-6-7,5 1-998</inkml:trace>
        </inkml:traceGroup>
        <inkml:traceGroup>
          <inkml:annotationXML>
            <emma:emma xmlns:emma="http://www.w3.org/2003/04/emma" version="1.0">
              <emma:interpretation id="{4E5BA17C-8E90-4A27-A180-70193ABC8706}" emma:medium="tactile" emma:mode="ink">
                <msink:context xmlns:msink="http://schemas.microsoft.com/ink/2010/main" type="inkWord" rotatedBoundingBox="5071,8652 5201,9131 5004,9185 4874,8705"/>
              </emma:interpretation>
              <emma:one-of disjunction-type="recognition" id="oneOf16">
                <emma:interpretation id="interp78" emma:lang="en-AU" emma:confidence="0">
                  <emma:literal>6</emma:literal>
                </emma:interpretation>
                <emma:interpretation id="interp79" emma:lang="en-AU" emma:confidence="0">
                  <emma:literal>b</emma:literal>
                </emma:interpretation>
                <emma:interpretation id="interp80" emma:lang="en-AU" emma:confidence="0">
                  <emma:literal>7</emma:literal>
                </emma:interpretation>
                <emma:interpretation id="interp81" emma:lang="en-AU" emma:confidence="0">
                  <emma:literal>g</emma:literal>
                </emma:interpretation>
                <emma:interpretation id="interp82" emma:lang="en-AU" emma:confidence="0">
                  <emma:literal>G</emma:literal>
                </emma:interpretation>
              </emma:one-of>
            </emma:emma>
          </inkml:annotationXML>
          <inkml:trace contextRef="#ctx0" brushRef="#br0" timeOffset="73513.8777">3737 3157 1209,'5'52'108,"-5"-19"-87,0-33-21,0 0 0,0 0 120,0 0 19,6-9 4,-6-1 1,0-4-13,0 5-3,0-1 0,0 10 0,0-9 0,0-1 0,-6-4 0,6 14 0,0 0-68,0 0-13,0 0-3,0 0-1,0 0-17,-5 10-3,-6-6-1,6 10 0,0 1-14,-1-1-8,1 9 8,0-4-8,-1 0 0,6 0 0,0 5 0,0 0 0,0-1 0,0 1 0,0 0 0,0-1 0,6 1 0,-1 0 0,0-1 0,6-4 0,0 0 0,-1 0 0,1 0 0,0 0 0,10-5 0,-16-5 0,11 1 0,-16-10-8,0 0 8,11 9 0,-11-9 0,21 0 0,-21 0 0,16-4 0,0-1 8,-5-5-8,-1-4 12,1 0-1,-11 0-1,5 0 0,1 4 3,-6-4 1,-6 5 0,1-1 0,0 1-2,-6-1 0,-5 1 0,5 4 0,1 5-12,-6 0 11,0 9-11,-6-4 10,12 5-10,-11-1 0,5-4-12,5 4 12,0 1-42,6 4-1,-6-5 0,11-4 0,0-5-53,0 0-12,0 0-1,0 0-1056</inkml:trace>
        </inkml:traceGroup>
        <inkml:traceGroup>
          <inkml:annotationXML>
            <emma:emma xmlns:emma="http://www.w3.org/2003/04/emma" version="1.0">
              <emma:interpretation id="{307F28FF-F934-4A03-B96D-E832C3619B9A}" emma:medium="tactile" emma:mode="ink">
                <msink:context xmlns:msink="http://schemas.microsoft.com/ink/2010/main" type="inkWord" rotatedBoundingBox="6358,8501 6815,8881 6539,9211 6083,8831"/>
              </emma:interpretation>
              <emma:one-of disjunction-type="recognition" id="oneOf17">
                <emma:interpretation id="interp83" emma:lang="en-AU" emma:confidence="0">
                  <emma:literal>is</emma:literal>
                </emma:interpretation>
                <emma:interpretation id="interp84" emma:lang="en-AU" emma:confidence="0">
                  <emma:literal>i</emma:literal>
                </emma:interpretation>
                <emma:interpretation id="interp85" emma:lang="en-AU" emma:confidence="0">
                  <emma:literal>it</emma:literal>
                </emma:interpretation>
                <emma:interpretation id="interp86" emma:lang="en-AU" emma:confidence="0">
                  <emma:literal>in</emma:literal>
                </emma:interpretation>
                <emma:interpretation id="interp87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76473.6075">4988 3110 1713,'0'0'76,"0"0"16,0 0-74,0 0-18,0 0 0,0 0 0,0 0 58,0 0 8,0 0 2,0 0 0,0 0-36,0 9-8,5 1 0,0-1-1,6-4-88,0 9-18,5-4-3,5-1-1,6-4-109,-1-1-23</inkml:trace>
          <inkml:trace contextRef="#ctx0" brushRef="#br0" timeOffset="76287.8073">5068 3342 1324,'0'0'118,"0"0"-94,-11 4-24,0-8 0,11 4 94,0 0 14,0 0 4,0 0 0,0 0 4,0 0 2,0 0 0,0 0 0,0 14-72,6 0-14,-1 0-4,0 0 0,11 5-5,-10 0-2,-1-5 0,6 5 0,-6 0-10,6 0-3,-6-5 0,0 1 0,6-6-8,-6 0 0,-5-9-12,0 10 12,0-10-80,0 0-9,0 0-2</inkml:trace>
          <inkml:trace contextRef="#ctx0" brushRef="#br0" timeOffset="76797.9196">5440 3280 1306,'0'0'58,"0"0"12,0 0-56,0 0-14,0 0 0,0 0 0,-10 0 139,4 0 25,-4 0 4,4 0 2,-4-5-60,-1 5-12,0-4-2,-5 4-1,6 0-37,-1 0-7,-5 0-2,5 0 0,-4 0-29,9 0-7,6 0-1,-5 9 0,-6-4-12,6 0 0,5-5 0,0 0 0,5 9 0,-5 0 0,0-9 0,11 15-10,-6-6 10,6 5 0,-6 1 8,6-1-8,5-5 24,-6 1 1,-10-10 0,16 9 0,0 1 6,0-1 1,-16-9 0,16 5 0,-5-1 0,-11-4 1,16 5 0,-16-5 0,0 0-9,11 5-1,-11-5-1,0 0 0,5 9-2,-5-9 0,0 10 0,0 4 0,-5 0 0,-6 0-1,-5-4 0,-5 4 0,5 0-11,-6 0-8,1-4 12,0 4-12,0 0 0,5 1-22,0-6 3,0 0 1,0 1-43,0-1-9,10-4-2,6-5-768,0 0-153</inkml:trace>
        </inkml:traceGroup>
        <inkml:traceGroup>
          <inkml:annotationXML>
            <emma:emma xmlns:emma="http://www.w3.org/2003/04/emma" version="1.0">
              <emma:interpretation id="{B2A0B933-CAA2-41D4-A5C8-7CA82362A49E}" emma:medium="tactile" emma:mode="ink">
                <msink:context xmlns:msink="http://schemas.microsoft.com/ink/2010/main" type="inkWord" rotatedBoundingBox="7424,8657 8476,8414 8625,9061 7574,9305"/>
              </emma:interpretation>
              <emma:one-of disjunction-type="recognition" id="oneOf18">
                <emma:interpretation id="interp88" emma:lang="en-AU" emma:confidence="0">
                  <emma:literal>not</emma:literal>
                </emma:interpretation>
                <emma:interpretation id="interp89" emma:lang="en-AU" emma:confidence="0">
                  <emma:literal>nor</emma:literal>
                </emma:interpretation>
                <emma:interpretation id="interp90" emma:lang="en-AU" emma:confidence="0">
                  <emma:literal>no</emma:literal>
                </emma:interpretation>
                <emma:interpretation id="interp91" emma:lang="en-AU" emma:confidence="0">
                  <emma:literal>nol</emma:literal>
                </emma:interpretation>
                <emma:interpretation id="interp92" emma:lang="en-AU" emma:confidence="0">
                  <emma:literal>no,</emma:literal>
                </emma:interpretation>
              </emma:one-of>
            </emma:emma>
          </inkml:annotationXML>
          <inkml:trace contextRef="#ctx0" brushRef="#br0" timeOffset="77493.49">6239 3427 518,'-11'-24'46,"11"19"-37,-5 1-9,-1 4 0,1-5 232,5-5 44,0 6 8,0 4 3,0 0-98,0 0-19,0 0-4,0 0-1,5-10-43,-5 10-9,0 0-1,0 0-1,0 0-66,0 0-13,0 0-2,0 0-1,0 0 4,11 14 1,0 5 0,-1 0 0,1 0-24,-6 0-10,6 0 8,-6 5-8,1-5 0,-1 4 0,-5-4 8,5-5-8,1 1 0,-6-1 0,0-14 0,0 0 0,0 9 0,0-9 8,0 0-8,0 0 8,0 0-8,0 0 0,0 0 9,0-14-9,-6 5 0,1-10 0,10 4 0,-5-3 0,-5-1 0,5 4 0,0-3 0,0 3 0,5 1 0,1-5 0,-6 0 0,10 0 0,-5 5 16,11 0 3,-10 0 0,10 0 0,-6 4-19,1 5 0,5-4 0,-5 4 0,-1 0 0,1 5 0,10 0 0,-5 5 0,-5 0 0,0 4-14,-1 6 2,1-1 1,-1 5 11,-4 0 8,-1 0-8,6 4 11,-6 1-11,0 0 10,1 4-10,-1 0 10,0-4-10,6 4 10,-6-9-10,6 5 10,-6 0-10,1-10 0,-1 0 0,-5 0 0,5-4-39,-5-10-3,6 9-1,-6-9 0,0 0-138,0 0-28,0 0-6,0 0-465,0 0-94</inkml:trace>
          <inkml:trace contextRef="#ctx0" brushRef="#br0" timeOffset="78124.9227">6755 3365 1958,'5'0'43,"-5"0"9,0 0 1,0 0 3,0 0-45,0 0-11,0 0 0,0 0 0,0 0 118,0 0 22,0 0 4,-10 0 0,-6 5-77,16-5-16,-11 9-3,11-9-1,0 0-29,-5 10-6,-6 4 0,6 0-1,5 0-11,0 1 0,-6 4 0,6-5 8,11-5-8,0 1 0,-6 4 0,6 0 0,-6-4 0,-5-10 0,11 4 0,5 6 0,-11-6-8,11 1-4,-16-5-1,11 5 0,-1 0 21,6-1 4,0-4 0,0 0 1,0-4-13,-5 4-18,-1 0 4,6-5 1,-5 0 13,5 0 0,-16 5 0,11-4 0,-1-6 9,-4 1 5,-1-5 1,-5 4 0,0 1-24,0 9-5,0-10-1,-5 1 0,-6-1 28,0-4 6,1 5 1,-1-1 0,0-4-32,-5 5-7,0-6-1,0 6 0,0-5 20,-5 0 0,5-1 0,6 1 0,4 0 0,-4 4 12,-6-4-1,0 5-1,5-1-10,6 1-14,-6 4 3,6 0 1,-1-4 10,6 9 0,0 0 0,0 0 0,0 0 28,0 0 8,0 0 2,16 0 0,-16 0-10,11 0-1,10 5-1,1-1 0,4 1-26,-5-5 0,1 10 0,4-6 0,6 1 56,-5 0 7,0 0 1,-1-1 0,1-4-56,-1 0-8,1 5 0,-6-5-10,1 0 10,-1 0 8,0-5-8,6 5 11,-11 0-11,0 0 0,0 0 0,0 0 0,-6 0-34,6 0-6,-10-4 0,4 4-1,1 4-166,-11-4-33,0 0-6,0 0-822</inkml:trace>
          <inkml:trace contextRef="#ctx0" brushRef="#br0" timeOffset="78311.4555">7000 2949 1209,'0'0'108,"0"0"-87,-11 5-21,11-5 0,0 4 175,-5 1 30,5 9 7,0 0 0,0 1-46,5-1-10,0 5-1,6 4-1,0 6-68,-1 4-14,1 0-2,-6 0-1,11 5-33,-5 0-6,5 0-2,0 0 0,0-5-28,0-5 0,5 0 0,0 1 0,6-5-169,0-1-40</inkml:trace>
        </inkml:traceGroup>
        <inkml:traceGroup>
          <inkml:annotationXML>
            <emma:emma xmlns:emma="http://www.w3.org/2003/04/emma" version="1.0">
              <emma:interpretation id="{577C98A8-3637-4B7C-B326-FD013C180A86}" emma:medium="tactile" emma:mode="ink">
                <msink:context xmlns:msink="http://schemas.microsoft.com/ink/2010/main" type="inkWord" rotatedBoundingBox="9323,8345 12394,8348 12393,8989 9322,8986"/>
              </emma:interpretation>
              <emma:one-of disjunction-type="recognition" id="oneOf19">
                <emma:interpretation id="interp93" emma:lang="en-AU" emma:confidence="0">
                  <emma:literal>divisible</emma:literal>
                </emma:interpretation>
                <emma:interpretation id="interp94" emma:lang="en-AU" emma:confidence="0">
                  <emma:literal>divisibly</emma:literal>
                </emma:interpretation>
                <emma:interpretation id="interp95" emma:lang="en-AU" emma:confidence="0">
                  <emma:literal>divisive</emma:literal>
                </emma:interpretation>
                <emma:interpretation id="interp96" emma:lang="en-AU" emma:confidence="0">
                  <emma:literal>division</emma:literal>
                </emma:interpretation>
                <emma:interpretation id="interp97" emma:lang="en-AU" emma:confidence="0">
                  <emma:literal>divisions</emma:literal>
                </emma:interpretation>
              </emma:one-of>
            </emma:emma>
          </inkml:annotationXML>
          <inkml:trace contextRef="#ctx0" brushRef="#br0" timeOffset="78898.9219">8304 3313 2048,'0'0'91,"0"0"18,-11-5-87,-5-9-22,11 5 0,-11-1 0,0 1 131,0-1 21,5 1 5,-5-1 1,0 1-65,6 4-13,-6 5-2,0 0-1,0 0-45,5 0-8,-5 5-3,11 0 0,-6 4-21,1 5 0,-1 1 0,11-1-8,-5 5 8,5 0-8,0 4 8,5-4-8,6 0 8,-6-5-13,0 1 5,6-1 8,0-5-18,-1 1 4,6-1 1,-5 1 0,0-6 4,-1 1 1,6-5 0,-5-5 0,5-4 8,0-1 0,-6-4 0,1 0-8,0-5 0,-1 0 0,1-4 0,-6-1 0,-5-5-14,0 6-2,0-6-1,0 1 0,0 4-15,0 1-4,0-6 0,0 1 0,-5 0 30,0 4 6,-1 0 8,-4 1-13,-6-6 37,0 6 7,5 8 1,-5-4 1,5 5-33,1-5 0,5 5 0,-1 0 0,6 14 37,-10-5 4,4-4 1,6 9 0,0 0-1,0 0 0,0 0 0,6 14 0,-1 0-30,6 5-11,-6 5 0,5-1 9,1 10-24,5 1-5,0-1 0,-5 5-1,-6-5 68,6-5 13,5 5 4,5-4 0,0-1-52,-5-4-12,5-1 0,-5 1 0,6 0 0,-6-5-15,0-1 3,0-3 1,-6-6-49,6 5-9,-5-4-3,-11-10 0,0 0-131,0 0-26,0 0-6</inkml:trace>
          <inkml:trace contextRef="#ctx0" brushRef="#br0" timeOffset="79227.0505">8565 3010 460,'-6'-4'41,"1"4"-33,-6-5-8,1 0 0,4 0 353,1 1 69,-6-1 14,11 5 2,0 0-282,0 0-56,0 0-11,0 0-2,0 0-87,0 0-29,0 0 0,0 0 0,16 9-150,-5 1-29</inkml:trace>
          <inkml:trace contextRef="#ctx0" brushRef="#br0" timeOffset="79070.3598">8533 3114 1522,'0'0'68,"0"0"13,0 0-65,0 0-16,0 0 0,0 15 0,5-6 130,-5 5 22,5-4 5,1 9 1,-1 0-59,0 0-12,6-1-3,0 6 0,-6-10-35,6 5-7,-1 5-2,1-5 0,0 0-32,-1-5-8,1 5 0,-6-10 0,6 6-56,-11-15-12,5 9-4,-5-9-984</inkml:trace>
          <inkml:trace contextRef="#ctx0" brushRef="#br0" timeOffset="79869.5629">8783 3105 518,'0'0'46,"0"0"-37,0 0-9,0 0 0,0 0 365,0 0 71,0 0 15,0 0 2,0 0-237,0 14-47,0-14-9,5 10-3,1-1-77,4 5-15,-4-4-3,-1 4-1,0 0-32,6 0-6,-6 5-2,11 0 0,-11 0-13,6 0-8,0-5 8,-1 5-8,6 0 0,-10-9 8,4 4-8,1-5 0,0 5 0,-6-9 0,-5-5 0,11 10 0,-6-10 0,-5 0 0,11 4 0,-6-8 0,6-1 0,-1 0 0,-4 0 0,-1-9 0,0 5 0,0-5 0,6-1 0,0-4 0,-6 1 0,0-6 0,6 0 0,-6 5 0,1-4 0,-6-1 0,5 5 0,0-5 0,-5 10 0,6-5 0,-6 5 0,0 0 0,0 14 0,0 0 0,5-10 10,-5 10-10,0 0 8,0 0-8,0 0 0,11 15 9,-6-1-9,-5 0 8,11 0-8,-6 10 8,-5-10-8,11 5 0,-1 0 0,1 0 8,0 4-8,-1-4 0,1 0-12,-6 0 12,6 0-12,-1-5 12,1 1-12,0-6 12,-6 5-47,-5-14-1,0 0-1,0 0 0,0 0-174,5 10-34,-5-10-7,0 0-2</inkml:trace>
          <inkml:trace contextRef="#ctx0" brushRef="#br0" timeOffset="79875.0973">9017 2887 2156,'0'0'48,"0"0"9,0 0 3,0 0 0,0 0-48,0 0-12,0 0 0,0 0 0,0 0-28,16 0-7,5 5-1,-10 0-1</inkml:trace>
          <inkml:trace contextRef="#ctx0" brushRef="#br0" timeOffset="80444.3952">9619 3067 230,'0'0'10,"0"0"2,0 0-12,0 0 0,0 0 0,0 0 0,0 0 137,0 0 25,0 0 5,0 0 1,0 0-53,0 0-11,0 0-1,0 0-1,10 0 30,-10 0 5,0 0 2,0 0 0,0 0 6,6-9 2,-6-5 0,0 14 0,0-5-17,-6-5-3,1 1-1,-6 4 0,6 0-46,-6 5-10,6-4-2,-6 4 0,-5 0-37,6 0-8,-6 0-2,0 4 0,10 1-21,-4 5 8,-1-6-8,6 6 0,-6-5 0,6 4 0,5-9 0,-5 9 0,5-9-12,0 10 2,-6 4 1,6-14 0,6 10 9,-6-10-10,5 14 10,6-5-10,-11-9 10,5 14-10,6-4 10,4 4-10,-4-4 10,5-1 0,0 0 0,0-4 0,0 0 0,0 0 0,-5-1 0,5 1 0,0 0 0,-6 4 0,-10-9 0,11 10 0,0-1 9,-11-9-9,0 0 12,0 0-12,0 10 20,0-10-2,-6 14-1,1-5 0,-11 6-4,5-6-1,1-4 0,4-1 0,-10 1-12,6 0 8,-1-5-8,0 0 0,-5 0 0,6 0 0,-1 0 0,11 0-10,-5-10-28,-6 6-6,6-6 0,5-4-1,0 5-112,0-6-23,5-4-4,6 5 0,-6 0-69,6 0-14</inkml:trace>
          <inkml:trace contextRef="#ctx0" brushRef="#br0" timeOffset="80721.4916">9901 2920 1418,'0'0'63,"0"-9"13,0 0-61,0 9-15,-6-10 0,6 5 0,-5-4 101,5 9 18,0 0 3,0 0 1,0 0-107,0 0-16,0 0-15,11 5-802</inkml:trace>
          <inkml:trace contextRef="#ctx0" brushRef="#br0" timeOffset="80601.0828">9922 3152 230,'0'0'20,"0"0"-20,0 15 0,5-1 0,-5-5 400,6 5 75,-1 1 15,-10 3 3,-1-3-265,1-1-52,5-5-12,0 6-1,5-6-95,-5-9-20,6 9-3,-1 6-1,6-6-58,-6 1-12,-5-10-2,0 0-1,0 0-161,11 4-32,-11-4-6</inkml:trace>
          <inkml:trace contextRef="#ctx0" brushRef="#br0" timeOffset="81164.2301">10130 2845 1152,'0'0'51,"0"0"10,0 0-49,0 0-12,0 0 0,5 19 0,0 0 243,-5-5 45,6 5 10,4 4 2,-10 6-182,6-1-36,-1 5-7,0 0-2,-5-4-35,6-1-7,-6 5-2,10-4 0,-10-6-19,5 1-10,-5-5 10,6 0-10,-1 0 0,0-10 0,-5-9 0,0 0 0,0 0 8,0 0-8,0 0 0,0 0 0,0 0 11,0 0-11,0 0 12,0 0-12,6-9 11,-1-5-11,0 4 10,-5-4-10,6 0 8,-1 4-8,0-4 0,1 5 0,-1-1 0,-5 10 0,0 0 0,11-5 0,-1 1 0,1-6 0,5 10-10,-5-4 10,-1 4 0,6 0 0,-5 0 0,-1 0 0,-10 0 16,11 4 1,0 1 1,-1 4 0,-10-9 6,11 5 2,-11-5 0,5 10 0,1-6 8,-6-4 2,0 0 0,5 15 0,-5-6-11,0 5-1,0-14-1,-5 14 0,-6-4-10,6-1-1,-11 1-1,5-1 0,-5 1-3,6-6-8,-6 6 12,0-10-4,0 5-8,0-1 0,5-4-12,-5 5 12,5-5-52,1-5-4,-6 5 0,10-4 0,6 4-176,0 0-35,0 0-7</inkml:trace>
          <inkml:trace contextRef="#ctx0" brushRef="#br0" timeOffset="81710.6649">10508 2835 2178,'0'0'96,"0"0"20,0 0-92,0 0-24,0 0 0,0 0 0,0 15 116,0-1 18,10 0 4,-10 5 1,0-5-69,6 10-14,-6-1-2,5 6-1,0-1-24,0 5-5,-5 0 0,11 0-1,-6-4-13,1 4-2,-1-5-8,0-4 12,6 0-12,0-1 0,5-4 0,0-5 0,-6 1 0,1-1 0,5-5 0,-5 1 0,5-1 0,-6-4 0,-10-5 0,0 0 0,11 0 0,-1-5 0,1 1 0,0-6 0,5 1 0,0-1 0,-6 1 0,1-6 9,0 1 2,-1 0 0,6-5 0,-5-5 0,-6 6-1,6 3 0,-6 1 0,0-5 0,1 5 18,-1 0 4,-5 0 1,-5-1 0,5 1-20,-6 0-4,1 5-1,0-1 0,5 10-8,-5-5 10,-6 1-10,0-1 10,6 5-10,5 0 0,0 0 0,0 0 0,0 0 0,-11 5 0,11-5-10,-5 4 10,0 6 0,-6 4 0,6 0-8,-1 0 8,1-4 0,5 4 0,-5-4 0,5 4 0,-6 0 0,6 0 0,-5 0 0,5-4 0,0 4 0,-5-5 0,5 6 0,-6-6 0,12 1 0,-6 4 0,0-14 0,0 14-9,5 0 9,0 0 0,1 1 0,-1-1 0,0-5 0,6 1 0,-6-1 0,6 1 0,0-1 8,5-4-8,-6 0 8,6-1-8,0 1 15,0-5-2,0-5 0,5 1 0,-5-6-4,6 5-1,-1 1 0,0-1 0,0-5-8,-5 1 0,0 0 0,0-1 0,0-4-138,0 9-20,-5 0-4</inkml:trace>
        </inkml:traceGroup>
        <inkml:traceGroup>
          <inkml:annotationXML>
            <emma:emma xmlns:emma="http://www.w3.org/2003/04/emma" version="1.0">
              <emma:interpretation id="{53CA59E0-E9B2-480E-BB76-EB81557A8A91}" emma:medium="tactile" emma:mode="ink">
                <msink:context xmlns:msink="http://schemas.microsoft.com/ink/2010/main" type="inkWord" rotatedBoundingBox="13232,8044 14532,8811 14219,9342 12919,8575"/>
              </emma:interpretation>
              <emma:one-of disjunction-type="recognition" id="oneOf20">
                <emma:interpretation id="interp98" emma:lang="en-AU" emma:confidence="0">
                  <emma:literal>by</emma:literal>
                </emma:interpretation>
                <emma:interpretation id="interp99" emma:lang="en-AU" emma:confidence="0">
                  <emma:literal>buy</emma:literal>
                </emma:interpretation>
                <emma:interpretation id="interp100" emma:lang="en-AU" emma:confidence="0">
                  <emma:literal>boy</emma:literal>
                </emma:interpretation>
                <emma:interpretation id="interp101" emma:lang="en-AU" emma:confidence="0">
                  <emma:literal>bye</emma:literal>
                </emma:interpretation>
                <emma:interpretation id="interp102" emma:lang="en-AU" emma:confidence="0">
                  <emma:literal>bay</emma:literal>
                </emma:interpretation>
              </emma:one-of>
            </emma:emma>
          </inkml:annotationXML>
          <inkml:trace contextRef="#ctx0" brushRef="#br0" timeOffset="83614.1099">11918 2608 1774,'0'0'79,"0"0"16,0 0-76,0 5-19,-5 0 0,5-1 0,0 6 90,0-1 14,0 1 4,0 4 0,0 0-36,5 15-6,0-1-2,6 5 0,-6 0-4,1 0 0,-1 5-1,0 0 0,1-5-22,-1 5-4,0-5-1,1-4 0,-1-1-16,0-4-4,1-1-1,-1-4 0,0-5-11,1 1 0,-6-15 0,0 0 0,0 0 0,0 0 8,0 0-8,0 0 0,0 0 0,0 0 0,0 0 0,0-10 0,0-4 0,0 4-11,-6-4 11,6 5-8,6-5-16,-6 4-2,0-4-1,5 4 0,0 1 41,1 0 8,-1-1 2,6 1 0,-1-1-24,1 10 0,-11 0 0,16-5 0,-6 10 0,6-5 0,0 0 0,0 5 0,-5 4 0,5-4 0,0 0 10,-5 9-10,5-5 15,-6 1-3,1 4-1,-1-4 0,-10-10 3,6 14 1,-6-5 0,0 5 0,0-4-3,-6 4-1,1 0 0,0-4 0,-6-1 5,1 5 2,-1-4 0,-5-1 0,-5-4-10,5 4-8,-6-4 9,6 0-9,0-5-8,0 0-8,0 0-2,6-5 0,-6 0-36,5-4-7,1 4-2,-1-4 0,6 4-141,5-4-29,-6-6-6</inkml:trace>
          <inkml:trace contextRef="#ctx0" brushRef="#br0" timeOffset="83953.6641">12296 3058 1497,'0'0'66,"0"0"14,11 14-64,-6-5-16,0 1 0,1 4 0,-1-5 152,0 1 26,11 4 6,-5 0 0,0-4-81,-1-1-17,11 1-3,-5-1-1,-5 1-44,5-1-9,0-4-1,0 0-1,0-1-12,0-4-3,0 0 0,0-4 0,0-6 5,0 1 1,-6-6 0,1 1 0,0 0-6,-1 0 0,-4-5-1,-1 0 0,0 0-3,1-5-8,-6 1 12,5 4-4,-5-5 2,-5 10 0,5-5 0,0 5 0,-6 0 3,6 14 1,0-10 0,0 10 0,0 0 0,0 0 0,0 0 0,0 0 0,6 14-5,-1 5-1,6 5 0,-1 4 0,1 1 2,0 4 0,5 9 0,-6 1 0,6-5 2,-5 4 0,5 6 0,0-6 0,0 1-12,-6 0 0,6 4 0,0-5 8,0 1-8,0 0 0,-5-6 0,5 6 0,0-5-41,0-5-11,-6 0-1,1-4-798,0-1-159</inkml:trace>
        </inkml:traceGroup>
        <inkml:traceGroup>
          <inkml:annotationXML>
            <emma:emma xmlns:emma="http://www.w3.org/2003/04/emma" version="1.0">
              <emma:interpretation id="{4BEA9BDD-5CCE-4068-B0A5-D685BD327FF4}" emma:medium="tactile" emma:mode="ink">
                <msink:context xmlns:msink="http://schemas.microsoft.com/ink/2010/main" type="inkWord" rotatedBoundingBox="14885,8642 14984,8157 15305,8222 15206,8708"/>
              </emma:interpretation>
              <emma:one-of disjunction-type="recognition" id="oneOf21">
                <emma:interpretation id="interp103" emma:lang="en-AU" emma:confidence="0">
                  <emma:literal>2</emma:literal>
                </emma:interpretation>
                <emma:interpretation id="interp104" emma:lang="en-AU" emma:confidence="0">
                  <emma:literal>3</emma:literal>
                </emma:interpretation>
                <emma:interpretation id="interp105" emma:lang="en-AU" emma:confidence="0">
                  <emma:literal>a</emma:literal>
                </emma:interpretation>
                <emma:interpretation id="interp106" emma:lang="en-AU" emma:confidence="0">
                  <emma:literal>z</emma:literal>
                </emma:interpretation>
                <emma:interpretation id="interp107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84474.6686">13701 2745 2185,'0'0'96,"0"0"21,0-9-93,0-10-24,6 5 0,-1 0 0,0 9 107,6 0 17,5-4 3,-6 4 1,6 0-58,-5 5-11,5 5-3,5-5 0,-5 9-24,0 1-4,0 4-2,-5 0 0,5-4-16,-6 9-10,-4 4 12,-6-4-12,0 5 0,-6 4 0,1 5-12,0 1 3,-11-1-29,5 0-6,-5-5 0,0 5-1,0-9-9,0 0-2,0-5 0,6-5 0,-6-5 9,0 5 2,0-9 0,5 0 0,1 0 31,-6-10 14,5 5-12,0-5 12,6 0 13,-6-4 11,6-1 1,0 1 1,-1 0 16,6 4 3,0-5 1,0 10 0,0-9 2,0 9 1,6-10 0,4 6 0,1-1-12,0 0-2,5 1-1,5 4 0,-5 4-17,5-4-3,6 5-1,-6 0 0,11 4-13,-5-4-10,-6 4 2,0-4 0,6 5-183,5-6-36</inkml:trace>
        </inkml:traceGroup>
        <inkml:traceGroup>
          <inkml:annotationXML>
            <emma:emma xmlns:emma="http://www.w3.org/2003/04/emma" version="1.0">
              <emma:interpretation id="{5080AE3C-2559-4929-AB63-107E1CDD0BD5}" emma:medium="tactile" emma:mode="ink">
                <msink:context xmlns:msink="http://schemas.microsoft.com/ink/2010/main" type="inkWord" rotatedBoundingBox="21508,7659 24111,7537 24149,8353 21546,8475"/>
              </emma:interpretation>
              <emma:one-of disjunction-type="recognition" id="oneOf22">
                <emma:interpretation id="interp108" emma:lang="en-AU" emma:confidence="0">
                  <emma:literal>or6isnrldivisible</emma:literal>
                </emma:interpretation>
                <emma:interpretation id="interp109" emma:lang="en-AU" emma:confidence="0">
                  <emma:literal>orleisnrldinsible</emma:literal>
                </emma:interpretation>
                <emma:interpretation id="interp110" emma:lang="en-AU" emma:confidence="0">
                  <emma:literal>or6isnrldinsible</emma:literal>
                </emma:interpretation>
                <emma:interpretation id="interp111" emma:lang="en-AU" emma:confidence="0">
                  <emma:literal>ov6isnrldinsible</emma:literal>
                </emma:interpretation>
                <emma:interpretation id="interp112" emma:lang="en-AU" emma:confidence="0">
                  <emma:literal>0r6isnrldinsible</emma:literal>
                </emma:interpretation>
              </emma:one-of>
            </emma:emma>
          </inkml:annotationXML>
          <inkml:trace contextRef="#ctx0" brushRef="#br0" timeOffset="88751.2661">20482 2703 1267,'0'0'112,"0"0"-89,-16-5-23,1 0 0,4 1 220,-5-6 40,0 10 8,5 0 2,-5-5-114,0 5-24,6-4-4,-6 4 0,0 4-80,5 1-16,0 5-4,6-6 0,-5 1-28,4 5 0,1-1 0,0 5 0,5 5 0,0 5-8,0-1-1,5 1 0,0-5-10,1 5-1,-1-5-1,5 0 0,-4-5-5,4 0-1,1 0 0,0-4 0,-11-10-17,10 0-3,6 4-1,-5-8 0,0-6 48,-1 1 12,1-1 0,-6-4 1,6 0-13,-6-5 9,1 0-9,4-5 8,-10-4-58,6 4-12,-6-4-2,0 4-1,-6-4 2,1 4 1,0-4 0,-1 4 0,-4-4 34,-1 4 6,0 0 2,6 1 0,-11-1 32,5 0 8,1 1 0,-1-1 1,-5 5 33,11 0 6,-6 0 2,0 5 0,6 0 22,0 0 4,0 0 0,-1 4 1,6 10-9,0 0-1,0 0-1,0 0 0,0 0-38,0 0-7,11 14-1,-1 1-1,-4-1-11,10 5-1,-6 4-1,6 6 0,-5-1 0,5 0 0,0-4 0,5 9 0,-5-4-10,0-1-8,-10-4 12,9 4-12,-4-4 0,0-1 0,5 1 0,-6 0 0,6-1-40,-5-4-3,5 5 0,-5-10 0,-6 5-64,6-9-13,-6-1-2,-5-9-1,5 9-144,-5-9-29</inkml:trace>
          <inkml:trace contextRef="#ctx0" brushRef="#br0" timeOffset="88905.6074">20616 2599 1562,'0'0'69,"0"0"15,0 0-68,0 0-16,0 0 0,5 9 0,-5 1 123,5 4 21,-5-5 4,5 6 0,6 3-75,-6-3-15,6 4-3,0-5-1,-1 5-35,-4 0-7,4 4-2,1-4 0,0-5-37,-6 5-7,6-4-2,-6-1-963</inkml:trace>
          <inkml:trace contextRef="#ctx0" brushRef="#br0" timeOffset="89068.0509">20637 2433 1440,'0'0'128,"0"-5"-103,-6-4-25,6 9 0,0 0 193,0 0 34,-5-5 6,5 5 2,0 0-155,0 0-30,0 0-6,0 0-2,0 0-86,16 5-18,-5 0-3,5 4-952</inkml:trace>
          <inkml:trace contextRef="#ctx0" brushRef="#br0" timeOffset="89456.7177">20844 2618 1616,'0'0'72,"0"0"14,6 9-69,-6-4-17,5 4 0,6 1 0,-6-5 142,6 4 25,-1 0 5,-4 1 0,-1-1-67,6 6-13,-6-1-4,0 0 0,6 0-35,-6 5-7,1-5-2,4 0 0,-10-14-24,6 10-4,-6-10-2,5 5 0,-5-5-2,10 4-1,1-8 0,0-1 0,-6 0 1,6-4 1,-11-1 0,10 1 0,-4-5-1,-1-5 0,6 0 0,-6 0 0,-5-5-12,11 5 11,-6 0-11,0-4 10,1 8-10,-6-3 10,5-1-10,0 4 10,1 6 2,-6 4 0,0 5 0,0 0 0,5-9 4,-5 9 2,0 0 0,0 0 0,11 9-6,-1-4 0,1 4-1,-1 1 0,1 4-11,-6 5 0,6-5 9,0 5-9,5-5 0,0 5 0,-6 0 0,1 5 0,0-5 0,-6 4-8,6-4 8,-1 0-8,1 0-23,-6 0-4,1 0-1,-1-5 0,-5-4-174,5-1-35,-5-9-7</inkml:trace>
          <inkml:trace contextRef="#ctx0" brushRef="#br0" timeOffset="89611.6442">21095 2362 1152,'0'0'102,"-6"-9"-82,1-1-20,0 1 0,5 9 199,0-5 35,0 5 7,0 0 2,0 0-146,0 0-29,0 0-5,0 0-2,0 0-83,16 5-17,0 4-3,0 5-914</inkml:trace>
          <inkml:trace contextRef="#ctx0" brushRef="#br0" timeOffset="90087.7291">21467 2542 1324,'0'0'118,"0"0"-94,0 0-24,-5-9 0,5-6 263,-11 6 48,6-1 9,5 1 3,-5-1-148,5 1-30,-11 0-5,6 4-2,-11 0-94,5 0-18,0 1-4,1 4-1,-6 0-21,5 4-10,0 6 1,6-5 0,5-5-22,-5 14-4,-1 0-1,6 0 0,0-4 3,6 4 0,-6 0 0,5-5 0,0 6 22,6-6 11,-6 5-10,6-4 10,0 4 0,-1-9 0,1 4 0,0 1 0,-11-10 0,10 9 0,1-4 0,5 4 0,-16-9 13,11 5 9,-1 4 2,-10-9 0,0 0 7,0 0 1,0 0 1,11 10 0,-6 4-13,-5-14-2,0 10-1,-5-1 0,-1-4-5,1 4-2,-5 1 0,-1-1 0,0-4-10,1-5 0,-6 0 0,0 5 0,-11-5-13,11 4-5,16-4-1,-11 5 0,-5-5-49,6 0-11,10 0-1,0 0-1,0 0-179,0 0-36,-21-14-8,21 14 0</inkml:trace>
          <inkml:trace contextRef="#ctx0" brushRef="#br0" timeOffset="90605.468">21483 2296 2192,'0'0'97,"0"0"20,0 0-93,0 0-24,0 0 0,0 0 0,0 0 116,0 0 20,-5-5 3,5 5 1,0 0-98,0 0-19,0 0-4,0 0-1,10 5-55,6 4-11,0 1-3,0 4-737,6-4-147</inkml:trace>
          <inkml:trace contextRef="#ctx0" brushRef="#br0" timeOffset="90429.3782">21616 2504 1382,'0'0'123,"0"0"-99,0 0-24,0 0 0,0 0 191,0 0 33,6 10 6,-1 4 2,0-5-92,0 5-19,-5 1-3,6 4-1,-6-5-45,5 5-8,0 0-3,1 0 0,-6-1-28,0-3-5,5-1-2,0 0 0,1 0-18,-1-4-8,-5-10 0,5 14 8,-5-14-33,6 9-7,-6-9-2,0 0 0,0 0-190,0 0-39</inkml:trace>
          <inkml:trace contextRef="#ctx0" brushRef="#br0" timeOffset="91151.5337">21813 2107 2192,'-16'-5'97,"16"0"20,0-4-93,0 4-24,-5-4 0,5 9 0,0 0 120,0 0 20,0 0 4,0 0 1,0 0-85,5 14-18,1 5-3,-6 9-1,-6 0-3,6 10-1,0-5 0,6 10 0,-6-5-26,5 4-8,-5-4 0,0-5 0,0 1 8,0-6-8,0-4 0,5-1 0,0 1 0,1-5 0,-6-5 0,5 0 0,-5-14-10,0 0 1,0 0 0,0 0 0,0 0-2,0 0 0,0 0 0,11-9 0,-11 9 11,10-10 14,1 1-3,-6-1-1,6 1-10,-6-1-17,6 6 4,0-6 1,-1 10 12,1-4 15,0-1-3,-1 5-1,-10 0-20,16 0-4,-5 0-1,5 0 0,0 0 25,-6 0 5,6 0 0,-5 5 1,-11-5-17,0 0 0,0 0 0,11 4 0,-11-4 26,0 0 2,0 0 0,0 0 0,0 0 12,0 14 4,-6-4 0,1 4 0,-6 0-28,1 0-6,-6-4-1,5-1 0,-5 1-9,0-1 0,0 1 9,6-5-9,-6-1 0,0 1 0,5-5 0,-5 0 0,5 0-37,1 0-12,4-5-3,-4 1 0,4-1-89,1-5-19,0-4-3,5-5-646,5 5-130</inkml:trace>
          <inkml:trace contextRef="#ctx0" brushRef="#br0" timeOffset="91388.8401">22122 2130 2246,'0'0'100,"0"0"20,0 0-96,0 0-24,-5 0 0,5 0 0,0 0 127,0 0 21,0 0 4,0 0 0,5 15-68,6-1-15,-11 9-2,0 1-1,5 4-21,0 1-4,0-1-1,1 10 0,-1-5-40,-5 0 0,5 0 0,6 1 0,0-6 0,-1 0 0,1-4 0,5 0 0,0-1-42,-5-4-7,-1-5-2,6 1 0,-5-1-121,0-5-25,4-4-5,-4-5-560,0 0-112</inkml:trace>
          <inkml:trace contextRef="#ctx0" brushRef="#br0" timeOffset="94460.5724">22532 2476 1533,'0'0'68,"0"0"14,0 0-66,0 0-16,0 0 0,16 0 0,-6 0 108,1 0 17,-11 0 4,11 0 1,-1 0-53,1-5-10,5 5-3,-16 0 0,0 0-23,11-5-5,5 1 0,-1-1-1,-15 5-3,11-5 0,0-4 0,-1 4 0,-4-5 0,-1 1-1,0 0 0,1 4 0,-1-5-3,-5 1 0,-5-1 0,-1 1 0,1 4-16,-6-4-3,1 4-1,-1 0 0,-10 1-8,10-1 12,-5 0-12,0 5 12,0 0-12,0 5 0,6 0 0,-1-1 8,0 1-8,1 0 0,-6 4 0,5 1 0,6-1 0,-6 5 0,6 1-9,-6-1 9,6 5 0,0-5 0,5 5 8,0 0-8,0 0 28,5 0 0,6-1 0,-6 6 0,0-5 2,6 0 0,5 0 0,5-5 0,-5-4-8,0-1-2,11-4 0,-1 4 0,6-9-20,-5 0 9,5 0-9,5-5 0,6 1-84,-6-1-23,-21 0-5,10 1-1125</inkml:trace>
          <inkml:trace contextRef="#ctx0" brushRef="#br0" timeOffset="85272.4731">14617 2935 1551,'0'0'68,"0"0"16,0 0-68,0 0-16,-6-10 0,6 10 0,0 0 145,0 0 26,-10-5 5,10 5 0,0 0-16,0 0-4,-6-9-1,6 9 0,0 0-83,0 0-17,0 0-3,0 0-1,0 0-30,0 0-5,0 0-2,6 14 0,4 5-14,1-5 0,0 5 0,5-5 0,-6 1 0,6 4 0,-5-5 0,5 5 0,0-10 0,5 1 0,-5-1 0,-5-4 0,-11-5 0,0 0 0,10 0 0,6 0 0,0-10 0,-5 1 9,0-1-9,-1 1 8,1 0-8,-6-6 10,1 1-10,-12 0 10,1-5 0,0 5 0,5-5 0,0 5 0,0-1 6,-11 1 0,-5-5 1,5 5 0,-5 0-17,11 5 10,0-1-10,-6 1 8,-5-1-18,0 5-4,-5 5-1,0 0 0,-1 0-21,1 10-5,5-5-1,0 4 0,0 1-53,5-1-10,1 0-3,4 6 0,6-6-143,0 5-29,0-4-5</inkml:trace>
          <inkml:trace contextRef="#ctx0" brushRef="#br0" timeOffset="85343.3656">14894 2911 1825,'0'0'40,"10"0"8,-10 0 1,21 9 3,-5-4-41,0 5-11,-5-10 0,5 4 0,-5 6 116,5-1 20,-6 1 5,1 4 1,-6-9-63,6 4-13,0 1-2,-6-1-1,0 5-14,-5-14-2,0 0-1,0 0 0,0 0-4,0 0-1,0 0 0,0 0 0,0 0-7,0 0-2,0 0 0,0-14 0,0 5 1,0-6 0,0 1 0,0-5 0,0-4-7,0-1-2,5 5 0,1 5 0,-1-5-4,0 0 0,1-5-1,-1 5 0,6 1-19,-1 3 0,-4 1 0,4 0 0,1 0 0,0-5-19,5 0 3,0 9 0,5 1-140,-5 0-28,5 4-6</inkml:trace>
          <inkml:trace contextRef="#ctx0" brushRef="#br0" timeOffset="86027.6132">16485 2570 518,'0'0'46,"0"0"-37,0 0-9,0-4 0,0-11 262,0 6 50,-5 0 11,5 4 1,0 5-116,-6-10-24,1 6-5,0-6-1,-1 5-52,6 5-10,-10-4-3,10 4 0,-6 0-44,6 0-9,0 0-1,0 0-1,0 14-44,0 5-14,0 0 8,0 0-8,-5 4 0,5 6 8,-5-1-8,5 5 0,0 0 0,10 0 0,1 5 0,0-5-9,-1 5 9,6-5-8,0-4 8,0-1-8,6 1 8,-6-6 0,5-4 0,-5-5 0,0-4 0,0 4 0,5-5 0,-5-4 0,0-10 0,-5 5 0,-11 0 0,10-4 0,6-1 0,-5-9 0,-6 4 0,1-4 8,4 0 7,-10 0 1,5 0 1,-5-1 0,0 6 1,0-5 0,0-5 0,-5 0 0,0 9-10,-6-4-8,6-5 12,-6 10-12,1-1 0,-6 1 0,0 4 0,5 0 0,-5 1-12,5-1-7,-5 5-1,0 5 0,6-1-12,-1 11-4,1-6 0,4 1 0,1-1-33,5 10-7,5-5-2,1 5 0,-1 5-33,5-5-6,6 4-2,0-4-581,6 0-117</inkml:trace>
          <inkml:trace contextRef="#ctx0" brushRef="#br0" timeOffset="86250.0598">17374 2712 1612,'-16'0'72,"11"0"14,-1-4-69,-4 4-17,4-5 0,-4 5 0,4-5 249,6 5 47,0 0 8,0 0 3,-5 5-195,5 4-38,0 1-8,5 4-2,1 5-44,-1 0-10,0 0-2,1 4 0,4-8-8,-4 4 0,4-1 0,1 1 0,0 5-20,-6-5-5,6-10-2,-6 6-839,6-1-168</inkml:trace>
          <inkml:trace contextRef="#ctx0" brushRef="#br0" timeOffset="86414.9721">17299 2514 2012,'-16'9'44,"16"-9"10,-10-5 2,4 1 0,1 4-45,-5 0-11,10 0 0,0 0 0,0 0 51,0 0 8,0 0 1,15 0 1,1 0-69,0 4-15,0 1-2,6 0-621,-6 0-124</inkml:trace>
          <inkml:trace contextRef="#ctx0" brushRef="#br0" timeOffset="86733.8987">17688 2608 1569,'0'0'69,"0"0"15,0 0-67,0 0-17,-5-5 0,-6 1 0,6 4 148,-6 0 25,-5 0 6,5 0 1,1 0-69,-6 0-14,5 4-2,1-4-1,-1 5-46,6-5-8,-6 5-3,11-5 0,-5 5-25,5-5-12,0 14 10,-6-5-10,6 1 0,0 4-13,6-5 1,-1 6 0,0-6 12,1 1 0,4 4 0,1 0 10,-1 0 2,1 0 0,0 5 0,-1-5 0,6 1-1,-5-1 0,0 0 0,-1 0 0,1 0 11,0-4 2,-11-10 1,0 0 0,10 9-1,-10-9-1,0 0 0,0 0 0,0 0 0,0 0 0,0 0 0,0 10 0,-10-10-7,4 5 0,-4-5-1,-6 0 0,5 0-15,-5 0 0,-5 0-12,5 0 12,-5 4-133,5-4-20,-6-4-4,6-1-1040</inkml:trace>
          <inkml:trace contextRef="#ctx0" brushRef="#br0" timeOffset="87593.4883">18769 2779 1555,'0'0'138,"0"0"-110,0 0-28,0 0 0,0 0 167,0 0 28,0 0 5,0 0 2,0 0-72,0 9-14,-6 5-4,6 0 0,0 1-60,6 8-12,-6 1-2,5 0-1,0 4-23,0-4-5,-5 4-1,6 0 0,-1 1 1,-5-10 0,0 0 0,5 0 0,-5-5-9,0-5 0,6 5-12,-6-14 12,0 0 0,0 0 0,0 0 0,0 0 12,0 0-12,0-14 0,0 0 0,-6-5 0,6 0 0,0 0-11,0 0 3,0-4 0,6-1 8,-6 0 11,0 1-3,5 4 0,0-5-19,-5 0-4,6-4-1,4 0 0,-15 9 41,10 0 8,6 5 2,0-5 0,-6 5-21,6 4-4,-6 5-1,6-4 0,-1 9 9,-10 0 2,0 0 0,16 5 0,0 4-20,0 5 0,-5 0 8,5 1-8,-6 8 29,1-4 3,0 10 0,-1-6 0,-4 1-32,4-5-16,1 4 1,0 1 1,-6 0 14,6-5-9,-6 4 9,0-4-8,6-9-20,-6 4-3,1-9-1,-1 4 0,-5-9-48,0 0-9,0 0-3,0 0 0,0 0-118,0 0-24,0 0-5,0 0-705</inkml:trace>
          <inkml:trace contextRef="#ctx0" brushRef="#br0" timeOffset="87956.9901">19216 2750 1411,'0'0'62,"0"0"14,0 0-61,0 0-15,-6-5 0,6 5 0,0 0 156,0 0 28,0 0 5,0 0 2,0 0-57,0 0-11,0 0-3,0 0 0,0 0-48,0 0-9,11 15-3,0-6 0,-1 5-33,1 0-7,-6 1-2,6-1 0,0-5-18,-6 6 8,0-6-8,-5-9 0,11 14 0,-6-4 0,-5-10 0,0 0 0,0 0 8,0 0-8,11 4 0,-11-4 0,0 0 8,0 0-8,0 0 0,0 0 0,0 0 0,-6-9 0,1-1 0,-6-4 0,6 0-15,-5 5-3,-1-10-1,0 4 0,6 1-15,-6-5-3,-5 5-1,6 0 0,-1 0 13,0 4 2,1-4 1,-1 0 0,0 0 22,1 0 0,4 4 0,6 10 0,-5-5 0,5 5 16,0 0-2,0 0-1,0 0 18,0 0 3,0 0 1,16-4 0,0-1-7,0 5-2,0 0 0,0 5 0,0-5 15,5 4 3,-5-4 1,11 0 0,-6 0-13,0 5-2,1-5-1,-1 5 0,6-5-2,-6 0-1,0 0 0,6-5 0,-6 5-26,0-5 8,-5 5-8,6 0 0,-6 0-24,0 0-9,-6 0-3,6-4 0,-5 4-89,-11 0-19,0 0-3,0 0-1,0 0-124,0 0-26,0 0-5,0 0-1</inkml:trace>
          <inkml:trace contextRef="#ctx0" brushRef="#br0" timeOffset="88138.0138">19450 2348 576,'0'0'51,"-11"-9"-41,6 4-10,-6 0 0,6 5 297,-6-5 58,1 5 11,10 0 2,-11-4-151,11 4-30,0 0-7,0 0 0,-5 14-72,5 0-13,5 0-3,0 10-1,1 0-35,-1 9-6,6 0-2,5 5 0,0 4-9,-1 1-3,-4 4 0,5 0 0,5-4-28,1-5-8,10 0 0,-6 0 0,1-1-183,5-8-37,0-6-8,0-4-2</inkml:trace>
        </inkml:traceGroup>
        <inkml:traceGroup>
          <inkml:annotationXML>
            <emma:emma xmlns:emma="http://www.w3.org/2003/04/emma" version="1.0">
              <emma:interpretation id="{0315228A-9935-4DB9-B009-5B29B8E0B5AE}" emma:medium="tactile" emma:mode="ink">
                <msink:context xmlns:msink="http://schemas.microsoft.com/ink/2010/main" type="inkWord" rotatedBoundingBox="24918,7576 26083,8183 25813,8703 24647,8096"/>
              </emma:interpretation>
              <emma:one-of disjunction-type="recognition" id="oneOf23">
                <emma:interpretation id="interp113" emma:lang="en-AU" emma:confidence="0">
                  <emma:literal>by</emma:literal>
                </emma:interpretation>
                <emma:interpretation id="interp114" emma:lang="en-AU" emma:confidence="0">
                  <emma:literal>by,</emma:literal>
                </emma:interpretation>
                <emma:interpretation id="interp115" emma:lang="en-AU" emma:confidence="0">
                  <emma:literal>byz</emma:literal>
                </emma:interpretation>
                <emma:interpretation id="interp116" emma:lang="en-AU" emma:confidence="0">
                  <emma:literal>by3</emma:literal>
                </emma:interpretation>
                <emma:interpretation id="interp117" emma:lang="en-AU" emma:confidence="0">
                  <emma:literal>by]</emma:literal>
                </emma:interpretation>
              </emma:one-of>
            </emma:emma>
          </inkml:annotationXML>
          <inkml:trace contextRef="#ctx0" brushRef="#br0" timeOffset="95246.1307">23639 2083 921,'11'-19'40,"-11"19"10,0 0-40,0 0-10,0 0 0,0 0 0,0 0 318,0 0 62,0 0 12,0 0 2,0 0-227,0 0-46,0 0-9,5 19-1,0-5-71,6 15-13,-1-1-3,1 5-1,-11 0-13,5 5-2,6 0-8,0 0 12,-1 0-12,-10-10 0,0 5 0,0-9-10,-5-1 10,5-4 16,5-4-4,1 4-1,4-15-11,-10-4 0,0 0 0,0 0 0,11 5 0,0-5 0,-11 0 0,0 0 0,0 0 8,5-9-8,6-1 8,-6 1-8,-5-1 0,11 1 0,10-1 0,-5 1 0,-11 4 18,6 0-2,-1 1 0,6 4 0,6 4-24,-6-4-6,-6 5-1,6 4 0,0-4 15,0 0 0,-16-5 0,6 9 0,4 1 17,1 4-3,-6-4-1,-5 4 0,0-5 4,0 5 1,0-4 0,-5 4 0,-11-5 0,5 1 0,6-1 0,0 1 0,-11-1-10,0 6-8,0-6 12,0 5-12,5-9 8,-10 0-8,-6-1 0,6 6 0,5-10-14,5 0-10,-5 0-1,6 0-1,-6-5-50,0 0-11,10 1-1,1-6-752,-11 1-151</inkml:trace>
          <inkml:trace contextRef="#ctx0" brushRef="#br0" timeOffset="95617.539">24070 2443 748,'0'0'67,"0"0"-54,0 0-13,0 0 0,0 0 313,0 0 60,0 14 12,0 0 3,5 0-197,1 0-39,-6 1-8,10 4-2,6-5-69,0 0-13,-5 5-4,0 0 0,10-5-25,-11 5-6,1-5-1,0 0 0,5-4-12,0-1-2,-6-4-1,1 0 0,-11-5-1,5 0-8,17-5 12,-12 0-4,-10 5 1,6-9 0,10-5 0,5-1 0,11 1-9,-16-5 12,-16 0-12,0 0 12,10 5-12,-4 0 0,-6 0 0,0-5 0,0 9 0,0-4 0,0 5 0,0-1 0,0 10 0,0 0 8,10-4-8,-10 4 0,0 0 8,0 0-8,0 0 0,6 18 8,-6-3 8,0 4 2,5 9 0,0 0 0,6 10-3,0 0-1,-11 5 0,10 4 0,6 10-14,0-5 0,-16 5 0,6-1 0,9-4-24,1-4-5,-5-1-1,0-4-897,-11-1-179</inkml:trace>
          <inkml:trace contextRef="#ctx0" brushRef="#br0" timeOffset="96326.2043">25087 2291 2023,'0'0'89,"0"0"19,5-9-86,-5-5-22,5 9 0,6-5 0,-6 1 108,6-1 16,5 6 4,0-1 1,5 5-36,0 0-7,1 5-2,4-1 0,-4 1-16,4 0-3,1 4-1,-6 1 0,6-1-16,-6 1-3,0-1-1,1 5 0,-1-4-28,-5 4-7,-5-4-1,-1 4 0,-10-5-8,0 1 0,0 4 0,-5 0-11,-6-4 11,6 4 0,-11 0 0,0 0 0,5 0-32,-5-4 0,0-1-1,6 1 0,10-10-4,-6 9-1,6-9 0,0 0 0,0 0 10,0 0 1,-5 5 1,5-5 0,0 0 14,0 0 4,0 0 0,0 14 0,5 0 8,-5-4 8,0 4-8,6-5 11,-1 6 16,0-6 3,6 5 1,0 0 0,-1-4-15,6 4-2,-5-4-1,5 4 0,-16-14 18,16 19 3,-5-5 1,-1 5 0,-5-5-4,6 5-1,-6 0 0,1-5 0,-6-14-2,0 9-1,0 1 0,-6-1 0,1 6 3,-6-11 1,1 6 0,-6-1 0,0-4-15,-5 0-4,-6-1 0,0-4 0,11 5-12,-10-5 9,-6-5-9,0 5 8,5-4-8,1 4 0,-6 4 0,10-4 0,-4 0-24,10 0 4,-5 0 0,5-4 0,0-1-205,16 5-41</inkml:trace>
        </inkml:traceGroup>
        <inkml:traceGroup>
          <inkml:annotationXML>
            <emma:emma xmlns:emma="http://www.w3.org/2003/04/emma" version="1.0">
              <emma:interpretation id="{53429391-D558-4B38-B43C-5F76E1326807}" emma:medium="tactile" emma:mode="ink">
                <msink:context xmlns:msink="http://schemas.microsoft.com/ink/2010/main" type="inkWord" rotatedBoundingBox="28378,7355 30881,7238 30942,8529 28438,8646"/>
              </emma:interpretation>
              <emma:one-of disjunction-type="recognition" id="oneOf24">
                <emma:interpretation id="interp118" emma:lang="en-AU" emma:confidence="0">
                  <emma:literal>(False)</emma:literal>
                </emma:interpretation>
                <emma:interpretation id="interp119" emma:lang="en-AU" emma:confidence="0">
                  <emma:literal>(False )</emma:literal>
                </emma:interpretation>
                <emma:interpretation id="interp120" emma:lang="en-AU" emma:confidence="0">
                  <emma:literal>(False '</emma:literal>
                </emma:interpretation>
                <emma:interpretation id="interp121" emma:lang="en-AU" emma:confidence="0">
                  <emma:literal>(False ,</emma:literal>
                </emma:interpretation>
                <emma:interpretation id="interp122" emma:lang="en-AU" emma:confidence="0">
                  <emma:literal>(False (</emma:literal>
                </emma:interpretation>
              </emma:one-of>
            </emma:emma>
          </inkml:annotationXML>
          <inkml:trace contextRef="#ctx0" brushRef="#br1" timeOffset="109159.2515">27253 1842 2268,'0'0'50,"0"0"10,0 0 3,-11-5 0,6 5-51,-6 0-12,11 0 0,0 0 0,-10 9 36,-1 1 4,-5 4 0,6 0 1,-1 10-33,0 4-8,1 5 0,-1 1 0,6 3 18,5 6 2,-6 0 0,6 4 0,6 0-20,-1 1 0,0-1 0,6 5 0,-6-9-14,6-1-6,0-4-2,4 5 0,1-10-113,6 0-22,-6-5-5</inkml:trace>
          <inkml:trace contextRef="#ctx0" brushRef="#br1" timeOffset="109580.5737">27423 1974 1267,'0'0'112,"0"0"-89,6-9-23,4 4 0,-4-4 172,-1-1 29,6 1 7,-1-1 0,6 5-84,0 1-18,-5-1-3,5 5-1,0 0-32,5 0-6,0 0-2,6 0 0,0-5-26,-6 5-4,0-4-2,0 4 0,6 4-40,-6 1-8,-5-5-2,0 5 0,-5-1-115,5 1-23,-5 0-5,-1 0-849</inkml:trace>
          <inkml:trace contextRef="#ctx0" brushRef="#br1" timeOffset="109361.1957">27487 2097 748,'-10'0'67,"10"0"-54,0-5-13,-6 1 0,6-1 256,0 5 49,0-5 10,0 5 1,0 0-155,0 0-31,0 0-6,11 14-2,0 5-56,-6 0-11,0 10-3,6-1 0,-6 5-32,6-4-8,-1-1 0,1 0-1,-6 6-11,6-6 0,-6-4 0,6-1 0,-11 1-124,5-5-21,1 0-4</inkml:trace>
          <inkml:trace contextRef="#ctx0" brushRef="#br1" timeOffset="109838.1857">27445 2173 1267,'0'0'56,"0"0"12,0 0-55,0 0-13,0 0 0,10 14 0,-10-14 155,11 10 28,5-1 5,5-4 2,6 4-68,-6-4-14,0 0-2,6-5-1,0 4-44,5-4-9,-6 0-1,1 0-1,-1 0-40,-10 0-10,0 0 0,6 5 0,10-5-75,-11 5-17,0 0-3,6-1-590,-1-8-119</inkml:trace>
          <inkml:trace contextRef="#ctx0" brushRef="#br1" timeOffset="110187.6286">28206 2220 1152,'-5'0'102,"5"0"-82,0 0-20,-6-4 0,1-1 171,0 0 29,-6 0 7,6 1 1,-6 4-41,6 0-8,-1 0-2,-4 0 0,-1 0-69,0 4-15,1 1-2,-6 0-1,0 4-50,0 1-9,0 4-3,5 5 0,1 0-8,-1 0 0,-5 0 0,0 0 0,5-1 0,6 1-11,5 0 3,-5 0 0,5 0 8,5-9 0,6 4 0,-1-5-8,-4 5-16,4-4-4,1-5 0,5-1 0,-6 1 12,1-5 3,5-5 0,0 1 0,0-6 13,-5 1-11,-1-5 11,1 4-10,0-4 10,-1 0 0,-4 0 0,4-5 0,-4 0 0,4 0 0,-4 5 0,-1-5 8,0 4-8,1-4 0,-1 1 0,-5 3 8,0 1 4,5 5 0,-5-1 1,0 10 0,0 0 9,0 0 2,0 0 0,0 0 0,0 0-12,0 10-3,0 4 0,5 0 0,-5 5-9,6 0 0,-6 0 0,5 5 0,-5-1 0,11 1 0,-6-5 0,0 4 0,1-4-14,-1 0 2,0 5 0,1-5 0,4 0-41,-4-5-8,-1 0-2,6 0-693,-6 1-138</inkml:trace>
          <inkml:trace contextRef="#ctx0" brushRef="#br1" timeOffset="110418.7948">28312 1899 1782,'0'0'79,"0"0"16,0 0-76,0 0-19,0 0 0,0 0 0,0 0 107,0 0 17,6 14 4,4 0 1,-4 0-45,-1 5-8,6 5-3,-6 4 0,6 0-21,-1 6-4,1 3 0,-6 1-1,0 0-23,1 0-4,4 5 0,1-6-1,5-3-19,-5-1 0,-1 0 8,6 0-8,-5-5-32,5 1-11,0-6-1,0 1-1136</inkml:trace>
          <inkml:trace contextRef="#ctx0" brushRef="#br1" timeOffset="110894.2707">28839 2315 1785,'0'0'79,"0"-10"17,-5 1-77,-6-5-19,6 0 0,-6-1 0,6 6 168,-6-5 29,-5 4 7,0 1 0,6 4-112,-12 5-24,6 0-4,-5 5 0,0 4-53,5 5-11,5 1 0,1 4 0,-1-5-10,0 9 1,6-4 0,0 0 0,5 0 9,5-5 0,-5 5 0,5-4 0,11-6-31,-5 5-1,0-4 0,5-1 0,5-4 32,-5 4 0,5-4 0,-5 4 0,-5-9 0,-1 5 0,1 0 0,5 0 0,-11 4 0,-5-9 0,0 0 0,0 0 0,0 0 0,0 10 0,0-10 0,-5 14 0,0 0 0,-6-5 0,-5 1 0,5-1 0,-5 6 0,0-11 0,1 1 0,-7 0 0,12-5 0,-1 4-14,11-4 2,-11 0 1,-5-4-53,6-1-10,-1-4-2,11-6-637,-5 6-127</inkml:trace>
          <inkml:trace contextRef="#ctx0" brushRef="#br1" timeOffset="111086.2654">28914 2452 1335,'21'-9'59,"-5"4"13,-5-5-58,5 1-14,0 0 0,0-6 0,0 6 98,5-5 17,-5 4 3,0 1 1,-6-5-7,6 9 0,-5-5-1,0 1 0,-6-5-20,6 4-4,-11 1-1,0 9 0,0-14-28,0 14-6,0-10 0,-11 1-1,0-1-21,1 5-4,-1 1-1,-5 4 0,0 0-17,0 0-8,-5-5 8,5 10-8,0-1 0,5 1 0,-5 0 0,0 9 0,6-4 0,-1 4 0,6 5 0,-6-5 0,6 5-14,-1 0 5,6 0 1,6-5 0,-1 5 8,6 0 0,-1-5 0,6 5 0,0-5 0,6 0 0,-1 0 0,0 1 0,0-6 0,1 1 0,4-6 0,1 1 0,-6 0-45,1-1-7,-1 1-2,-5-5 0,5 0-187,-5-5-38</inkml:trace>
          <inkml:trace contextRef="#ctx0" brushRef="#br1" timeOffset="111347.775">29462 1818 864,'0'0'76,"0"0"-60,0 0-16,0 0 0,0 0 226,0 0 42,0 0 9,11 10 2,5-1-132,0 10-27,-6 0-4,1 5-2,5 9-30,0 0-5,-6 0-2,1 5 0,-6-5 0,6 9 0,0 1 0,-1 0 0,-4-1-26,4 1-6,-4 4-1,-1-4 0,-5 4-20,-5 0-5,5 1-1,-6 4 0,-4 0-18,-6 0 0,0 0 0,-6 0 0,6-5 0,6 0-12,-1-4 1,-5-5 1,0 4-214,0-8-44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52:43.65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8057D5-392E-42F4-A368-47300AB05F46}" emma:medium="tactile" emma:mode="ink">
          <msink:context xmlns:msink="http://schemas.microsoft.com/ink/2010/main" type="writingRegion" rotatedBoundingBox="7390,5118 18876,4822 18905,5943 7419,6239"/>
        </emma:interpretation>
      </emma:emma>
    </inkml:annotationXML>
    <inkml:traceGroup>
      <inkml:annotationXML>
        <emma:emma xmlns:emma="http://www.w3.org/2003/04/emma" version="1.0">
          <emma:interpretation id="{6C7407FF-8A43-4A31-955C-13ACB62C4F26}" emma:medium="tactile" emma:mode="ink">
            <msink:context xmlns:msink="http://schemas.microsoft.com/ink/2010/main" type="paragraph" rotatedBoundingBox="7390,5118 18876,4822 18905,5943 7419,6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4DB606-5E64-4CD5-BF21-3116A373409D}" emma:medium="tactile" emma:mode="ink">
              <msink:context xmlns:msink="http://schemas.microsoft.com/ink/2010/main" type="line" rotatedBoundingBox="7390,5118 18876,4822 18905,5943 7419,6239"/>
            </emma:interpretation>
          </emma:emma>
        </inkml:annotationXML>
        <inkml:traceGroup>
          <inkml:annotationXML>
            <emma:emma xmlns:emma="http://www.w3.org/2003/04/emma" version="1.0">
              <emma:interpretation id="{21E7600C-9A27-434B-A7F0-2F527D05B093}" emma:medium="tactile" emma:mode="ink">
                <msink:context xmlns:msink="http://schemas.microsoft.com/ink/2010/main" type="inkWord" rotatedBoundingBox="7388,5255 9376,5183 9401,5868 7413,5940"/>
              </emma:interpretation>
              <emma:one-of disjunction-type="recognition" id="oneOf0">
                <emma:interpretation id="interp0" emma:lang="en-AU" emma:confidence="0">
                  <emma:literal>divisible</emma:literal>
                </emma:interpretation>
                <emma:interpretation id="interp1" emma:lang="en-AU" emma:confidence="0">
                  <emma:literal>dirigible</emma:literal>
                </emma:interpretation>
                <emma:interpretation id="interp2" emma:lang="en-AU" emma:confidence="0">
                  <emma:literal>dirigibles</emma:literal>
                </emma:interpretation>
                <emma:interpretation id="interp3" emma:lang="en-AU" emma:confidence="0">
                  <emma:literal>divestible</emma:literal>
                </emma:interpretation>
                <emma:interpretation id="interp4" emma:lang="en-AU" emma:confidence="0">
                  <emma:literal>disable</emma:literal>
                </emma:interpretation>
              </emma:one-of>
            </emma:emma>
          </inkml:annotationXML>
          <inkml:trace contextRef="#ctx0" brushRef="#br0">-1 0 1911,'0'0'42,"0"0"9,0 0 1,0 0 2,0 0-43,0 0-11,0 14 0,0-14 0,0 10 68,0 4 11,10 5 2,-4 4 1,4 1-30,1 9-7,0-4-1,5 4 0,0 5-22,-6-5-5,6 0-1,-5 5 0,5 0-8,0 4-8,-6-14 12,1 10-12,0-9 0,-1-6 0,6 1-10,-5 4 10,-6-4-182,6 0-29,0-1-5</inkml:trace>
          <inkml:trace contextRef="#ctx0" brushRef="#br0" timeOffset="-200.0991">121 563 288,'0'0'12,"-5"-5"4,5 1-16,-5-1 0,5 5 0,-6-10 0,1-4 348,5 0 68,-5 5 12,-1-1 4,1 5-218,0-4-43,-1 4-9,1 0-2,0-4-76,-1-1-16,1 6-4,0-1 0,-1 5-16,-4-5-4,4 1-1,-4 4 0,4-5-18,6 5-3,0 0-1,-10 9 0,-1-4-21,11-5-13,-10 9 1,10-9 1,0 15 11,0-1-10,0 5 10,0 0-10,5-5 10,0 0-10,0 0 10,6 1-10,-6-1-5,1-5-1,-6-9 0,16 14 0,-6 1-11,-10-15-2,0 0-1,16 4 0,6 6-35,-22-10-7,0 0-2,16-5-663,0 0-133</inkml:trace>
          <inkml:trace contextRef="#ctx0" brushRef="#br0" timeOffset="173.2524">308 497 1306,'0'0'58,"0"19"12,5 0-56,-5-19-14,5 23 0,1-8 0,-1 3 68,5-3 12,1 4 1,0-5 1,-6-5-66,6 5-16,-6-4 0,-5-10-710</inkml:trace>
          <inkml:trace contextRef="#ctx0" brushRef="#br0" timeOffset="326.9422">308 246 1893,'0'0'84,"0"0"17,0 0-81,0 0-20,-6-9 0,6 9 0,0 0 71,0 0 9,0 0 3,0-5 0,-5-5-83,10 10-28,-5-14 0,0 14-605,0 0-121</inkml:trace>
          <inkml:trace contextRef="#ctx0" brushRef="#br0" timeOffset="658.3754">478 431 345,'0'0'31,"0"0"-31,0 0 0,0 0 0,5 14 262,1 0 46,4 0 10,1 0 2,-1-4-95,6-1-18,-5 1-4,0-1-1,-6 5-170,0-4-32,-5-10-9,0 0-1,0 0 59,0 0 12,11 5 3,-11-5 0,0 0-52,0 0-12,16 0 0,-5-10 0,-6 1 54,-5-10 8,0 0 2,11 0 0,-6 5-74,6-5-14,-1 0-4,1 0 0,-6 9 45,-5-13 9,-5 4 2,0 5 0,5-5-44,0 9-8,5 6-1,-5 4-1,0 0 26,0 0 0,0 0 0,0 0 0,0 0 20,5 9 4,0 5 0,1 0 0,4 5-34,1 0-6,0 0-2,-1 0 0,1 5 29,-6-5 5,1 0 2,4-5 0,-4 5-97,4-10-19,-10-9-4,6 14-621,4 1-124</inkml:trace>
          <inkml:trace contextRef="#ctx0" brushRef="#br0" timeOffset="1114.3195">1015 293 748,'0'0'67,"0"0"-54,0 0-13,0 0 0,0 0 272,0 0 51,0 0 10,0 0 3,0 0-116,-5-4-22,-11-1-5,6 0-1,-1 5-153,6 0-31,-6 0-8,-5 0 0,11 0 45,-1 0 8,-4 0 2,-1 5 0,0-5-37,1 5-7,-1-5-2,6 9 0,-1-4-9,1 4-12,5 1 2,0-1 1,0 1 1,0-1 0,-5 5 0,5-4 0,0 4 20,5 0 4,6 5 0,-6-9 1,6-1-36,-1 0-7,-4 6-2,-6-15 0,0 0 45,16 9 9,0 5 2,-6-4 0,-10-10-28,0 0 0,0 0 0,16 9 0,-5 1-15,-11-10-8,0 9-1,0-9-1,0 0 25,0 0 0,0 10 9,-5-1-9,5 1 22,-6-6-2,-4 1-1,-6-5 0,10 0-34,-10 0-6,6 0-2,-6-5 0,0-4-30,0 4-7,5-4 0,-5 4-1,6 0-140</inkml:trace>
          <inkml:trace contextRef="#ctx0" brushRef="#br0" timeOffset="1540.9661">1015 76 230,'0'0'20,"0"0"-20,0 0 0,0 0 0,11 9 388,0 1 74,-6-1 14,6 1 4,-6 4-282,0 5-56,1 0-11,-6 4-3,0 1-102,5 0-26,6 4 0,-1-4 0,-10 4 56,6-4 7,4-1 1,-4 1 0,4 0-103,-4-5-20,-1-1-4,-5-3-1,0-15 103,5 14 20,-5-14 4,0 0 1,0 0-103,0 0-20,0 0-4,0 0-1,0 0 52,-5-10 12,5 1 0,-5-1 0,-1-4 48,1 0 13,10-5 3,-5 5 0,6 5-52,-6-6-12,5 6 0,0-1 0,6 1 0,-6-1 0,1 6 0,4-6 0,6 10 0,0-4 0,0-1 0,-5 5 0,5 0 0,0 0 0,0 9 0,-6-4 0,-10-5 54,6 9 8,4 6 2,1-1 0,0 0-52,-6 0-12,-5 0 0,0 10 0,5-14 0,-5 4 0,-10 5 0,-1-5 0,11 0 0,0 0 0,-11 0 0,1 1 0,10-15 0,-16 4-12,0 1 3,0 0 0,0-5-3,0 0 0,0-5 0,0 0 0,-5 1-24,5-1-6,5-5-1,0 1 0,1 0-119,-1-6-24,6-4-5,-1 0-1</inkml:trace>
          <inkml:trace contextRef="#ctx0" brushRef="#br0" timeOffset="2342.9339">872 142 806,'0'0'72,"0"0"-58,0 0-14,0 0 0,0 0 259,0 0 49,0 0 9,0 0 3,0 0-205,0 0-41,0 0-8,10 5-2,6-5-102,-5 4-21,-11-4-4,16 5-845</inkml:trace>
          <inkml:trace contextRef="#ctx0" brushRef="#br0" timeOffset="2157.5943">968 312 1497,'0'0'32,"0"0"8,0 0 0,0 0 4,0 0-36,0 0-8,0 0 0,0 0 0,0 0 139,0 0 25,0 0 6,0 0 1,0 0-69,10 10-14,-4-6-2,-1 6-1,-5 4-68,0 0-17,5 5 0,0 0 0,-5 0 0,0 0 0,6 0 0,-1 0 0,-5 0-48,5 4-12,-10-4-4,5-4 0,0-15-79,0 0-16</inkml:trace>
          <inkml:trace contextRef="#ctx0" brushRef="#br0" timeOffset="2748.9039">1324 33 2188,'0'0'97,"0"0"20,0 0-93,-5 14-24,0-14 0,-6 10 0,11 4 107,0-5 17,0 1 3,11 4 1,-6 5-103,0 5-25,1-1 0,-1 1 0,0 4 56,0-4 7,6 0 1,0 4 0,-11-4-52,5 4-12,6-4 0,5 4 0,0-4 0,-6-5 0,6 0 0,0-5 0,0 0-48,0-4-13,0-1-3,0 0 0,0-4 52,-5 0 12,-11-5 0,0 0 0,0 0 0,16-10 0,0 1 0,-6 0 0,-4-6 0,4 6 0,-4-5 0,-1-1 0,0-3 0,1-1 0,-6 4 0,0-8 0,5 9 48,-10-5 13,5 4 3,-6 1 0,1 0-52,-6 5-12,1-1 0,-1 1 0,0 4 0,1 0 0,-6 5 0,0 5 0,0-5-48,5 5-13,-5-1-3,6 1 0,-6 5 52,5-6 12,6 6 0,5-1 0,0-4 0,0 4 0,0-9 0,5 10 0,0-1-54,-5-9-8,0 0-2,11 5-682,5 5-137</inkml:trace>
          <inkml:trace contextRef="#ctx0" brushRef="#br0" timeOffset="3491.6591">1415 317 741,'10'-5'32,"-10"5"8,0 0-32,0 0-8,0 0 0,0 0 0,6 5 104,-6-5 20,0 0 3,0 0 1,0 0-9,0 0-2,0 0 0,0 0 0,0 0-19,0 0-4,0 0-1,0 0 0,0 0-22,0 14-5,0 0-1,0 1 0,0-6-23,5 5-5,0 0-1,6 10 0,0-19-16,-1 9-3,1 0-1,5 0 0,0 1-8,0-1-8,-6-5 12,12 5-12,-6 1 11,5-6-11,6 5 10,-6-9-10,0-5 16,6 10-2,-1-6-1,1 1 0,0-10-13,-1 1-18,1-11 4,-1 1 1,6 5-99,-5-6-20,0 1-4,-1-5-1</inkml:trace>
        </inkml:traceGroup>
        <inkml:traceGroup>
          <inkml:annotationXML>
            <emma:emma xmlns:emma="http://www.w3.org/2003/04/emma" version="1.0">
              <emma:interpretation id="{6599D5EB-D569-4D3E-B65D-3033DE15755D}" emma:medium="tactile" emma:mode="ink">
                <msink:context xmlns:msink="http://schemas.microsoft.com/ink/2010/main" type="inkWord" rotatedBoundingBox="9686,5030 10829,5753 10562,6176 9418,5453"/>
              </emma:interpretation>
              <emma:one-of disjunction-type="recognition" id="oneOf1">
                <emma:interpretation id="interp5" emma:lang="en-AU" emma:confidence="0">
                  <emma:literal>by</emma:literal>
                </emma:interpretation>
                <emma:interpretation id="interp6" emma:lang="en-AU" emma:confidence="0">
                  <emma:literal>6y</emma:literal>
                </emma:interpretation>
                <emma:interpretation id="interp7" emma:lang="en-AU" emma:confidence="0">
                  <emma:literal>Gy</emma:literal>
                </emma:interpretation>
              </emma:one-of>
            </emma:emma>
          </inkml:annotationXML>
          <inkml:trace contextRef="#ctx0" brushRef="#br0" timeOffset="3888.6281">2165-66 2188,'6'-14'48,"-6"14"11,0 0 1,0 0 1,0 0-49,0 0-12,0 0 0,0 0 0,0 0 105,-6 9 19,-4 0 3,4 6 1,6-6-52,0 10-9,0 0-3,0 9 0,6 1-72,-1-1-16,6 1-2,4 8-1,1 1 43,6 0 9,-6 0 2,5-5 0,6 0-27,-1 0 0,-4 0 0,4-9 0,1-10-46,-6 0-14,0-4-4,1-1 0,-1-4 52,0 0 12,-5 0 0,-16-5 0,0 0 0,16-10 0,0-4 0,-5 0 0,-6 4 0,0-4 0,1-10 0,-1 6 0,-5-1 30,-5 4 9,-1 1 1,1 0 1,-6-5-14,6 10-3,-11-6-1,0 6 0,0 0-70,0 4-13,-10 0-4,4 5 0,1 0-102,0 0-21,-1 5-4,6 4-478,-5-4-96</inkml:trace>
          <inkml:trace contextRef="#ctx0" brushRef="#br0" timeOffset="4552.4128">2655 289 2188,'0'0'48,"0"0"11,0 0 1,0 0 1,0 0-49,0 0-12,0 0 0,11 9 0,-1-4 96,1 4 17,-1 1 3,1-1 1,5 1-85,-5 4-16,5-5-4,0 1-1,0-1-11,0-4 0,0 4 0,5 1 0,-10-10 0,4 5 0,-4-5 0,5 0 0,-16 0 0,11-10 0,-1 5 0,1-4 0,-11 9 0,5-14 0,1 0 0,-6-1 0,0-4 0,5 5 0,-5-5 0,0 5 0,-5-9 8,-1 13 0,1-14 0,5 10 0,-5 5-8,-1-1 0,6 10 0,0 0 8,0 0-8,0 0-14,0 0 3,0 0 1,11 10 10,-6 4 0,1 5 0,4 5 0,1 4 0,5 5 0,-5 0 0,5 5 0,-6-5 0,6 0 0,0 0 0,-5 5 0,5 0 0,-6 0 0,6 4 0,0-8 0,-5-6 0,0 5 0,-6 5 0,6-10 0,-6-9 0,0-5 0,-5 10 0,0-5 0,-5-9-11,5-6 0,-5 6 0,5-10 0,0 0-36,-11 0-7,0 0-2,-5 0-684,6-5-136</inkml:trace>
        </inkml:traceGroup>
        <inkml:traceGroup>
          <inkml:annotationXML>
            <emma:emma xmlns:emma="http://www.w3.org/2003/04/emma" version="1.0">
              <emma:interpretation id="{F0444F85-E7C6-4142-89AE-5014BE8A870D}" emma:medium="tactile" emma:mode="ink">
                <msink:context xmlns:msink="http://schemas.microsoft.com/ink/2010/main" type="inkWord" rotatedBoundingBox="10981,5170 11576,5155 11590,5699 10995,5714"/>
              </emma:interpretation>
              <emma:one-of disjunction-type="recognition" id="oneOf2">
                <emma:interpretation id="interp8" emma:lang="en-AU" emma:confidence="0">
                  <emma:literal>2</emma:literal>
                </emma:interpretation>
                <emma:interpretation id="interp9" emma:lang="en-AU" emma:confidence="0">
                  <emma:literal>3</emma:literal>
                </emma:interpretation>
                <emma:interpretation id="interp10" emma:lang="en-AU" emma:confidence="0">
                  <emma:literal>]</emma:literal>
                </emma:interpretation>
                <emma:interpretation id="interp11" emma:lang="en-AU" emma:confidence="0">
                  <emma:literal>z</emma:literal>
                </emma:interpretation>
                <emma:interpretation id="interp12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4843.2457">3554-28 1267,'0'0'112,"0"-5"-89,0-5-23,6 1 0,-1-1 201,6 6 36,-6-1 7,11-4 2,0 4-106,0 5-20,5 9-5,1-9-1,4 5-33,-5 0-6,6-5-2,-6 9 0,1 1-17,-6-1-4,5 5-1,-5 1 0,0 3-32,0 1-7,-6 10 0,1-6-1,-6 1 5,-5 0 0,-5 4 1,0 1 0,-6 8-65,0-13-12,1 0-4,-6 4 0,5-4-51,-5 4-10,0-9-3,0 9 0,-5-18 42,5 4 8,0-9 2,0 9 0,-5-9 57,5-5 19,5-5-10,11 5 10,0 0 8,0 0 6,-10-5 2,10 5 0,0 0 68,0-9 15,0 9 2,10-5 1,6-14-35,0 14-7,5-9-2,6 10 0,-6-1-21,11 0-4,0 5-1,0 0 0,0 0-32,0 5 0,5 4 0,1-4 0,-7 4-198,1 1-46,27 14-10,-22-10-2</inkml:trace>
        </inkml:traceGroup>
        <inkml:traceGroup>
          <inkml:annotationXML>
            <emma:emma xmlns:emma="http://www.w3.org/2003/04/emma" version="1.0">
              <emma:interpretation id="{B9F11092-AEB2-4658-94E8-48D47A0A0D7B}" emma:medium="tactile" emma:mode="ink">
                <msink:context xmlns:msink="http://schemas.microsoft.com/ink/2010/main" type="inkWord" rotatedBoundingBox="12070,5082 13080,4960 13155,5581 12145,5703"/>
              </emma:interpretation>
              <emma:one-of disjunction-type="recognition" id="oneOf3">
                <emma:interpretation id="interp13" emma:lang="en-AU" emma:confidence="0">
                  <emma:literal>and</emma:literal>
                </emma:interpretation>
                <emma:interpretation id="interp14" emma:lang="en-AU" emma:confidence="0">
                  <emma:literal>And</emma:literal>
                </emma:interpretation>
                <emma:interpretation id="interp15" emma:lang="en-AU" emma:confidence="0">
                  <emma:literal>Gnd</emma:literal>
                </emma:interpretation>
                <emma:interpretation id="interp16" emma:lang="en-AU" emma:confidence="0">
                  <emma:literal>gnd</emma:literal>
                </emma:interpretation>
                <emma:interpretation id="interp17" emma:lang="en-AU" emma:confidence="0">
                  <emma:literal>ancl</emma:literal>
                </emma:interpretation>
              </emma:one-of>
            </emma:emma>
          </inkml:annotationXML>
          <inkml:trace contextRef="#ctx0" brushRef="#br0" timeOffset="13934.9554">4843 62 1522,'0'0'33,"0"0"7,0 0 2,0 0 2,0 0-36,0 0-8,0 0 0,-11-5 0,-5 0 150,11 0 28,-6-9 6,0 14 0,1-5-68,-1 5-13,0 0-3,1 0-1,10 0-56,-11 0-11,0 0-3,1 5 0,4 9-29,1-4 0,0 4 0,0-5 0,-1 10 0,6-4 0,-5 3 0,5 1 0,0 0 0,5 0 0,1 0 0,4 0 0,-5 0 24,1-9-2,-1 4 0,6 0 0,-11-14-35,10 9-7,-10-9-2,11 5 0,-11-5 22,16 5 0,-16-5 0,0 0 0,11-5-16,5 0 2,-11 1 0,6-11 0,-6 6 22,-5 0 5,0-1 1,5 1 0,-5-1-26,0 10-4,0-5-2,0-9 0,0 0 18,0 14 8,0 0-8,0 0 12,0 0 0,0 0-1,0 0 0,0 0 0,0 0-11,11 14 0,-11-14 0,11 14 0,-1-9 0,1 14 0,-1-9 0,1 8 0,-6-3 0,11-6 0,-5 5 0,-6-4 0,1 4 0,4-5 0,-4 1 0,-6-10 0,0 0-60,10 5-12,-10-5-1,0 0-1,6 9-170,-6-9-33</inkml:trace>
          <inkml:trace contextRef="#ctx0" brushRef="#br0" timeOffset="14259.7196">5050 128 1458,'0'0'64,"0"0"14,0 0-62,0 0-16,0 0 0,0 0 0,5 9 145,-5-9 27,0 0 4,11 14 2,0 1-71,-6-1-15,6 0-2,-6 0-1,0 0-32,1-4-6,-1 4-2,0 5 0,-5-10-28,6 6-5,-6-15-2,5 14 0,-5-14-14,5 9 0,-5-9 0,0 0-10,0 0 10,0 0 0,0 0 8,0 0-8,0 0 0,0 0 0,0 0 0,0-9 0,6-5 0,-6 4 0,0 1 0,0-5 0,0 4 0,5-4 0,0 4 0,1-4 0,4 0 0,-4 9 0,4 1 0,1-6 0,5 1 0,-11 4 0,-5 5 0,16 9 8,-5-4-8,5 5 12,-11-1-4,6 0 0,5 10-8,-6-4-10,-4-1 10,4 0-13,1 0 13,0 0 0,5-4 0,-6 4 0,6-5-156,0 1-29,0-5-6,0 4-794</inkml:trace>
          <inkml:trace contextRef="#ctx0" brushRef="#br0" timeOffset="14629.6328">5625 151 2095,'-11'0'46,"6"0"10,-6-4 1,-5-1 2,6 5-47,-6-5-12,-5-4 0,10 9 0,-5 0 74,0 4 13,0 1 2,5 0 1,1 0-30,4 9-7,-4 0-1,10 0 0,0 5-32,5-5-6,-5 1-2,5 4 0,6-5-12,-6 5 0,11-5 0,0 0 0,-5-5 0,5 1 0,-5-5 0,4-1 0,1-4-20,0 0-8,-5-4 0,5-1-1,0 0-5,-5-4-1,-1-1 0,-4-4 0,4-5 35,-4 0 0,-1-4 0,0-1 0,-5 5 0,0-5 0,0 1 0,-5-6 0,0 1-16,-1 0 4,1-1 1,0-4 0,-1 5 11,1-6 0,-6 6 0,-5-5 0,6 0 27,-1 9 1,-5 1 0,5-1 0,1 5 12,4 5 4,-4 4 0,5 1 0,5 9 5,0 0 2,0 0 0,0 19 0,0-5-15,5 10-4,-5 4 0,5 5 0,6 5-20,-1 0-4,1 4 0,5-4-8,5 5-13,1-5-10,-1 4-1,6-4-841,-1 0-168</inkml:trace>
        </inkml:traceGroup>
        <inkml:traceGroup>
          <inkml:annotationXML>
            <emma:emma xmlns:emma="http://www.w3.org/2003/04/emma" version="1.0">
              <emma:interpretation id="{CB13A972-0740-462D-AB44-6B536D5C35B1}" emma:medium="tactile" emma:mode="ink">
                <msink:context xmlns:msink="http://schemas.microsoft.com/ink/2010/main" type="inkWord" rotatedBoundingBox="13888,5261 14753,5134 14820,5594 13956,5721"/>
              </emma:interpretation>
              <emma:one-of disjunction-type="recognition" id="oneOf4">
                <emma:interpretation id="interp18" emma:lang="en-AU" emma:confidence="0">
                  <emma:literal>as</emma:literal>
                </emma:interpretation>
                <emma:interpretation id="interp19" emma:lang="en-AU" emma:confidence="0">
                  <emma:literal>bus</emma:literal>
                </emma:interpretation>
                <emma:interpretation id="interp20" emma:lang="en-AU" emma:confidence="0">
                  <emma:literal>b's</emma:literal>
                </emma:interpretation>
                <emma:interpretation id="interp21" emma:lang="en-AU" emma:confidence="0">
                  <emma:literal>biS</emma:literal>
                </emma:interpretation>
                <emma:interpretation id="interp22" emma:lang="en-AU" emma:confidence="0">
                  <emma:literal>big</emma:literal>
                </emma:interpretation>
              </emma:one-of>
            </emma:emma>
          </inkml:annotationXML>
          <inkml:trace contextRef="#ctx0" brushRef="#br0" timeOffset="15114.4408">6503 90 1918,'6'-19'85,"-6"5"18,0 4-83,0-4-20,0 5 0,0-1 0,5 5 154,-5 1 26,-5-1 6,5 5 1,0 0-83,0 0-16,0 0-3,0 0-1,0 0-48,-6 19-9,-4 0-3,10 5 0,-11-6-16,11 6-8,0 4 0,0 1 8,5-1-8,1 5 0,-1-9 0,6 0 0,-1-1 0,1 1 0,0-5 0,4 5 0,1-10-9,0 9 9,-5-13 0,5 4 0,0-9-13,-5 4 4,5-4 1,-11 0 0,11-5-3,-11-5 0,11-4 0,-5-1 0,-6-4 11,1 4 0,4-4 0,-5 0-8,1 5 8,-1-6 0,-10 1 8,5 0-8,-6 5 0,6-6 9,-10 6-9,-1-1 0,1 1 0,-1 9 0,-5-5 0,-5 5 0,-1 0-32,6 5-4,0-5-1,-5 9 0,5 6-42,0-6-8,6 5-1,4-4-1,-4 4-123,10-5-24,0-9-4</inkml:trace>
          <inkml:trace contextRef="#ctx0" brushRef="#br0" timeOffset="15307.0178">6966 256 2487,'0'0'55,"0"0"11,0 0 2,0 0 2,0 0-56,0 0-14,0 0 0,6 14 0,-1-5 63,0 5 9,1-4 3,10-1 0,-6 1-59,1-1-16,-11-9 0,5 10 0,11-6-43,-10 6-13,-1-1-4,5 1-1107</inkml:trace>
          <inkml:trace contextRef="#ctx0" brushRef="#br0" timeOffset="15868.2064">7355 90 2098,'-5'-19'93,"-1"19"19,6 0-89,-5-14-23,0 9 0,5 0 0,-6-4 161,1 4 28,0 0 6,5-4 1,-6-1-92,-4 6-17,4-6-4,1 6-1,-6-1-52,6-5-10,-6 10-3,11 0 0,-5 0-17,-6 5 0,1 0 0,-1 0 0,6-5-24,5 0-3,-11 9 0,6 5 0,5 5-17,-5-5-4,5 1-1,5-6 0,-5 5 49,5 0 0,-5-14 0,11 19 12,-6-5-12,6 1-18,5-6 4,-6 1 1,1-1 5,0 5 8,-1 0-13,1-4 5,0-1 8,-1-9 0,-4 10 0,-6-10 0,0 0 0,0 0 0,0 0 0,0 0 0,10 14 10,-10-14-2,0 0-8,0 10 12,0-1-3,-5 0-1,0 1 0,-1-5 0,-4 4-8,-6-4 10,0 0-10,0-1 10,0 1-10,0 0-9,0-1 9,-5 1-13,-1-5-43,6 0-8,0-5-1,6 5-751,-1-4-149</inkml:trace>
        </inkml:traceGroup>
        <inkml:traceGroup>
          <inkml:annotationXML>
            <emma:emma xmlns:emma="http://www.w3.org/2003/04/emma" version="1.0">
              <emma:interpretation id="{C8208657-3D83-461C-9C27-104B9E6D0F8F}" emma:medium="tactile" emma:mode="ink">
                <msink:context xmlns:msink="http://schemas.microsoft.com/ink/2010/main" type="inkWord" rotatedBoundingBox="15269,5029 17744,5010 17749,5674 15274,5693"/>
              </emma:interpretation>
              <emma:one-of disjunction-type="recognition" id="oneOf5">
                <emma:interpretation id="interp23" emma:lang="en-AU" emma:confidence="0">
                  <emma:literal>divisible</emma:literal>
                </emma:interpretation>
                <emma:interpretation id="interp24" emma:lang="en-AU" emma:confidence="0">
                  <emma:literal>dinsible</emma:literal>
                </emma:interpretation>
                <emma:interpretation id="interp25" emma:lang="en-AU" emma:confidence="0">
                  <emma:literal>dinsibk</emma:literal>
                </emma:interpretation>
                <emma:interpretation id="interp26" emma:lang="en-AU" emma:confidence="0">
                  <emma:literal>diisible</emma:literal>
                </emma:interpretation>
                <emma:interpretation id="interp27" emma:lang="en-AU" emma:confidence="0">
                  <emma:literal>din'sible</emma:literal>
                </emma:interpretation>
              </emma:one-of>
            </emma:emma>
          </inkml:annotationXML>
          <inkml:trace contextRef="#ctx0" brushRef="#br0" timeOffset="16358.9305">8127 194 518,'-16'-9'23,"10"9"5,1 0-28,0-5 0,-1 10 0,1-5 0,0 0 384,-1-5 72,-4 5 15,-1 0 2,1 0-306,-1 0-62,0 5-12,-5-5-2,0 4-49,0 6-10,0-1-1,0 5-1,0-9-18,0 5-3,1-1-1,4 5 0,0 0-8,-5 5 0,11 0 0,0-5-11,5 1 11,0-1-12,10 0 12,-4 0-12,4 0 12,6 1 0,-5-6-9,5-4 9,-16-5-13,21 5 1,-5-1 1,5-8 0,-5-1-30,0 0-7,0-14 0,0 5-1,0-5-131,-5 0-25,5-5-6</inkml:trace>
          <inkml:trace contextRef="#ctx0" brushRef="#br0" timeOffset="16548.2726">8058-180 1598,'-11'-19'71,"11"19"14,-5-4-68,-6-1-17,6 0 0,5 5 0,0 0 143,-6-5 25,6 5 4,0 0 2,0 0-54,0 0-12,0 0-1,0 15-1,6 3-48,4 1-10,-4 5-1,4 4-1,-4 1-26,4 4-4,1 0-2,-1 5 0,1 0-14,0 0 0,-1-1 8,1 1-8,0 0-46,-1 0-12,1-10-2,5 10-742,-5-9-148</inkml:trace>
          <inkml:trace contextRef="#ctx0" brushRef="#br0" timeOffset="16722.0761">8297 142 1911,'0'0'42,"0"0"9,0 0 1,0 0 2,0 0-43,0 0-11,11 19 0,-6-5 0,6 0 115,-6 0 21,6 5 4,-1-4 0,1 4-112,-6-1-28,11-3 0,-5 8 0,0-4 0,-1-5-13,-5 5 2,11 0-699,-5-5-140</inkml:trace>
          <inkml:trace contextRef="#ctx0" brushRef="#br0" timeOffset="16887.7874">8340-62 1209,'0'0'108,"0"0"-87,0 0-21,0 0 0,0 0 228,0 0 42,-6-9 8,6 9 2,0 0-190,0 0-38,0 0-7,0 0-1,0 0-84,0 0-17,0 0-3,11 14-607,-6 0-121</inkml:trace>
          <inkml:trace contextRef="#ctx0" brushRef="#br0" timeOffset="17259.2363">8616 170 1440,'0'0'128,"0"0"-103,0 0-25,0 0 0,0 15 188,0-15 32,6 4 6,-6-4 2,-6 10-106,-4-1-21,10-9-4,5 14-1,0-9-49,1 14-11,-12-14-1,6-5-1,11 5-14,-11-5-2,0 0-1,0 0 0,11 0-1,-11 0 0,0 0 0,10 0 0,1-5-16,0 0 0,-6-9 0,6 4 0,-6-4 8,0 0-8,-5 0 0,11-5 0,-6 5 0,6-1 0,-6 6 0,1-5 0,4 4 0,-5 1-12,-5 9 3,0 0 1,0 0 19,0 0 4,0 0 1,0 0 0,16-5-36,-16 5-6,11 10-2,5-1 0,-5 5 20,-1 0 8,1 5-8,0 0 8,-6 0 0,6-5 0,-1 5 0,1-4-8,0-1-19,-1 0-3,-4 0-1,4-4 0,-5-1-112,-5-9-22,0 0-5,0 0-837</inkml:trace>
          <inkml:trace contextRef="#ctx0" brushRef="#br0" timeOffset="17422.3508">8808-137 403,'0'0'36,"0"0"-36,0 0 0,0 0 0,0 0 359,0 0 65,0 0 12,0 0 4,0 0-312,0 0-61,0 0-13,11 9-2,-1 1-74,1 4-14,0-14-4,-6 9 0,6 6-134,-1-6-27,1 0-6</inkml:trace>
          <inkml:trace contextRef="#ctx0" brushRef="#br0" timeOffset="17770.2165">9170 170 403,'0'0'17,"0"0"5,0 0-22,-5-9 0,-1-5 0,1 4 0,0 1 456,-1 4 88,6-4 16,-5-1 4,0 1-360,-1-1-72,-4-4-14,4 14-3,-4-14-64,4 14-13,-4-5-2,-1 5-1,6-5-26,-6 5-9,6 5 0,5-5 9,-5 5-9,-6 0-11,11-5 3,0 9 0,-5 5-5,5-4-1,0 4 0,0-14 0,0 0 14,5 14 0,-5 0-10,11 0 10,-6-4 0,-5-10 0,5 9-9,6 6 9,-11-15 0,5 9 0,-5-9 0,11 9 0,-1 1 0,1-1 0,-11-9 0,5 10 0,-5-10 0,6 14 0,-6 0 0,0 0 0,0-14 0,-6 10 0,1-1 0,-6 1 0,6-1 0,5-9-8,-11 10-1,1-6 0,-1 6-20,6-10-4,-6 5-1,6-5 0,0-5-33,-6 0-6,11-4-2,-5-1 0,5 1-142,5-1-29,-5-4-6</inkml:trace>
          <inkml:trace contextRef="#ctx0" brushRef="#br0" timeOffset="17928.3721">9229 62 1587,'0'18'70,"5"-8"15,0-1-68,1 6-17,-1-6 0,0 5 0,0 0 133,6 1 23,-6 4 5,1 4 1,-1-9-85,0 1-17,6-1-3,-6 5-1,6-5-56,-6 0 0,1 0 0,4-4 0,-4-1-201,-6-9-33</inkml:trace>
          <inkml:trace contextRef="#ctx0" brushRef="#br0" timeOffset="18041.6314">9287-99 1036,'0'0'92,"0"0"-73,0 0-19,0 0 0,0-5 190,0 5 34,0 0 8,0 0 0,-5-14-154,5 14-31,0 0-7,0 0-619,0 0-124</inkml:trace>
          <inkml:trace contextRef="#ctx0" brushRef="#br0" timeOffset="18388.2963">9425-237 2185,'0'0'96,"0"0"21,0 0-93,0 0-24,-5 5 0,0 5 0,0 4 123,5 0 20,0 0 4,5 10 1,0 4-104,-5 1-20,0-1-4,11 5 0,-6 0-8,0 0 0,6 1-1,0-1 0,5-5-11,-6 0 0,6-4 0,6-5 8,-6 0-8,0-5 8,0 5-8,-1-14 8,1 4-8,0 1 0,-5-6 9,-11-4-9,0 0 0,0 0 0,16-9 0,0 0 0,-5-1 8,-6-14-8,0 10 10,1 0-10,-6-5 14,0 5-3,-6-10-1,1 10 0,-6 5-10,1-6 0,-1 6 0,-5-1 0,0 6-56,-5-1-14,5 10-2,-5-5-1,5 0-87,0 4-18,5 6-3,0-1-815</inkml:trace>
          <inkml:trace contextRef="#ctx0" brushRef="#br0" timeOffset="18808.5778">9745-218 2026,'0'0'90,"0"0"18,0 0-86,0 0-22,0 0 0,0 0 0,0 0 120,0 0 19,0 0 4,0 0 1,0 15-84,5-1-16,0 5-3,-5 4-1,6-4-24,-1 10-6,-5-6-1,11 6 0,-6 4-23,0-5-5,6 5-1,0 0 0,-1 1 32,1-1 7,5-10 1,-5 6 0,-1-6-12,6 1-8,0-10 12,-5 0-12,5 1 0,-6-6 0,1-9-10,5 5 10,-5-5-11,-1 0 11,6-5-8,-5 0 8,0-4 13,-1-1 8,1 1 2,0-10 0,-1 5 10,1-5 3,0 0 0,-1 5 0,-5 0-6,1-1-1,-1 1 0,0 0 0,-5 0-15,0 14-3,-5-14-1,5 14 0,0 0-10,0 0 0,-11 4 0,-4 11 0,4-6 0,0 10-16,1 0 4,4 5 1,1-1-1,0 1 0,5 0 0,5 4 0,0-4-12,1-1-2,4-4-1,6 0 0,0 0-7,5-5-2,1-4 0,4-1 0,-4-9-131,4 0-26,27-24-6,1 10-1</inkml:trace>
        </inkml:traceGroup>
        <inkml:traceGroup>
          <inkml:annotationXML>
            <emma:emma xmlns:emma="http://www.w3.org/2003/04/emma" version="1.0">
              <emma:interpretation id="{2B5342E4-4FF8-461D-8BCF-A0C7B72115D5}" emma:medium="tactile" emma:mode="ink">
                <msink:context xmlns:msink="http://schemas.microsoft.com/ink/2010/main" type="inkWord" rotatedBoundingBox="17999,5068 18857,5002 18921,5831 18062,5897"/>
              </emma:interpretation>
              <emma:one-of disjunction-type="recognition" id="oneOf6">
                <emma:interpretation id="interp28" emma:lang="en-AU" emma:confidence="0">
                  <emma:literal>by</emma:literal>
                </emma:interpretation>
                <emma:interpretation id="interp29" emma:lang="en-AU" emma:confidence="0">
                  <emma:literal>by3</emma:literal>
                </emma:interpretation>
                <emma:interpretation id="interp30" emma:lang="en-AU" emma:confidence="0">
                  <emma:literal>boys</emma:literal>
                </emma:interpretation>
                <emma:interpretation id="interp31" emma:lang="en-AU" emma:confidence="0">
                  <emma:literal>by]</emma:literal>
                </emma:interpretation>
                <emma:interpretation id="interp32" emma:lang="en-AU" emma:confidence="0">
                  <emma:literal>bys</emma:literal>
                </emma:interpretation>
              </emma:one-of>
            </emma:emma>
          </inkml:annotationXML>
          <inkml:trace contextRef="#ctx0" brushRef="#br0" timeOffset="19517.7466">10570-185 979,'0'0'87,"0"0"-70,0 0-17,0 0 0,0 0 268,0 0 51,0 0 9,0 0 3,0 0-183,5 19-37,-5 0-7,6 0-2,-6 5-70,0 0-13,5-6-3,0 11-1,-5-1-15,5 5 11,-5-4-11,6-6 10,-6 6-10,5-1 0,-5-4 0,5-5 8,-5-5-8,0 0 0,0 0 0,0-4 0,0-10-10,0 0 10,0 0-13,0 0 5,0 0 8,0 0-12,0 0 12,0 0-12,6-10 12,-1-4 0,0 0 0,6 0 0,-6 4 0,6 1 0,-6-5 8,6 4-8,0 1 0,-1 4 8,1-4-8,-6 9 0,6-5 9,-11 5-9,11-5 12,-11 5-12,5 10 11,6-1-11,-6 5 10,0-4-10,-5-10 12,0 14-4,-5-5-8,5 10 12,-5-5-12,-1 5 0,1-14 8,5 5-8,-11-1-8,6 1-5,-6 4-1,1-10 0,-1 1-25,0 0-5,1-5 0,-1-5-1,0 5-55,1-5-12,10 5-1,-11-4-859</inkml:trace>
          <inkml:trace contextRef="#ctx0" brushRef="#br0" timeOffset="19770.9088">10793 71 518,'0'0'46,"0"14"-37,6 0-9,4 1 0,-4-11 273,-1 6 53,-5-10 10,11 14 3,-6 5-147,6-5-28,-1 5-7,1 0-1,5-5-69,-5 5-15,-1-5-2,1 0-1,0 1-26,-1-1-6,6-5-1,0 1 0,-11 4-11,11-9-2,-10-1-1,4 1 0,1-5-13,0 0-9,-6-5 12,-5 5-12,0 0 15,0-9-4,0-1-1,0-4 0,5 0 1,1 5 0,-6-6 0,5 1 0,-5 0-1,-5-5 0,-1 5 0,1 0 0,5 0-10,0 4 0,0 10 9,5-9-9,-5-1 8,0 10-8,0 0 8,0 0-8,0 0 0,0 0-12,0 0 2,11 14 0,0 10 10,-1-5 16,-4 5-4,4-1-1,1 6-11,5-6-16,-11 6 4,6-1 1,-6 5-5,0 0-2,1-4 0,-1-1 0,0 0-47,1 1-10,4-1-1,1-4-1099</inkml:trace>
          <inkml:trace contextRef="#ctx0" brushRef="#br0" timeOffset="20230.4578">11209-166 2131,'0'0'94,"0"0"20,0 0-91,0 0-23,0 0 0,16-4 0,0-1 141,-6 0 24,6 5 5,0 0 1,0-5-82,0 5-16,0 5-3,-5-5-1,5 0-13,0 5-4,-16-5 0,10 5 0,6 4-26,-5 1-6,0-1 0,-6 5-1,0-4-19,-5 4 0,5-9 8,-5-5-8,0 9 0,-5 1 0,0-1 0,0 5-9,-6-4-23,0 4-4,1 5 0,-6-10-1,5 5-22,0-4-4,6 4-1,-6 0 0,6-9-8,0 0-3,-1 9 0,1-9 0,5-5 33,0 0 6,0 0 2,0 0 0,5 14 26,1-9 8,-6-5 0,5 9 0,6 1 0,-1-1 12,1-4 0,0 4 0,-1 1 8,1-1 0,0 1 1,5-6 0,-11 6 16,-5-10 3,10 5 1,1 4 0,-6 0 3,6 1 0,-11-1 0,0-9 0,0 0-4,0 10-1,-5 4 0,-1 0 0,1-4-16,-6 4-3,1-5-1,-6 1 0,0-1-11,0 5-8,-5-4 12,5-1-12,-6 6 0,1-6 0,0 1 0,-6-1 0,6 0-50,0-4-17,-1 0-3,6 0-1,0-5-97,0 0-19,0 0-4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53:16.65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CD18C9-98AF-4137-8272-1BFED8890658}" emma:medium="tactile" emma:mode="ink">
          <msink:context xmlns:msink="http://schemas.microsoft.com/ink/2010/main" type="writingRegion" rotatedBoundingBox="12468,7052 12772,7052 12772,7336 12468,7336"/>
        </emma:interpretation>
      </emma:emma>
    </inkml:annotationXML>
    <inkml:traceGroup>
      <inkml:annotationXML>
        <emma:emma xmlns:emma="http://www.w3.org/2003/04/emma" version="1.0">
          <emma:interpretation id="{CFC0D467-C68A-4804-998B-D2B0814522A1}" emma:medium="tactile" emma:mode="ink">
            <msink:context xmlns:msink="http://schemas.microsoft.com/ink/2010/main" type="paragraph" rotatedBoundingBox="12468,7052 12772,7052 12772,7336 12468,7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46EB0D-D7F3-49C8-BDF5-614E9C3301CE}" emma:medium="tactile" emma:mode="ink">
              <msink:context xmlns:msink="http://schemas.microsoft.com/ink/2010/main" type="line" rotatedBoundingBox="12468,7052 12772,7052 12772,7336 12468,7336"/>
            </emma:interpretation>
          </emma:emma>
        </inkml:annotationXML>
        <inkml:traceGroup>
          <inkml:annotationXML>
            <emma:emma xmlns:emma="http://www.w3.org/2003/04/emma" version="1.0">
              <emma:interpretation id="{87BCEFBA-3493-49D2-954E-328FFEA0AF65}" emma:medium="tactile" emma:mode="ink">
                <msink:context xmlns:msink="http://schemas.microsoft.com/ink/2010/main" type="inkWord" rotatedBoundingBox="12468,7052 12772,7052 12772,7336 12468,7336"/>
              </emma:interpretation>
              <emma:one-of disjunction-type="recognition" id="oneOf0">
                <emma:interpretation id="interp0" emma:lang="en-AU" emma:confidence="0">
                  <emma:literal>e</emma:literal>
                </emma:interpretation>
                <emma:interpretation id="interp1" emma:lang="en-AU" emma:confidence="0">
                  <emma:literal>E</emma:literal>
                </emma:interpretation>
                <emma:interpretation id="interp2" emma:lang="en-AU" emma:confidence="0">
                  <emma:literal>c</emma:literal>
                </emma:interpretation>
                <emma:interpretation id="interp3" emma:lang="en-AU" emma:confidence="0">
                  <emma:literal>C</emma:literal>
                </emma:interpretation>
                <emma:interpretation id="interp4" emma:lang="en-AU" emma:confidence="0">
                  <emma:literal>&amp;</emma:literal>
                </emma:interpretation>
              </emma:one-of>
            </emma:emma>
          </inkml:annotationXML>
          <inkml:trace contextRef="#ctx0" brushRef="#br0">43 130 979,'0'0'43,"0"0"9,0 0-41,0 0-11,0 0 0,0 0 0,0 0 200,0 0 37,0 0 8,0 0 2,0 0-161,0 0-32,0 0-6,0 0-2,0 0-16,0 0-3,11-4-1,-1-1 0,1 5-7,0-5-2,-1 0 0,-4 1 0,-6 4 18,10-10 3,-4 6 1,-6 4 0,0 0-20,5-5-4,6-5-1,-6 1 0,-5 9-14,5-5 9,1-9-9,-6 9 8,0 5-8,0-9 8,0-1-8,0 1 8,0 9-8,0 0 0,-11-5 9,0-4-9,1 9 0,-1-5 0,0 10 0,1-5 0,4 0 0,-4 4 9,-1 6-9,6-1 0,-6 1 0,6-1 0,-1 1 0,-4 4 0,-1-5 0,6 6 0,5-1 0,-6-5 0,6 5 0,0 1 10,0-6-10,0 5 12,6 0 0,-1-4 0,-5-10 0,11 14 0,-1 0 4,6 0 0,0-4 1,0 4 0,0-4 9,0-6 2,-5 1 0,10 0 0,1-5-28,4 0 0,-5-5 0,1 0 0,-6-4 0,0-1 0,0 1 0,5-5-1172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53:33.59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1D285C7-F9A9-4A43-B925-9053955432FF}" emma:medium="tactile" emma:mode="ink">
          <msink:context xmlns:msink="http://schemas.microsoft.com/ink/2010/main" type="writingRegion" rotatedBoundingBox="486,10663 28261,9196 28534,14355 758,15822"/>
        </emma:interpretation>
      </emma:emma>
    </inkml:annotationXML>
    <inkml:traceGroup>
      <inkml:annotationXML>
        <emma:emma xmlns:emma="http://www.w3.org/2003/04/emma" version="1.0">
          <emma:interpretation id="{3917ACF8-5711-4E93-A139-5DE7B40C563B}" emma:medium="tactile" emma:mode="ink">
            <msink:context xmlns:msink="http://schemas.microsoft.com/ink/2010/main" type="paragraph" rotatedBoundingBox="486,10666 24406,9399 24559,12280 639,13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E3A3A6-E88E-40B1-B7B4-86B8DF6D0D7F}" emma:medium="tactile" emma:mode="ink">
              <msink:context xmlns:msink="http://schemas.microsoft.com/ink/2010/main" type="inkBullet" rotatedBoundingBox="498,10896 993,10869 1036,11680 541,11706"/>
            </emma:interpretation>
            <emma:one-of disjunction-type="recognition" id="oneOf0">
              <emma:interpretation id="interp0" emma:lang="en-AU" emma:confidence="0">
                <emma:literal>b)</emma:literal>
              </emma:interpretation>
              <emma:interpretation id="interp1" emma:lang="en-AU" emma:confidence="0">
                <emma:literal>b</emma:literal>
              </emma:interpretation>
              <emma:interpretation id="interp2" emma:lang="en-AU" emma:confidence="0">
                <emma:literal>b))</emma:literal>
              </emma:interpretation>
              <emma:interpretation id="interp3" emma:lang="en-AU" emma:confidence="0">
                <emma:literal>be</emma:literal>
              </emma:interpretation>
              <emma:interpretation id="interp4" emma:lang="en-AU" emma:confidence="0">
                <emma:literal>be)</emma:literal>
              </emma:interpretation>
            </emma:one-of>
          </emma:emma>
        </inkml:annotationXML>
        <inkml:trace contextRef="#ctx0" brushRef="#br0">-3 15 1497,'0'-15'66,"0"11"14,0-1-64,0 5-16,0 0 0,0 0 0,0 0 130,0 0 22,0 0 5,0 0 1,0 0-74,0 0-16,0 0-2,0 19-1,6-5-29,4 5-7,-10 0-1,0 5 0,5-6-18,1 6-10,-6-5 10,10 0-10,-10 5 0,0-1 0,0 1 0,0-5 0,0 5 28,6-10-1,-6 0 0,10 0 0,-10 0 8,0-14 1,0 15 1,6-6 0,-6-9-57,0 0-12,0 0-3,0 0 0,0 0 35,0 0 0,-6-9 0,6-1 0,0 10-30,6-14 1,-6 0 0,0-1 0,0 1 29,0 5 0,5-5 0,-5 9 0,0 5 20,0 0 11,16-10 1,-5 10 1,-11 0-33,0 0 0,16 0 0,-6 0 0,1-4 8,5 4-8,-11 0 0,6 4 0,10-4 12,-16 5-4,-5-5 0,11 10-8,-6-1 19,11-4-3,-10 4-1,-6-9 0,0 0-2,0 10 0,10 4 0,-10 0 0,-10 0-1,10 1-1,-6-1 0,-4 0 0,-1 0-3,0-4-8,-4-1 12,4 0-4,-5 1-25,0-1-6,5-4-1,11-5 0,0 0 32,-10 0 5,-1 0 2,6-5 0,5 5-145,-16-9-29,10-5-5,1-5-872</inkml:trace>
        <inkml:trace contextRef="#ctx0" brushRef="#br0" timeOffset="245.0982">290-179 1497,'0'0'133,"0"0"-106,0 0-27,16 14 0,-11-9 112,6 4 16,-6 0 4,6 1 1,10 4 3,-16 0 0,6 5 0,10 0 0,-5 0-41,-10 5-8,4-1-2,12 1 0,-17 0-24,6 4-5,-1 0 0,1 1-1,-6 4-27,6 5-4,-11-5-2,0 0 0,5 0-13,-5-4-9,0 4 12,0-5-12,0 0-8,0 6-9,-5 3-2,5-3 0,-11-11-102,6-4-21,-6 5-4,1-5-655,4-5-131</inkml:trace>
      </inkml:traceGroup>
      <inkml:traceGroup>
        <inkml:annotationXML>
          <emma:emma xmlns:emma="http://www.w3.org/2003/04/emma" version="1.0">
            <emma:interpretation id="{91618CAC-B363-48F7-92DF-1B43E54A6D50}" emma:medium="tactile" emma:mode="ink">
              <msink:context xmlns:msink="http://schemas.microsoft.com/ink/2010/main" type="line" rotatedBoundingBox="1724,10600 24406,9399 24477,10723 1795,11924"/>
            </emma:interpretation>
          </emma:emma>
        </inkml:annotationXML>
        <inkml:traceGroup>
          <inkml:annotationXML>
            <emma:emma xmlns:emma="http://www.w3.org/2003/04/emma" version="1.0">
              <emma:interpretation id="{EEBC0119-1D25-44A5-AC62-C8D43211FF6A}" emma:medium="tactile" emma:mode="ink">
                <msink:context xmlns:msink="http://schemas.microsoft.com/ink/2010/main" type="inkWord" rotatedBoundingBox="1731,10725 2589,10679 2627,11384 1768,11429"/>
              </emma:interpretation>
              <emma:one-of disjunction-type="recognition" id="oneOf1">
                <emma:interpretation id="interp5" emma:lang="en-AU" emma:confidence="0">
                  <emma:literal>P:</emma:literal>
                </emma:interpretation>
                <emma:interpretation id="interp6" emma:lang="en-AU" emma:confidence="0">
                  <emma:literal>p:</emma:literal>
                </emma:interpretation>
                <emma:interpretation id="interp7" emma:lang="en-AU" emma:confidence="0">
                  <emma:literal>PI:</emma:literal>
                </emma:interpretation>
                <emma:interpretation id="interp8" emma:lang="en-AU" emma:confidence="0">
                  <emma:literal>Pi:</emma:literal>
                </emma:interpretation>
                <emma:interpretation id="interp9" emma:lang="en-AU" emma:confidence="0">
                  <emma:literal>P.</emma:literal>
                </emma:interpretation>
              </emma:one-of>
            </emma:emma>
          </inkml:annotationXML>
          <inkml:trace contextRef="#ctx0" brushRef="#br0" timeOffset="819.0138">1365-104 864,'0'0'76,"0"0"-60,0 0-16,-11 0 0,11 0 272,0 0 51,0 0 10,0 0 3,0 0-182,0 0-36,0 0-7,0 0-2,0 24-71,0-5-14,0 5-4,6-1 0,-1 1-7,0 0-1,6 4-1,0 0 0,-11 1-11,5-6 0,0 10 0,1-4 8,-1-5-8,0-1 0,1 1-12,-1-1 12,0-4-56,6-4-4,-11 4-1,11-10-662,-11-9-132</inkml:trace>
          <inkml:trace contextRef="#ctx0" brushRef="#br0" timeOffset="1200.1894">1221-326 1544,'0'0'68,"0"0"15,6 0-67,-1 0-16,0 0 0,6-5 0,5 0 87,-5 5 13,-1 0 4,6 0 0,0 5-11,6 0-1,-7 4-1,1 1 0,6-5-11,-6-1-3,5 6 0,-5-1 0,5 5-25,1 1-4,-12-1-2,6 0 0,5 0-14,-10-4-4,0 4 0,5 0 0,-16 0-9,10-4-3,1 4 0,-6-5 0,-5 6-16,0-6 10,0-9-10,0 14 8,0 0-8,0-14 10,0 0-10,-10 15 10,-1 4-10,-5-5 0,-5-5 0,-1 5 0,1-9-16,5 5-1,-5-10-1,5 4 0,-5-4-17,5 0-3,5-4-1,-5 4 0,5-5-35,11 5-7,-16-5-2,16 0 0,-10-4-116,10-1-23</inkml:trace>
          <inkml:trace contextRef="#ctx0" brushRef="#br0" timeOffset="1328.2902">2100 19 2206,'0'0'98,"0"0"20,-6-4-94,1 4-24,5 0 0,0 0 0,0 0 103,-5-10 16,5 5 3,0 5 1,0 0-107,0 0-16,0 0-15,0 0 3,0 0-135,0 0-27,0 0-6</inkml:trace>
          <inkml:trace contextRef="#ctx0" brushRef="#br0" timeOffset="1465.1672">2025 119 1382,'0'0'123,"0"0"-99,0 0-24,0 0 0,0 0 232,0 0 40,0 0 9,0 0 2,0 0-155,0 0-32,0 0-5,0 0-2,0 0-220,5-10-44</inkml:trace>
        </inkml:traceGroup>
        <inkml:traceGroup>
          <inkml:annotationXML>
            <emma:emma xmlns:emma="http://www.w3.org/2003/04/emma" version="1.0">
              <emma:interpretation id="{8A3CADD4-7C21-4BE7-BBE8-59322F4BBDCC}" emma:medium="tactile" emma:mode="ink">
                <msink:context xmlns:msink="http://schemas.microsoft.com/ink/2010/main" type="inkWord" rotatedBoundingBox="3564,10842 4133,10812 4156,11245 3587,11275"/>
              </emma:interpretation>
              <emma:one-of disjunction-type="recognition" id="oneOf2">
                <emma:interpretation id="interp10" emma:lang="en-AU" emma:confidence="0">
                  <emma:literal>10</emma:literal>
                </emma:interpretation>
                <emma:interpretation id="interp11" emma:lang="en-AU" emma:confidence="0">
                  <emma:literal>00</emma:literal>
                </emma:interpretation>
                <emma:interpretation id="interp12" emma:lang="en-AU" emma:confidence="0">
                  <emma:literal>to</emma:literal>
                </emma:interpretation>
                <emma:interpretation id="interp13" emma:lang="en-AU" emma:confidence="0">
                  <emma:literal>0</emma:literal>
                </emma:interpretation>
                <emma:interpretation id="interp14" emma:lang="en-AU" emma:confidence="0">
                  <emma:literal>To</emma:literal>
                </emma:interpretation>
              </emma:one-of>
            </emma:emma>
          </inkml:annotationXML>
          <inkml:trace contextRef="#ctx0" brushRef="#br0" timeOffset="2114.4672">3095-156 1749,'-16'-4'77,"16"4"17,0-10-75,-5 1-19,5 4 0,-6 0 0,6-4 137,-5 4 24,5 0 5,-5 0 1,5 1-46,0 4-9,0 0-1,0 0-1,0 0-57,0 0-11,0 19-2,0-5-1,0-14-23,0 24-5,0-1-1,5 6 0,0-1-10,1-4 0,4-1 9,-4 1-9,-1-5 0,0 5 0,1-1 0,-1-4 0,6 5-36,-6-5-8,-5 0-1,11-5-1,-1-5-142,-4 1-29,4-1-6,1-4-781</inkml:trace>
          <inkml:trace contextRef="#ctx0" brushRef="#br0" timeOffset="2378.6452">3271-89 1497,'0'-10'66,"0"10"14,0 0-64,0 0-16,0 0 0,0 0 0,-6-5 143,6 5 25,0 0 4,0 0 2,0 0-66,0 0-14,0 15-2,6 3-1,-1 1-29,6 0-6,-6 5 0,11 0-1,-5-5-44,-1-1-11,-10 1 0,11 0 0,5 0 0,0 0 0,0-5 0,5 1 0,-5-6 31,5 0 4,-5 1 1,0-5 0,6-1-21,-12-8-4,6 4-1,5 0 0,-10-10 4,5 1 1,-5-1 0,5 1 0,-11-5-4,6-1-1,-6 1 0,0-5 0,6 0-2,-11-4 0,-11-1 0,6 0 0,0 1 3,-6-1 0,6 5 0,-11 0 0,5 0-11,-5 5 12,-5 0-12,0 4 12,-1 1-36,-4 4-6,-6-4-2,16-1 0,-11 10 32,11 0 0,6 5 0,-1 5 0,-5-1-171,5 5-28,11 0-5,-10 1-870</inkml:trace>
        </inkml:traceGroup>
        <inkml:traceGroup>
          <inkml:annotationXML>
            <emma:emma xmlns:emma="http://www.w3.org/2003/04/emma" version="1.0">
              <emma:interpretation id="{596D579E-11E4-432A-85CF-82488206B4C9}" emma:medium="tactile" emma:mode="ink">
                <msink:context xmlns:msink="http://schemas.microsoft.com/ink/2010/main" type="inkWord" rotatedBoundingBox="4941,10913 5365,10891 5385,11257 4960,11280"/>
              </emma:interpretation>
              <emma:one-of disjunction-type="recognition" id="oneOf3">
                <emma:interpretation id="interp15" emma:lang="en-AU" emma:confidence="0">
                  <emma:literal>is</emma:literal>
                </emma:interpretation>
                <emma:interpretation id="interp16" emma:lang="en-AU" emma:confidence="0">
                  <emma:literal>i</emma:literal>
                </emma:interpretation>
                <emma:interpretation id="interp17" emma:lang="en-AU" emma:confidence="0">
                  <emma:literal>it</emma:literal>
                </emma:interpretation>
                <emma:interpretation id="interp18" emma:lang="en-AU" emma:confidence="0">
                  <emma:literal>in</emma:literal>
                </emma:interpretation>
                <emma:interpretation id="interp1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2996.3524">4431-137 1756,'0'0'78,"0"0"16,0 0-75,0 0-19,0 0 0,0 0 0,0 0 49,0 0 7,0 0 0,0 0 1,11-9-76,-11 9-15,10 4-3,1-4-1,5 0-63,0 5-13</inkml:trace>
          <inkml:trace contextRef="#ctx0" brushRef="#br0" timeOffset="2775.0871">4543-104 1440,'0'0'64,"0"0"12,0 0-60,0 0-16,0-9 0,0 9 0,0 0 191,0 0 35,0 0 7,0 0 2,0 9-132,0 1-27,0 4-4,0 10-2,0-5-42,5-1-9,0 6-2,1 0 0,-1-1-17,0 1 8,1 0-8,-1-1 0,0-4-16,1-4-9,-1 3-3,-5-3 0,11-1-146,-11-5-30,0-9-5</inkml:trace>
          <inkml:trace contextRef="#ctx0" brushRef="#br0" timeOffset="3270.0177">4852-104 806,'0'0'72,"5"-9"-58,-5 4-14,0 5 0,0-5 250,0 5 47,-5-4 10,5 4 1,0-10-128,-6 5-25,-4-4-6,4 4-1,-4 5-58,-1 0-12,0 0-2,1 0-1,-6 5-35,5-5-8,6 9 0,-6-4-1,6 5-31,-6-6 0,6 6 0,5-10 0,-6 9 0,6 6-21,-5-6 3,5 5 1,0-4 0,5-1 0,-5 5 0,6-4 0,-6-10 8,10 14 9,1-5-13,0 6 5,-6-6 8,6 1 0,-1-1 0,1-4-8,-11-5 8,16 9 0,-11 1 0,11-6 0,-5 6 12,-11-10-1,5 0-1,-5 0 0,0 0 2,0 0 0,0 0 0,11 14 0,-11-14-3,0 0 0,0 0 0,-5 9 0,-6 1 1,0-5 0,-5-1 0,6 1 0,-6 0-10,0 0-14,0-1 3,0-4 1,0 0-32,0-4-6,5 4-2,1-5 0,-1 0-157,6 0-31</inkml:trace>
        </inkml:traceGroup>
        <inkml:traceGroup>
          <inkml:annotationXML>
            <emma:emma xmlns:emma="http://www.w3.org/2003/04/emma" version="1.0">
              <emma:interpretation id="{B23B1B5F-F307-43D6-B3F3-7BE26845ADC2}" emma:medium="tactile" emma:mode="ink">
                <msink:context xmlns:msink="http://schemas.microsoft.com/ink/2010/main" type="inkWord" rotatedBoundingBox="6072,10507 9061,10349 9097,11039 6109,11198"/>
              </emma:interpretation>
              <emma:one-of disjunction-type="recognition" id="oneOf4">
                <emma:interpretation id="interp20" emma:lang="en-AU" emma:confidence="0">
                  <emma:literal>divisible</emma:literal>
                </emma:interpretation>
                <emma:interpretation id="interp21" emma:lang="en-AU" emma:confidence="0">
                  <emma:literal>dirigible</emma:literal>
                </emma:interpretation>
                <emma:interpretation id="interp22" emma:lang="en-AU" emma:confidence="0">
                  <emma:literal>disable</emma:literal>
                </emma:interpretation>
                <emma:interpretation id="interp23" emma:lang="en-AU" emma:confidence="0">
                  <emma:literal>divisibly</emma:literal>
                </emma:interpretation>
                <emma:interpretation id="interp24" emma:lang="en-AU" emma:confidence="0">
                  <emma:literal>dirigibles</emma:literal>
                </emma:interpretation>
              </emma:one-of>
            </emma:emma>
          </inkml:annotationXML>
          <inkml:trace contextRef="#ctx0" brushRef="#br0" timeOffset="4031.9842">5762-75 1728,'0'0'38,"0"0"8,0 0 2,0 0 0,0 0-39,0 0-9,0 0 0,0 0 0,0 0 142,0 0 26,-11-5 6,11 5 1,-11-5-75,11 5-16,-21-4-2,11 4-1,-6 0-13,5 0-4,0 4 0,1-4 0,-6 5-53,5 0-11,0 4 0,1 1 0,-1-6 0,11-4-10,-5 15 10,-1-1 0,6-14-17,0 14 3,0-5 1,0-9 0,6 10-1,4-1 0,-4 1 0,4-1 0,1 1-5,0-6-1,5 1 0,0 0 0,0-5-1,0 5-1,-6-1 0,6-4 0,-5 0-25,5 0-5,-11-4 0,6-1-1,-1-5-8,1 1-2,-6 0 0,1-1-616,-12-4-123</inkml:trace>
          <inkml:trace contextRef="#ctx0" brushRef="#br0" timeOffset="4281.0056">5661-402 1497,'0'0'66,"0"0"14,0 0-64,0 0-16,0 0 0,-11 0 0,11 0 161,0 0 29,0 0 6,0 0 0,0 0-64,0 0-12,0 0-4,5 14 0,1 1-52,4-1-12,6 5-1,0-5-1,0 5-16,5 0-3,-5 4-1,-5 11 0,-6-6-30,11 0-8,6 1-1,-6-1 0,-6-4 9,1-1 0,10 1 0,1 0 0,-1-1-16,-11-4-2,1-4 0,5-1 0,5-5-168,-10 1-34,0-6-6,-1 1-797</inkml:trace>
          <inkml:trace contextRef="#ctx0" brushRef="#br0" timeOffset="4638.4746">5996-359 1094,'0'0'97,"0"0"-77,0 0-20,0 0 0,-5 0 227,5 0 41,0 0 9,0 0 2,0 0-183,0 0-37,0 0-7,0 0-2,10 9-66,1-9-12,-11 0-4,16 5-624,0 0-124</inkml:trace>
          <inkml:trace contextRef="#ctx0" brushRef="#br0" timeOffset="4430.1237">6012-231 1036,'0'0'92,"0"0"-73,0 0-19,0 9 0,0-9 198,5 9 36,1-4 7,-1 9 2,0-4-99,1-1-19,4 6-4,1-6-1,-6 5-52,6 0-12,5 1-1,0-1-1,-11 0-39,6-5-15,-1 6 11,1-1-11,-6 0-36,11-9-14,-10 4-2,4-4-1032</inkml:trace>
          <inkml:trace contextRef="#ctx0" brushRef="#br0" timeOffset="5087.663">6283-265 1936,'16'24'86,"-16"-24"18,0 0-84,0 0-20,0 0 0,0 0 0,6 5 163,4 4 28,1 1 5,-6-1 2,11 1-114,0-6-22,-10 6-5,10-1-1,0 6-11,5-6-2,-5 5-1,-6-4 0,1-1-26,5-4-6,5 4-1,-5-4 0,-16-5-9,0 0 0,22 10 0,-12-1 0,-10-9 0,0 0 0,0 0 0,16 0 0,5 0-24,-21 0 4,0 0 0,0 0 0,16-14-1,-10 4 0,-12 1 0,6-5 0,6-10-4,-1 0-1,0 1 0,-10-1 0,0 10 3,-1 0 1,17 4 0,-11 10 0,-5-9 6,-1-1 0,6 10 1,0 0 0,0 0 24,0 0 5,0 0 1,11-4 0,10 4-24,-10 4-5,-11-4-1,0 0 0,16 5 34,-5 0 6,-11-5 2,0 0 0,10 14-12,1 0-3,5 0 0,-11 5 0,-5-5-12,6 1 0,10 4 0,-1-1 0,-15-3 0,6-1 0,-1 5-9,11-5 9,0-5-95,-5-4-13,-11-5-2,0 0-645,21 5-129</inkml:trace>
          <inkml:trace contextRef="#ctx0" brushRef="#br0" timeOffset="5177.9245">6725-501 1209,'-32'0'53,"22"0"12,4 0-52,6 0-13,0 0 0,-5 0 0,-11 0 151,16 0 27,0 0 6</inkml:trace>
          <inkml:trace contextRef="#ctx0" brushRef="#br0" timeOffset="5744.8428">7018-184 1090,'0'0'48,"0"0"11,0 0-47,0 0-12,0 0 0,0 0 0,0 0 150,0 0 28,0 0 6,0 0 0,0 0-28,0-5-5,0-4-2,-5-1 0,-6 1-25,6-1-6,5 10-1,0 0 0,-16-4-43,5-6-9,11 10-1,0 0-1,-5 0-39,-11 0-7,0 0-1,5 5-1,11-5-15,0 0 0,-16 9 8,0 1-8,16-10 0,0 0-18,-10 9 4,4 1 1,6-10-7,0 0 0,6 14-1,-6-14 0,-11 9 21,11-9 0,11 10 0,5-1 0,-6 1 0,-5-1-9,11-4 9,0 4-10,0 1 10,0-5 0,-5 4 0,5-4 0,0-5 0,-5 5 0,-11-5 0,10 4 8,1 1-8,-11-5 0,5 5 0,-5-5 0,0 0 21,0 0 0,0 0 0,0 0 0,-10 4-5,4 6-2,6-10 0,0 14 0,0-9-5,-5 4-1,-6 1 0,11-10 0,0 0-8,0 0 8,-21 4-8,10 1 8,11-5-16,0 0-4,-21 0-1,10-5 0,-5 1-45,6 4-9,10 0-1,-6-5-1,-4-4-149,4-1-30,12 1-5</inkml:trace>
          <inkml:trace contextRef="#ctx0" brushRef="#br0" timeOffset="6073.9863">7050-501 1479,'21'-10'65,"-21"10"15,0 0-64,0 0-16,0 0 0,0 0 0,5 0 63,-5 0 9,0 0 3,16 5 0,0 0-75,-5-5-22,-11 0-1,0 0-732</inkml:trace>
          <inkml:trace contextRef="#ctx0" brushRef="#br0" timeOffset="5958.2929">7204-137 518,'-5'5'46,"5"-5"-37,0 0-9,0 0 0,0 0 312,0 0 60,11 14 12,-1-4 2,6-6-198,-16-4-40,0 0-8,11 15-2,5-1-94,-6-5-20,-10-9-3,6 10-1,4-1-59,-4-4-12,4 0-2,-10-5-650,-10 0-129</inkml:trace>
          <inkml:trace contextRef="#ctx0" brushRef="#br0" timeOffset="6715.6311">7257-586 1209,'27'0'53,"-22"0"12,1 4-52,-6-4-13,0 0 0,10 0 0,12 10 253,-6-5 48,-16-5 10,5 9 1,11 5-184,5 0-36,-15 5-8,-1 0-2,0 0-10,1 0-3,4 5 0,-5 0 0,-20 4-55,15 0-14,15-4 0,-4-5 0,-16 0 0,5 0 11,5 4-11,11-4 10,-5-5-10,-6 1 0,-5-11-10,5 6 10,11-1-11,-10-4 11,-6-5-12,0 0 12,10 0-53,-10 0-4,0 0-1,0 0 0,0 0 46,0-14 12,11 4 0,-11 10 0,-16-9 0,16 9 0,16-10 0,-5 1 0,-6 4 0,6 1 0,-1 4 0,6-5 0,5 0 0,-5 0 0,-16 5 0,11-9 0,10 9 12,-5-5 5,-16 5 1,0 0 0,11-5-3,0 5-1,-11 0 0,0 0 0,0 0 14,0 0 2,0 0 1,0 0 0,-16 10 27,10-1 6,6 6 0,0-1 1,-10-5-52,-1 5-13,0 1 0,6-1 0,0 0 0,-6-5 0,-10 6 0,5-1 0,11 5 0,-6-5 0,-10-5 0,5 6 0,0-11-43,0 1-11,10-5-2,-15 0-1,-6 0-11,17 0-3,10 0 0,0 0-747,-11-14-150</inkml:trace>
          <inkml:trace contextRef="#ctx0" brushRef="#br0" timeOffset="6807.0697">7822-671 1958,'-27'4'87,"27"-4"17,0 0-83,5 10-21,-5-6 0,0 6 0,0 4 147,6-4 25,-1 9 4,0-1 2,-5 1-80,6 5-16,4 0-3,1 4-1,-11 5-62,5-4-16,11 4 0,0 0 0,-5-5 0,0 1 0,-6-6 0,11 6 0,5-10-48,-5-1-13,-16-3-3,11-6 0,-1 1-153,1-6-31,-6 11-7</inkml:trace>
          <inkml:trace contextRef="#ctx0" brushRef="#br0" timeOffset="10224.7264">8162-298 1728,'16'15'38,"-16"-15"8,0 0 2,0 0 0,0 0-39,0 0-9,0 0 0,0 0 0,0 0 152,0 0 28,0 0 5,0 0 2,0 0-83,0 0-17,0 0-3,0 0-1,0 0-45,0 0-9,0 0-1,6 9-1,4-4-10,-4-5-1,4 4-1,1-4 0,5 0-15,-5 0 11,-11 0-11,10 0 10,1 0-10,-11 0 10,0 0-10,0 0 10,10-9-2,-4 0 0,-6 9 0,5-15 0,-5 1 2,0 0 0,-5 0 0,-6 4 0,6 1-10,-11-5 12,5 4-12,1 1 12,4-1-12,1-4 0,-11 5 9,5 4-9,11 5 0,0 0 8,-16-5-8,0 5 0,0 0 0,16 0 0,-10 10 0,-1 4 0,-5 0 0,11 10 0,5-1 0,0-4 0,-6 0-28,6 5 0,6 9 0,-1 0 0,6-5 56,-6 1 10,6-6 2,-1 6 1,1-10-19,5 0-4,5-10-1,1 5 0,4 5-9,1-5-8,5-9 12,0 0-12,0-5 0,0 0 0,5-5 0,0-9 0,6-5-148,-11-5-36,5 6-7</inkml:trace>
        </inkml:traceGroup>
        <inkml:traceGroup>
          <inkml:annotationXML>
            <emma:emma xmlns:emma="http://www.w3.org/2003/04/emma" version="1.0">
              <emma:interpretation id="{F568A090-3A9A-497B-9282-EE1922B79513}" emma:medium="tactile" emma:mode="ink">
                <msink:context xmlns:msink="http://schemas.microsoft.com/ink/2010/main" type="inkWord" rotatedBoundingBox="9315,10321 10320,10267 10377,11342 9372,11396"/>
              </emma:interpretation>
              <emma:one-of disjunction-type="recognition" id="oneOf5">
                <emma:interpretation id="interp25" emma:lang="en-AU" emma:confidence="0">
                  <emma:literal>by</emma:literal>
                </emma:interpretation>
                <emma:interpretation id="interp26" emma:lang="en-AU" emma:confidence="0">
                  <emma:literal>buy</emma:literal>
                </emma:interpretation>
                <emma:interpretation id="interp27" emma:lang="en-AU" emma:confidence="0">
                  <emma:literal>boy</emma:literal>
                </emma:interpretation>
                <emma:interpretation id="interp28" emma:lang="en-AU" emma:confidence="0">
                  <emma:literal>bye</emma:literal>
                </emma:interpretation>
                <emma:interpretation id="interp29" emma:lang="en-AU" emma:confidence="0">
                  <emma:literal>bay</emma:literal>
                </emma:interpretation>
              </emma:one-of>
            </emma:emma>
          </inkml:annotationXML>
          <inkml:trace contextRef="#ctx0" brushRef="#br0" timeOffset="10774.7922">8806-714 2142,'0'-24'95,"0"24"19,0 0-91,0 0-23,0 0 0,0 0 0,0 0 117,0 0 19,0 0 4,6 15 1,4 3-113,1 1-28,5 5 0,-5 4 0,5 1 57,0 4 6,0 0 1,0 5 0,-6-5-52,1 5-12,5-5 0,-6 0 0,1-5-17,-6 1-7,6-1 0,0-4-1,-6-5 25,0-5 0,1-5 0,-1 6 0,0-6 15,-5-9 8,0 0 1,0 0 1,-5-14-57,0 0-11,5 14-2,0-14-1,0-1 74,-6 1 14,1-5 3,5 10 1,11-5-88,-11 14-18,10-10-3,1-4-1,0 4 52,-1-4 12,6 10 0,0-1 0,-5-5 0,5 10 0,5-4 0,-5 4 0,5-5 0,-5 5 0,0 5 0,0-1 0,-5 1 32,0 0 8,-1 4 3,1 1 0,-1 4-15,-4 0-2,-6-14-1,0 10 0,0 4-3,-6 0-1,6 0 0,-5 5 0,-6 0-9,-4 0-1,4-5-1,-5 0 0,-5 1-1,5-6 0,-6 5 0,1 0 0,0-9 9,-1-5 2,1 0 0,5 0 0,6 5-44,-1-5-9,-5-10-2,5 6 0,1-6-36,-1 5-7,11 5-2,0-9 0,0 0-202,5-6-41</inkml:trace>
          <inkml:trace contextRef="#ctx0" brushRef="#br0" timeOffset="11101.6963">9392-411 864,'0'0'38,"0"0"8,0 0-37,0 0-9,5 9 0,-5-4 0,0 9 356,0-4 70,0 9 14,6-1 2,-1-8-286,0 4-56,-5-14-12,11 10-3,-1 13-47,1-4-10,-6-5-1,6 5-1,0 10-13,-1-6-2,1-4-1,0-5 0,-1-4-10,1-1 10,0 1-10,-1-5 10,-10-5-10,11-5 0,-6-5 0,6-4 0,-11 14 11,5-23-3,1-1-8,-1-5 12,0 6-12,-5-6 8,0 6-8,6-6 0,-1 6 0,-5-1 8,0 5-8,0 0 0,0 5 12,0 5-1,0-1 0,0 10 0,0 0 0,0 0 0,5 10 0,0 4 0,-5 5 1,6 4 1,-1 6 0,0-1 0,6 15-2,0-5-1,-1 9 0,6-9 0,-5 4-10,10 10 0,1 5 0,-6-5 0,5-14-9,0 5-4,-5-6-1,5 1 0,-5 0-162,6-5-33</inkml:trace>
        </inkml:traceGroup>
        <inkml:traceGroup>
          <inkml:annotationXML>
            <emma:emma xmlns:emma="http://www.w3.org/2003/04/emma" version="1.0">
              <emma:interpretation id="{9AEEF6A7-92FB-4622-895D-FFF44060B205}" emma:medium="tactile" emma:mode="ink">
                <msink:context xmlns:msink="http://schemas.microsoft.com/ink/2010/main" type="inkWord" rotatedBoundingBox="10807,10507 11260,10483 11283,10919 10830,10943"/>
              </emma:interpretation>
              <emma:one-of disjunction-type="recognition" id="oneOf6">
                <emma:interpretation id="interp30" emma:lang="en-AU" emma:confidence="0">
                  <emma:literal>2</emma:literal>
                </emma:interpretation>
                <emma:interpretation id="interp31" emma:lang="en-AU" emma:confidence="0">
                  <emma:literal>3</emma:literal>
                </emma:interpretation>
                <emma:interpretation id="interp32" emma:lang="en-AU" emma:confidence="0">
                  <emma:literal>Z</emma:literal>
                </emma:interpretation>
                <emma:interpretation id="interp33" emma:lang="en-AU" emma:confidence="0">
                  <emma:literal>z</emma:literal>
                </emma:interpretation>
                <emma:interpretation id="interp34" emma:lang="en-AU" emma:confidence="0">
                  <emma:literal>7</emma:literal>
                </emma:interpretation>
              </emma:one-of>
            </emma:emma>
          </inkml:annotationXML>
          <inkml:trace contextRef="#ctx0" brushRef="#br0" timeOffset="11598.3225">10302-449 921,'0'0'82,"0"0"-66,0-10-16,5 1 0,1-5 355,-1 0 67,11 4 14,-5 1 2,-1-1-265,6 1-53,0 4-10,6-4-2,-6-1-44,5 10-8,0 0-1,6 0-1,-1 0-19,1 0-4,-6 5-1,6 0 0,-6 4-19,-5 0-11,-5 1 12,-6 4-12,6 0 0,-6 1 0,0 3 0,1 1 0,-1 10-17,-5-1-4,0 1-1,-5-1 0,-6-4-26,-5-1-4,0 6-2,0-1 0,0-4-2,0-10 0,0 0 0,0 0 0,0-9 28,0 4 4,0-4 2,6 0 0,-6 0 12,5-5 10,0 4-13,11-4 5,0 0 36,0 0 8,0 0 2,0 0 0,0 0 7,0 0 2,11-14 0,0 0 0,5-10-10,0 10-1,5 0-1,0 14 0,1 5-7,-1-1-2,0 1 0,0-5 0,1 5-34,4-5-8,-4 0 0,10 9-908,0-4-180</inkml:trace>
        </inkml:traceGroup>
        <inkml:traceGroup>
          <inkml:annotationXML>
            <emma:emma xmlns:emma="http://www.w3.org/2003/04/emma" version="1.0">
              <emma:interpretation id="{1F1828BE-7E74-4ABA-98AF-617186201DBD}" emma:medium="tactile" emma:mode="ink">
                <msink:context xmlns:msink="http://schemas.microsoft.com/ink/2010/main" type="inkWord" rotatedBoundingBox="11948,10621 12687,10582 12711,11043 11972,11082"/>
              </emma:interpretation>
              <emma:one-of disjunction-type="recognition" id="oneOf7">
                <emma:interpretation id="interp35" emma:lang="en-AU" emma:confidence="0">
                  <emma:literal>or</emma:literal>
                </emma:interpretation>
                <emma:interpretation id="interp36" emma:lang="en-AU" emma:confidence="0">
                  <emma:literal>org</emma:literal>
                </emma:interpretation>
                <emma:interpretation id="interp37" emma:lang="en-AU" emma:confidence="0">
                  <emma:literal>our</emma:literal>
                </emma:interpretation>
                <emma:interpretation id="interp38" emma:lang="en-AU" emma:confidence="0">
                  <emma:literal>ore</emma:literal>
                </emma:interpretation>
                <emma:interpretation id="interp39" emma:lang="en-AU" emma:confidence="0">
                  <emma:literal>oar</emma:literal>
                </emma:interpretation>
              </emma:one-of>
            </emma:emma>
          </inkml:annotationXML>
          <inkml:trace contextRef="#ctx0" brushRef="#br0" timeOffset="12254.1809">11516-269 1152,'0'0'102,"-11"4"-82,0-4-20,1-4 0,10 4 220,0 0 40,-11-5 8,11 5 2,0 0-99,0 0-20,0 0-4,-11 5-1,1-1-114,5 11-22,10-1-10,0 0 8,0 10-8,6-5 0,5 4 0,0-4-11,5 5 11,-5-5 0,6 4 0,4-4 0,-4 0 0,-7-9 0,7-1 0,-1 1 0,0-6 20,-5 1 5,0 0 2,0-10 0,0 0-9,-5-4-2,0-1 0,-1 1 0,-5 0 12,1-6 1,-6 1 1,0-5 0,0-4-3,-6 4-1,6-5 0,-5 5 0,-5 0-12,4 0-2,-10 5-1,6-5 0,-6 0-11,0 5 0,-6 5 0,6-1 0,0 5-25,-5 1-1,5 4 0,-5 0 0,5 4-36,0 6-7,11-5-2,-6 4 0,0-9-113,11 0-22,0 0-5,0 0-458,0 0-92</inkml:trace>
          <inkml:trace contextRef="#ctx0" brushRef="#br0" timeOffset="12324.2161">11846-217 576,'5'9'51,"0"-4"-41,6 4-10,0 1 0,-1 4 282,-4-4 54,-6-10 12,10 9 1,1 5-152,0-4-30,-1 4-7,-4-5 0,4 1-60,-10-10-12,0 0-3,0 0 0,0 0-19,0 0-4,0 0-1,0 0 0,0 0-2,0 0-1,0 0 0,0-10 0,0-9-15,0 0-3,-5 1-1,5 3 0,0-8-12,0 4-3,0 5 0,0-1 0,0-8-12,5 4-2,-5 0-1,11 0 0,-6 0-9,6 5 0,-1-5 0,1 0-11,0 10-12,5-6-2,10 6-1,-4-1 0,-6 1-137,10-1-27,6 1-6,-5 0 0</inkml:trace>
        </inkml:traceGroup>
        <inkml:traceGroup>
          <inkml:annotationXML>
            <emma:emma xmlns:emma="http://www.w3.org/2003/04/emma" version="1.0">
              <emma:interpretation id="{3147D427-4675-43B0-8DAE-207340CA87BB}" emma:medium="tactile" emma:mode="ink">
                <msink:context xmlns:msink="http://schemas.microsoft.com/ink/2010/main" type="inkWord" rotatedBoundingBox="13628,10204 14309,10168 14341,10774 13660,10810"/>
              </emma:interpretation>
              <emma:one-of disjunction-type="recognition" id="oneOf8">
                <emma:interpretation id="interp40" emma:lang="en-AU" emma:confidence="0">
                  <emma:literal>10</emma:literal>
                </emma:interpretation>
                <emma:interpretation id="interp41" emma:lang="en-AU" emma:confidence="0">
                  <emma:literal>lo</emma:literal>
                </emma:interpretation>
                <emma:interpretation id="interp42" emma:lang="en-AU" emma:confidence="0">
                  <emma:literal>Io</emma:literal>
                </emma:interpretation>
                <emma:interpretation id="interp43" emma:lang="en-AU" emma:confidence="0">
                  <emma:literal>IO</emma:literal>
                </emma:interpretation>
                <emma:interpretation id="interp44" emma:lang="en-AU" emma:confidence="0">
                  <emma:literal>to</emma:literal>
                </emma:interpretation>
              </emma:one-of>
            </emma:emma>
          </inkml:annotationXML>
          <inkml:trace contextRef="#ctx0" brushRef="#br0" timeOffset="12648.2941">13160-828 1785,'-16'-4'79,"16"4"17,0 0-77,-5-5-19,0 0 0,-6 0 0,6 5 196,5 0 35,0 0 7,5 19 2,1-4-124,4 8-24,1 1-4,5 9-2,-6 5-54,1 4-12,0-4-1,-1 5-1,6-5-18,-5 4 8,5-4-8,0 0 0,0-5-16,0 0-11,0-9-1,0 0-1,0-5-189,-6-5-38,6-5-7</inkml:trace>
          <inkml:trace contextRef="#ctx0" brushRef="#br0" timeOffset="12958.5318">13474-681 1962,'0'0'87,"0"0"17,0 0-83,0 0-21,0 14 0,0 0 0,0 10 107,0 0 17,6-1 3,-1 1 1,0 9-70,6-4-14,-6 4-2,1 0-1,10 0-3,-6-9-1,1-5 0,5-1 0,-5 1-11,5-4-2,5 4-1,-5-15 0,-5-4-13,4 0-2,1 0-8,6 0 12,-6 0-3,-6-9-1,6-5 0,0-5 0,0-10 4,-5 1 1,5 0 0,-11-1 0,6-4 14,-6 0 2,-5 0 1,0-5 0,-5 5 2,-6 0 1,1-5 0,-6 9 0,0-4-14,0 5-3,0 0-1,0-1 0,-6 5-15,1 10 0,-5 0 0,4 9 0,1 5-22,0 5-7,5 0-2,-6 9 0,12 5-130,-1 5-27,0-1-4,11 1-972</inkml:trace>
        </inkml:traceGroup>
        <inkml:traceGroup>
          <inkml:annotationXML>
            <emma:emma xmlns:emma="http://www.w3.org/2003/04/emma" version="1.0">
              <emma:interpretation id="{88BA9616-AD67-4A46-A779-86554C29307C}" emma:medium="tactile" emma:mode="ink">
                <msink:context xmlns:msink="http://schemas.microsoft.com/ink/2010/main" type="inkWord" rotatedBoundingBox="15084,10389 15552,10364 15577,10832 15109,10857"/>
              </emma:interpretation>
              <emma:one-of disjunction-type="recognition" id="oneOf9">
                <emma:interpretation id="interp45" emma:lang="en-AU" emma:confidence="0">
                  <emma:literal>is</emma:literal>
                </emma:interpretation>
                <emma:interpretation id="interp46" emma:lang="en-AU" emma:confidence="0">
                  <emma:literal>i</emma:literal>
                </emma:interpretation>
                <emma:interpretation id="interp47" emma:lang="en-AU" emma:confidence="0">
                  <emma:literal>it</emma:literal>
                </emma:interpretation>
                <emma:interpretation id="interp48" emma:lang="en-AU" emma:confidence="0">
                  <emma:literal>in</emma:literal>
                </emma:interpretation>
                <emma:interpretation id="interp4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13590.256">14582-643 979,'0'0'87,"0"0"-70,0 0-17,0 0 0,-6-5 168,6 0 31,0-4 5,0 9 2,0 0-163,0 0-33,6-5-10,4 5 0,-10 0-16,6-4-9,4 4-2,6 0 0,-5 4-79,5 1-16</inkml:trace>
          <inkml:trace contextRef="#ctx0" brushRef="#br0" timeOffset="13379.3566">14608-477 1670,'-5'-29'74,"0"24"15,5 1-71,-6-1-18,-4 10 0,10-5 0,0 0 221,0 0 41,0 0 8,0 0 2,0 0-218,10 14-43,1 5-11,0 0 0,-1 0 29,1 4 4,0 1 1,4 0 0,1-5-34,-5 4-12,-11-4 0,5 5 0,6-1-132,0 1-27,-11-5-5,5-5-860</inkml:trace>
          <inkml:trace contextRef="#ctx0" brushRef="#br0" timeOffset="13893.3444">14965-686 403,'0'0'17,"0"0"5,0 0-22,0 0 0,0 0 0,0 0 0,0 0 360,0 0 67,0 0 13,-11 5 4,-5 0-260,6 4-52,-1-4-11,-5 0-1,5-1-59,-5 6-11,6-1-2,-6 1-1,10-5-29,-4 9-6,-1-9 0,1 4-1,4 0-11,1 1 0,0 4 0,-1-4 0,6-1 0,0 5 0,-5-4-9,5 4 9,0-9 0,5 4 0,1 1-8,-1 4 8,6-5 0,-1 1 0,6-1 0,0 1 9,0-6-9,0 1 0,5 5 0,1 4 8,-6-5-8,5-4 0,-5 4 0,0 1 8,0-5 3,-6-1 0,1 1 0,0 4 0,-1-4 8,-10-5 1,0 0 1,6 5 0,-6 9-3,-6 0-1,6-14 0,-5 10 0,-6-10-5,-5 5-2,0-1 0,-10 1 0,5 0-10,-6-5 0,0 0-10,6-5 10,-6 5-52,1 0-5,5 0-1,-1-5-749,12-4-149</inkml:trace>
        </inkml:traceGroup>
        <inkml:traceGroup>
          <inkml:annotationXML>
            <emma:emma xmlns:emma="http://www.w3.org/2003/04/emma" version="1.0">
              <emma:interpretation id="{3FD4A570-4306-44A0-9546-E32407DF01E3}" emma:medium="tactile" emma:mode="ink">
                <msink:context xmlns:msink="http://schemas.microsoft.com/ink/2010/main" type="inkWord" rotatedBoundingBox="16171,9835 18580,9707 18624,10543 16216,10671"/>
              </emma:interpretation>
              <emma:one-of disjunction-type="recognition" id="oneOf10">
                <emma:interpretation id="interp50" emma:lang="en-AU" emma:confidence="0">
                  <emma:literal>divisible</emma:literal>
                </emma:interpretation>
                <emma:interpretation id="interp51" emma:lang="en-AU" emma:confidence="0">
                  <emma:literal>divisibly</emma:literal>
                </emma:interpretation>
                <emma:interpretation id="interp52" emma:lang="en-AU" emma:confidence="0">
                  <emma:literal>dislike</emma:literal>
                </emma:interpretation>
                <emma:interpretation id="interp53" emma:lang="en-AU" emma:confidence="0">
                  <emma:literal>dinsitle</emma:literal>
                </emma:interpretation>
                <emma:interpretation id="interp54" emma:lang="en-AU" emma:confidence="0">
                  <emma:literal>disable</emma:literal>
                </emma:interpretation>
              </emma:one-of>
            </emma:emma>
          </inkml:annotationXML>
          <inkml:trace contextRef="#ctx0" brushRef="#br0" timeOffset="14398.734">15886-530 345,'0'-4'31,"0"-1"-31,-6-4 0,6-1 0,0 1 346,0-1 63,0 1 13,0-1 2,-5 1-195,5-5-39,-5 4-8,-1-4-2,1 4-60,5 6-13,-11-1-3,6-4 0,-6 4-44,6 5-10,-11 0-2,6 0 0,-1 0-23,0 0-5,1 9 0,-6-4-1,5 4-19,6 6 0,-6-1 0,0 5 0,6 0 0,0 4-11,-1-4 11,6 0-13,0 0-41,6 10-8,-6-6-2,10-4 0,-4-5 64,4 1 0,-4-11 16,4 6-3,1-10-40,0 0-8,5 0-1,-6-5-1,1-4-21,0-1-4,-1-4-1,-5 0 0,6-1-137,0-3-27</inkml:trace>
          <inkml:trace contextRef="#ctx0" brushRef="#br0" timeOffset="14616.6517">15726-960 979,'0'0'87,"-11"-5"-70,1-9-17,4 5 0,6 9 214,-5 0 39,-6-10 8,11 10 2,0 0-78,0 0-15,0 0-3,0 0-1,0 0-74,0 0-16,0 0-2,11 19-1,5 0-29,0 5-7,-5-1-1,5 6 0,0-1-14,0 5-3,0 0-1,0 0 0,-1 1-18,1-1 8,0-5-8,6 0 0,-6 1-10,0-6-9,-6 1-1,6 0-1,-5-5-131,5 0-25,-5 0-6,-1-5-929</inkml:trace>
          <inkml:trace contextRef="#ctx0" brushRef="#br0" timeOffset="15159.7405">15976-927 1267,'0'0'56,"0"0"12,0 0-55,-10 0-13,10 0 0,0 0 0,0 0 279,0 0 53,-6-5 10,6 5 2,0 0-240,0 0-49,0 0-10,0 0-1,0 0-64,0 0-12,0 0-2,11 10-1,5-10-181,0 9-36</inkml:trace>
          <inkml:trace contextRef="#ctx0" brushRef="#br0" timeOffset="14815.7437">16013-657 1209,'0'0'108,"0"0"-87,0 0-21,0 0 0,0 0 175,0 0 30,0 0 7,6 14 0,4-5-64,1 6-12,0-6-4,-6 5 0,6-4-64,-6 4-12,6-5-4,-1 6 0,-4-1-39,4-5-13,1 5 8,0-4-8,-6-1 0,-5-9 0,0 0 0,11 5 0,-1 5-119,-10-10-27,0 0-6,0 0-872</inkml:trace>
          <inkml:trace contextRef="#ctx0" brushRef="#br0" timeOffset="15428.1079">16194-709 1868,'0'0'83,"0"0"17,0 0-80,0 0-20,0 0 0,6 9 0,-6-9 177,10 14 32,1-4 7,0 4 0,-1-5-121,1 6-25,0-1-5,-1-5-1,1 6-51,0-6-13,-6 0 0,0 1 0,-5-10 54,6 9 8,4-4 2,-10-5 0,0 0-52,0 0-12,0 0 0,0 0 0,0 0 0,0 0 0,0 0 0,11-5 0,-11 5 0,5-9 0,0-5 0,1 4 0,4-4 0,-4 0 0,-6 0 0,5-1 0,6-3-48,-6 3-13,0-8-3,6 4 0,0 0 0,-1 9 0,6-4 0,-5 0 0,0 5-53,-1-1-11,1 5-3,0 1 0,-1-1-46,-10 5-10,0 0-1,0 0-1,11 5 100,-11-5 20,0 0 4,0 0 1,0 14 140,5-5 29,6 5 6,-6-4 1,-5-1 7,5 6 1,1-6 1,-1 5 0,-5-14-45,5 14-10,6-4-2,-6 9 0,6-5-25,-11 0-6,5 0-1,1 1 0,-1-1-32,0-5 0,1 5 0,-1-4-12,0-5-152,-5-5-31</inkml:trace>
          <inkml:trace contextRef="#ctx0" brushRef="#br0" timeOffset="15562.8471">16402-1074 864,'-11'-33'38,"11"33"8,-5 0-37,5 0-9,0 0 0,0 0 0,0 0 179,0 0 33,0 0 8</inkml:trace>
          <inkml:trace contextRef="#ctx0" brushRef="#br0" timeOffset="16227.9129">16881-861 1782,'5'-23'79,"-5"23"16,0 0-76,-5-10-19,5-4 0,-5 0 0,-1 9 173,6 5 31,0 0 7,-5-9 1,-6-1-68,6 1-12,-5 4-4,-1 0 0,6 5-79,-6 0-16,0 5-3,1 0-1,4-1 28,-4 1 6,-1 0 1,0 4 0,6-9-64,-6 10-8,6-5-4,0 4-1,5-9-31,-11 9-5,11 6-2,0-6 0,0-9 41,0 14 10,0-4 0,11 4 0,-6 0 0,0-4 0,1-1 0,4 5 0,1-4 0,0-1 0,-1 1 0,6-1-8,0 1 8,-5-1 0,5-4-9,-6 0 9,1 9 0,0-10 0,5 6 0,-11-1 0,-5-9 0,0 0 0,11 10 0,-11-10 0,5 9 0,-5-9 0,0 14 9,0 1-9,0-6 11,-5 1-3,-1-1 0,-4 1 0,-1-6-8,6-4 12,-6 0-12,0 5 12,-4-5-12,4-5 0,0 1 0,1-1 0,4 5-37,-4-10 0,4 6 0,-4-6 0,4-4-106,6 4-21,-5-4-4,5 5 0,0-5-85,0 4-17,0-13-3,0 23-1</inkml:trace>
          <inkml:trace contextRef="#ctx0" brushRef="#br0" timeOffset="16533.7244">17030-1055 1728,'-5'-14'76,"-1"9"16,6 1-73,0-1-19,0-5 0,0 10 0,0 0 156,0 0 28,0 0 6,0 0 1,0 0-156,0 0-35,11 10 0,0-1 0,-11-9-90,16 15-15,0-6-3,0 5-1</inkml:trace>
          <inkml:trace contextRef="#ctx0" brushRef="#br0" timeOffset="16408.5934">17094-823 1267,'0'0'112,"0"0"-89,0 0-23,5 14 0,1-4 140,4 4 23,-4-9 5,-1 4 0,0 5-62,1-4-13,4-1-2,1 1-1,-6-1-74,-5-9-16,11 10 0,-6-6 0,6 6-114,-11-10-18,-6 9-4,6-9-1</inkml:trace>
          <inkml:trace contextRef="#ctx0" brushRef="#br0" timeOffset="16843.3326">17158-1249 2188,'21'10'97,"-21"-10"20,0 0-93,0 0-24,0 0 0,0 0 0,0 0 158,0 0 27,0 0 6,0 0 1,-10 5-154,4 9-30,17 5-8,-1 4 0,-4 1 0,4 4 0,1 1 0,5 4 0,-5 5 52,5 0 10,0-5 2,0 5 0,0-5-64,0 0-24,10-5 0,-10 1 1,0-11 23,0 1-9,5-4 9,-5-1 0,0 0-14,0-9 4,-5 4 1,0-4 0,-1-5 9,-4-5 0,9 5 0,-4-9 0,-11 9 0,5-14 0,1 4 9,-1-4-9,0-5 20,-5 5-4,-5 4 0,0 1 0,5-5 2,-6-1 0,-4 6 0,-1-5 0,-5 9-18,6 0 0,-6 5 0,0 0 0,0 10-28,0-1-13,0 1-3,0 4 0,0-5-160,5 6-32,6-6-6</inkml:trace>
          <inkml:trace contextRef="#ctx0" brushRef="#br0" timeOffset="17443.1239">17637-1187 576,'0'0'51,"0"0"-41,0 0-10,0 0 0,0 0 289,-5-10 56,-1 6 11,-4-6 3,4 5-158,1-4-31,0 0-6,-1-6-2,1 6-61,0-5-12,5-1-2,-6 6-1,1 0-28,0-1-6,-1 5 0,6 5-1,0 0-3,0 0-1,-5-4 0,5 4 0,0 0-11,0 0-1,0 0-1,0 0 0,-5 9-17,-1 1-3,6 4-1,0 5 0,0-5-4,0 10-1,6-1 0,-1 6 0,0-1 1,1 5 0,4 0 0,1 5 0,0-5-9,-1 0 0,1 0 0,5 1 8,-5-1-8,-1-10 0,1 1 0,5 4 0,-6 1-16,1-6-3,-6-4 0,6 0 0,-6 5-34,6-5-7,0-10-2,-11-9 0,0 0-158,10 10-31,-10-10-6,0 0-843</inkml:trace>
          <inkml:trace contextRef="#ctx0" brushRef="#br0" timeOffset="17098.9895">17600-1272 460,'0'9'41,"0"-4"-33,0-5-8,0 0 0,0 0 124,0 0 24,0 0 4,0 0 0,0 0-128,0 0-24,0 0 0</inkml:trace>
          <inkml:trace contextRef="#ctx0" brushRef="#br0" timeOffset="17769.0613">17802-842 633,'0'10'56,"5"-6"-44,-5-4-12,0 0 0,0 0 310,0 0 60,0 0 12,0 0 2,6 5-184,-6-5-38,10-5-7,1 5-2,0-4-57,-1-1-11,6 0-2,0-4-1,-16 9-14,11-10-2,5 1-1,-6-1 0,1-4-21,0 5-4,-6-1 0,-5 10-1,0-14-17,0 0-3,0 0-1,0-1 0,5-3-10,1 8-8,-6 10 9,0-14-9,5 0 0,0-1 8,-10 6-8,0 0 0,-1-6 0,1 6-18,-6 9 4,-5 0 1,6 5-8,-1-1-2,0 1 0,6 9 0,-11 5 3,11 10 0,-1-6 0,1 6 0,5-1 8,0 0 3,0 1 0,5-1 0,6-4 9,0 4 0,-1-9-9,6 5 9,0-5-9,-5-10 9,0 1-12,5-1 12,5 1-98,6-1-13,-1-4-2,11 0-725,-5-10-145</inkml:trace>
        </inkml:traceGroup>
        <inkml:traceGroup>
          <inkml:annotationXML>
            <emma:emma xmlns:emma="http://www.w3.org/2003/04/emma" version="1.0">
              <emma:interpretation id="{107F527B-FCE1-4EC2-9DF2-C1DD86C8B7EE}" emma:medium="tactile" emma:mode="ink">
                <msink:context xmlns:msink="http://schemas.microsoft.com/ink/2010/main" type="inkWord" rotatedBoundingBox="18976,9777 19889,9728 19936,10604 19023,10652"/>
              </emma:interpretation>
              <emma:one-of disjunction-type="recognition" id="oneOf11">
                <emma:interpretation id="interp55" emma:lang="en-AU" emma:confidence="0">
                  <emma:literal>by</emma:literal>
                </emma:interpretation>
                <emma:interpretation id="interp56" emma:lang="en-AU" emma:confidence="0">
                  <emma:literal>buy</emma:literal>
                </emma:interpretation>
                <emma:interpretation id="interp57" emma:lang="en-AU" emma:confidence="0">
                  <emma:literal>boy</emma:literal>
                </emma:interpretation>
                <emma:interpretation id="interp58" emma:lang="en-AU" emma:confidence="0">
                  <emma:literal>bye</emma:literal>
                </emma:interpretation>
                <emma:interpretation id="interp59" emma:lang="en-AU" emma:confidence="0">
                  <emma:literal>bay</emma:literal>
                </emma:interpretation>
              </emma:one-of>
            </emma:emma>
          </inkml:annotationXML>
          <inkml:trace contextRef="#ctx0" brushRef="#br0" timeOffset="18332.7198">18473-1201 1267,'0'-52'56,"-6"37"12,6 1-55,0 14-13,0 0 0,0 0 0,0 0 288,0 0 54,0 0 11,0 0 3,0 10-214,0 4-42,6 0-9,-1 0-2,6 0-50,-6 5-11,6 5-1,5 9-1,-6 0-17,1 0-9,-1-9 10,1 9-10,-6 5-16,6-5-10,-6 0-2,6-4 0,0 4 28,-6-10 0,6 1 0,-6-5 0,0 0 0,1-10 0,-6 1 0,0-10 0,0 0 0,0 0 0,0 0 0,0 0 0,0 0 0,0 0 0,10-10 0,1-4 0,0 0 0,5 0 0,-1 0 0,-4-1 0,0 1 0,-6 5 0,11 4 0,-5 0 0,-1 1 0,6-1 0,0 0 0,-5 5 0,-11 0 0,11 0 0,-11 0 0,10 10 0,1-6 0,0 6 0,-11 4 0,5-5 0,-5 1 0,0-1 0,-5-4 0,5 5 0,-11-1 34,6-4 12,-6 4 2,-5 1 1,0 4-32,5-5-6,1-4-2,-1 5 0,-5-10-9,0 0 0,0 0 0,5-5 0,-4 0-24,4 5-6,-5-5-2,11 1 0,-6-1-120,6 0-25,5 5-5,0 0-589,0 0-117</inkml:trace>
          <inkml:trace contextRef="#ctx0" brushRef="#br0" timeOffset="18727.6943">18920-941 2649,'0'0'58,"0"0"12,0 0 2,0 0 4,0 0-61,0 0-15,0 0 0,10 14 0,1-4 0,0 4 0,-1 0 0,6 0 0,0 0 54,0 5 8,0-5 2,5 1 0,-5-6-52,6-4-12,-6 4 0,5-9 0,-5 5 0,0-5 0,0-5 0,0 5-10,0-9 10,-6-1 0,1 1 0,0-10 0,-1 0 8,-4 0 0,-1-5 0,0 1 0,1 4 1,-6-5 1,0 5 0,-6 0 0,6 5-20,0 5-4,0 9-1,0 0 0,-5-15 63,5 15 13,0 0 3,0 0 0,0 0-64,0 0-20,0 0 0,0 0 0,11 10 20,-1 4-10,1 5 10,5 5-8,-5-1-1,-1 1 0,6 0 0,-5-1 0,0 6-4,-1-6-1,1 6 0,-1-1 0,-4-4 14,-1 0 0,0-1 0,-5 1-9,6 4 9,-6 1 0,0-6 0,0 1 0,0 0 0,0-6 0,-6 1 0,6 5-12,0-10-51,0-4-10,0-1-3,0-9-744,0 0-150</inkml:trace>
        </inkml:traceGroup>
        <inkml:traceGroup>
          <inkml:annotationXML>
            <emma:emma xmlns:emma="http://www.w3.org/2003/04/emma" version="1.0">
              <emma:interpretation id="{F3231F0D-238E-4565-AFC3-001BA4AF0CEB}" emma:medium="tactile" emma:mode="ink">
                <msink:context xmlns:msink="http://schemas.microsoft.com/ink/2010/main" type="inkWord" rotatedBoundingBox="20289,9700 20871,9669 20909,10391 20327,10422"/>
              </emma:interpretation>
              <emma:one-of disjunction-type="recognition" id="oneOf12">
                <emma:interpretation id="interp60" emma:lang="en-AU" emma:confidence="0">
                  <emma:literal>7</emma:literal>
                </emma:interpretation>
                <emma:interpretation id="interp61" emma:lang="en-AU" emma:confidence="0">
                  <emma:literal>6</emma:literal>
                </emma:interpretation>
                <emma:interpretation id="interp62" emma:lang="en-AU" emma:confidence="0">
                  <emma:literal>Y</emma:literal>
                </emma:interpretation>
                <emma:interpretation id="interp63" emma:lang="en-AU" emma:confidence="0">
                  <emma:literal>y</emma:literal>
                </emma:interpretation>
                <emma:interpretation id="interp64" emma:lang="en-AU" emma:confidence="0">
                  <emma:literal>1</emma:literal>
                </emma:interpretation>
              </emma:one-of>
            </emma:emma>
          </inkml:annotationXML>
          <inkml:trace contextRef="#ctx0" brushRef="#br0" timeOffset="19267.734">19782-1291 1497,'0'0'66,"0"0"14,0 0-64,0 0-16,0 0 0,0 0 0,0 0 287,11-14 53,-6 4 12,11 1 1,-5-1-216,-1 1-43,12-1-9,-7 10-1,1-5-40,6 1-7,-1-1-1,-5 5-1,0 0-10,0 5-1,5-5-1,-5 0 0,-5 4-9,5 1-2,0 0 0,-6-5 0,1 0-4,0 5 0,-1-1-8,-4 6 12,4-5-12,-4 9 0,-1 0 8,6 0-8,-6 5 0,0 0 0,-5 5 0,0-1 0,-5 1 0,5 4 0,-5 1 0,-1 4 0,1 9 0,0-8 0,-1-1 0,1 0 0,0 0-18,-1-5 3,6 1 1,0-1 0,0 5-17,0-4-3,0-6-1,6-4 0,-1 0-32,0-5-6,1-4-2,-6-1 0,0-9-103,0 0-21,10 14-4,-10-14-533,0 0-106</inkml:trace>
          <inkml:trace contextRef="#ctx0" brushRef="#br0" timeOffset="19413.3498">19910-993 2145,'0'42'95,"-6"-27"20,6-15-92,0 0-23,0 0 0,0 0 0,0 0 160,0-15 28,6 1 6,-1-5 1,0 0-79,6 10-16,0-1-4,5 10 0,-6 5-28,6 0-5,0-5-2,0 0 0,11-5-13,-6 0-2,0 1-1,6-6 0,0 5-21,-6-4-5,6 4-1,-1 1 0,-5 4-18,1 0 0,-1 0 0,6 0-9,-6 0-65,0 0-13,-5 0-2,0 4-1432</inkml:trace>
        </inkml:traceGroup>
        <inkml:traceGroup>
          <inkml:annotationXML>
            <emma:emma xmlns:emma="http://www.w3.org/2003/04/emma" version="1.0">
              <emma:interpretation id="{9F4890A4-6DDB-4687-B290-DE9B219B5D7A}" emma:medium="tactile" emma:mode="ink">
                <msink:context xmlns:msink="http://schemas.microsoft.com/ink/2010/main" type="inkWord" rotatedBoundingBox="21924,9776 24419,9644 24477,10723 21982,10855"/>
              </emma:interpretation>
              <emma:one-of disjunction-type="recognition" id="oneOf13">
                <emma:interpretation id="interp65" emma:lang="en-AU" emma:confidence="0">
                  <emma:literal>(True)</emma:literal>
                </emma:interpretation>
                <emma:interpretation id="interp66" emma:lang="en-AU" emma:confidence="0">
                  <emma:literal>{True)</emma:literal>
                </emma:interpretation>
                <emma:interpretation id="interp67" emma:lang="en-AU" emma:confidence="0">
                  <emma:literal>[True)</emma:literal>
                </emma:interpretation>
                <emma:interpretation id="interp68" emma:lang="en-AU" emma:confidence="0">
                  <emma:literal>(true)</emma:literal>
                </emma:interpretation>
                <emma:interpretation id="interp69" emma:lang="en-AU" emma:confidence="0">
                  <emma:literal>(Trine)</emma:literal>
                </emma:interpretation>
              </emma:one-of>
            </emma:emma>
          </inkml:annotationXML>
          <inkml:trace contextRef="#ctx0" brushRef="#br1" timeOffset="22895.501">21549-1258 576,'0'0'25,"0"0"6,0 0-31,0 0 0,-10-10 0,4 6 0,-4-6 439,4 10 81,6 0 17,-5-5 3,-6 5-343,1 5-69,-1-5-13,6 10-3,-6-6-60,0 6-11,6 9-2,0 0-1,-1 0-19,1 9-4,0 5-1,5 0 0,0 0-14,0 5 0,5 10 0,0-6 0,6-4 0,0 5 0,5-6 0,0 1 0,0-5-18,5-9 0,-5 9 0,5-14 0,-5-5-51,5 0-11,1-4-1,-6-5-1,5-1-119,-5-8-24,0 4-5</inkml:trace>
          <inkml:trace contextRef="#ctx0" brushRef="#br1" timeOffset="23106.0552">21746-1130 1875,'-11'-10'83,"11"10"17,0 0-80,0 0-20,-5 0 0,5 0 0,0 0 140,0 0 24,0 0 5,0 0 1,0 0-63,5-14-13,11 9-2,0-4-1,0-1-19,6 6-4,-1-1-1,0 5 0,1-10-33,-1 6-6,0-1-2,6 5 0,-1 0-26,-10 0 0,-5 0 8,5 0-8,5 0-27,-5 0-7,0 0-2,-5 0 0,5 5-117,-6-1-24,6 6-5,-16-10-604,0 0-121</inkml:trace>
          <inkml:trace contextRef="#ctx0" brushRef="#br1" timeOffset="23315.7981">21948-1201 345,'0'0'15,"0"0"4,0 0-19,0 0 0,0 0 0,0 0 0,0 0 411,-5 14 78,0-5 16,5 10 3,0 0-302,0-5-61,0 5-12,0-5-2,5 5-63,0 5-13,1 4-3,-6 1 0,5-1-33,0 5-7,6-4-2,0-1 0,-1 0-10,1 6-14,5-11 3,-5 6 1,-6-6-62,0-4-13,6-5-3</inkml:trace>
          <inkml:trace contextRef="#ctx0" brushRef="#br1" timeOffset="23581.7325">22183-870 1036,'0'0'92,"0"9"-73,0-9-19,5 14 0,-5-4 179,5-1 32,1 6 6,-6-1 2,5 0-87,0 0-16,-5-4-4,11 4-1,-6-5-48,0 6-10,1-6-1,-6-9-1,5 9-14,-5-9-2,0 0-1,0 0 0,0 0-2,0 0 0,0 0 0,5-9 0,6 0 7,-6-6 1,1 1 0,-1-5 0,0 0-16,6 0-2,-6-4-1,1 4 0,-1-5-21,0 0 9,6 6-9,0 3 0,-1-8-18,1 4-10,0 0-3,-1 0 0,6 0-146,-5 5-30,-1 4-5</inkml:trace>
          <inkml:trace contextRef="#ctx0" brushRef="#br1" timeOffset="23968.1723">22529-922 1728,'0'0'76,"0"0"16,0 0-73,0 0-19,0 0 0,0 0 0,0 0 169,5 14 31,-5-5 5,0 6 2,11-1-111,-11 0-21,0 0-5,5 0-1,0 5-42,1 0-9,-1-5-2,0 5 0,0-4-16,6 4 0,0-5 0,-6 0 0,-5-5 0,5 1-12,6-1 1,-11-9 1,0 0-20,16-4-4,-5 4-1,-1-5 0,6-5 6,-10 1 1,4-1 0,1-4 0,0-5 14,-6 0 3,6 0 1,-6 1 0,5-1 10,-4-5 0,-1 5 0,0-5 0,-5 1 29,6-1 2,-1 5 0,-5 0 0,5 0 12,1 0 2,-6 5 1,0 14 0,0 0 4,0 0 1,0 0 0,0 0 0,10 0-40,1 5-11,-6 4 0,6 6 0,-6 8 8,6-4-8,0 5 8,-1-5-8,1 0 0,0 4 0,-6-4-10,11 5 10,0-5-84,-6 0-9,1-5-3,0 5-719,5-5-144</inkml:trace>
          <inkml:trace contextRef="#ctx0" brushRef="#br1" timeOffset="24355.0455">23034-809 1800,'0'0'80,"0"0"16,16-4-77,-5 4-19,-1-10 0,1 5 0,5 5 156,-5-4 28,5-1 6,-6 0 1,6-4-71,-5 4-13,5-4-3,-5-6-1,5 1-43,-6 5-8,6-5-1,-5 4-1,-1-4-21,-4 4-4,4 1-1,1-1 0,-6-4-13,1 0-3,-1 5-8,-5 9 12,0 0-12,0-10 0,-5 1 0,5 9 0,0 0-8,-6-5-8,-4 0-2,4 5 0,-10 0-18,6 5-3,-1 0-1,1 9 0,-6 0 4,5 5 0,0 5 0,6-1 0,-6 1 16,6 0 4,0-1 1,-1 1 0,12 0 15,-6-5-9,5-1 9,0 1-8,11 0 8,-5 0 0,5-5 0,0-4 0,-5-1 0,10-4 0,-5 0 0,5-5 0,-5 0 0,5 0-10,1-10 1,-1 6 0,-10-11-53,10 6-10,0-5-3,0 0-1060</inkml:trace>
          <inkml:trace contextRef="#ctx0" brushRef="#br1" timeOffset="24587.7271">23710-1376 1152,'32'9'102,"-16"-4"-82,-16-5-20,11 4 0,-11-4 200,0 15 36,0-1 8,0 0 0,0 5-84,10 5-18,6 4-3,-5 0-1,-11-4-46,11 4-8,10 6-3,0 8 0,-10 1-20,0-1-4,-1 6-1,6-1 0,0-4-12,-5-1-4,-11 5 0,5 1 0,0-6-27,1 6-5,-17-10-8,6 4 11,5-4-11,-6 0-11,1-5 3,-11 0 0,0 0-156,11-9-32,0 4-5</inkml:trace>
        </inkml:traceGroup>
      </inkml:traceGroup>
      <inkml:traceGroup>
        <inkml:annotationXML>
          <emma:emma xmlns:emma="http://www.w3.org/2003/04/emma" version="1.0">
            <emma:interpretation id="{B6C77CFD-07B3-4BC1-A2D1-BD42698E8E97}" emma:medium="tactile" emma:mode="ink">
              <msink:context xmlns:msink="http://schemas.microsoft.com/ink/2010/main" type="line" rotatedBoundingBox="1788,12340 15757,11602 15818,12744 1848,13482"/>
            </emma:interpretation>
          </emma:emma>
        </inkml:annotationXML>
        <inkml:traceGroup>
          <inkml:annotationXML>
            <emma:emma xmlns:emma="http://www.w3.org/2003/04/emma" version="1.0">
              <emma:interpretation id="{01A35B64-9DFA-43E9-9F3C-C49AD85F8151}" emma:medium="tactile" emma:mode="ink">
                <msink:context xmlns:msink="http://schemas.microsoft.com/ink/2010/main" type="inkWord" rotatedBoundingBox="1792,12420 2996,12357 3046,13317 1843,13380"/>
              </emma:interpretation>
              <emma:one-of disjunction-type="recognition" id="oneOf14">
                <emma:interpretation id="interp70" emma:lang="en-AU" emma:confidence="0">
                  <emma:literal>p:</emma:literal>
                </emma:interpretation>
                <emma:interpretation id="interp71" emma:lang="en-AU" emma:confidence="0">
                  <emma:literal>i :</emma:literal>
                </emma:interpretation>
                <emma:interpretation id="interp72" emma:lang="en-AU" emma:confidence="0">
                  <emma:literal>P:</emma:literal>
                </emma:interpretation>
                <emma:interpretation id="interp73" emma:lang="en-AU" emma:confidence="0">
                  <emma:literal>p".</emma:literal>
                </emma:interpretation>
                <emma:interpretation id="interp74" emma:lang="en-AU" emma:confidence="0">
                  <emma:literal>pi.</emma:literal>
                </emma:interpretation>
              </emma:one-of>
            </emma:emma>
          </inkml:annotationXML>
          <inkml:trace contextRef="#ctx0" brushRef="#br0" timeOffset="32873.9574">1312 1420 1440,'0'0'128,"0"0"-103,0 0-25,0 0 0,0-10 176,0 1 29,0 9 7,5-10 0,-5 10-53,0 0-11,11-4-3,5 4 0,-6-5-70,6 5-15,6-5-2,-12 0-1,6 5-34,11-4-7,-11 4-2,11-5 0,-6 0-14,5 1 0,1 4 0,0-5 0,-1 0-177,6 5-29</inkml:trace>
          <inkml:trace contextRef="#ctx0" brushRef="#br0" timeOffset="32619.7501">1301 1732 921,'0'0'40,"0"0"10,0 0-40,0 0-10,0 0 0,6-5 0,-6 5 208,0 0 40,5-4 8,6-1 2,-1 5-111,11 0-23,-10 0-4,5 0 0,0 0-14,0 0-2,0 0-1,0 5 0,5-1-31,1-4-7,-12 0-1,11 5 0,-5 0-51,0 0-13,6-5 0,-12 9 0,6-4 0,-10-1 0,-6-4 0,21 10 0,-16-1 0,6-4 0,-11-5 0,0 0 0,0 14 0,0 1 0,0-6 0,0 5 0,-11 0 0,6 1 0,-11-6 0,0 0 0,5 1 0,1-1 0,-17-4 0,16 0 0,-15 0 0,10-5 0,5 4 0,-15 1 0,15-5 0,-10 0 0,10 0 0,0 0-10,1-5-59,-1 1-12,0-1-3,11 5 0,-5-10-135,5 1-27</inkml:trace>
          <inkml:trace contextRef="#ctx0" brushRef="#br0" timeOffset="32307.6249">1317 1746 748,'0'0'67,"0"0"-54,0 0-13,0 0 0,0 0 196,0 0 36,0 0 7,0 0 1,0 0-74,0 0-15,0 0-3,0 0-1,0 0-34,0 0-6,0 0-2,0 0 0,0 0-35,6 14-7,-6 1-2,5 4 0,0 4-27,6 1-6,-1 4 0,-10-4-1,6 4-18,-1 1-9,6 4 10,5 9-10,-16-8 8,10 3-8,-4-3 0,-1 3 0,6-8 0,-6-6-16,11 1 1,-16 0 1,16-15-62,-11 10-12,1-5-2,4-9-1,-10-5-170,0 0-35</inkml:trace>
          <inkml:trace contextRef="#ctx0" brushRef="#br0" timeOffset="33308.7148">2398 1765 1958,'0'0'87,"-11"5"17,11-5-83,0-5-21,-11 5 0,1 0 0,5-5 98,5 1 15,0-1 3,0 5 1,0 0-87,5 0-18,0-5-3,0 5-1,-5 0-160,11 0-33</inkml:trace>
          <inkml:trace contextRef="#ctx0" brushRef="#br0" timeOffset="33448.6759">2499 1973 1324,'0'0'118,"0"0"-94,0 0-24,0 0 0,0 0 140,0 0 24,0 0 5,0 0 1,0 0-144,0 0-26,16-4-11,-11-6 1</inkml:trace>
        </inkml:traceGroup>
        <inkml:traceGroup>
          <inkml:annotationXML>
            <emma:emma xmlns:emma="http://www.w3.org/2003/04/emma" version="1.0">
              <emma:interpretation id="{7EEB1529-BBB5-4014-98ED-CC75DD0F9CAE}" emma:medium="tactile" emma:mode="ink">
                <msink:context xmlns:msink="http://schemas.microsoft.com/ink/2010/main" type="inkWord" rotatedBoundingBox="3771,12650 4418,12616 4446,13157 3800,13191"/>
              </emma:interpretation>
              <emma:one-of disjunction-type="recognition" id="oneOf15">
                <emma:interpretation id="interp75" emma:lang="en-AU" emma:confidence="0">
                  <emma:literal>10</emma:literal>
                </emma:interpretation>
                <emma:interpretation id="interp76" emma:lang="en-AU" emma:confidence="0">
                  <emma:literal>(0</emma:literal>
                </emma:interpretation>
                <emma:interpretation id="interp77" emma:lang="en-AU" emma:confidence="0">
                  <emma:literal>[0</emma:literal>
                </emma:interpretation>
                <emma:interpretation id="interp78" emma:lang="en-AU" emma:confidence="0">
                  <emma:literal>{0</emma:literal>
                </emma:interpretation>
                <emma:interpretation id="interp79" emma:lang="en-AU" emma:confidence="0">
                  <emma:literal>lo</emma:literal>
                </emma:interpretation>
              </emma:one-of>
            </emma:emma>
          </inkml:annotationXML>
          <inkml:trace contextRef="#ctx0" brushRef="#br0" timeOffset="34028.5855">3303 1614 1652,'-16'-5'73,"10"5"15,6 0-70,0 0-18,-10 0 0,4 0 0,6 0 103,0 0 17,0 0 3,0 0 1,0 0-45,0 0-9,0 19-2,0 0 0,0 5-36,6-1-8,-1 1-2,0 0 0,1 4-22,-1 0 0,6-4 0,-6 4 0,-5 1 12,5-1 0,1 1 1,4-6 0,-4 1-13,4-5-16,1 4 3,0-8 1,-6-1-56,5-9-10,1-1-2,5-4-1,-5 5-142,-1-10-28</inkml:trace>
          <inkml:trace contextRef="#ctx0" brushRef="#br0" timeOffset="34402.4964">3537 1737 806,'0'0'72,"0"0"-58,0 0-14,0 0 0,-11-5 208,11 5 38,0 0 8,0 0 2,0 0-103,-5-5-20,5 5-4,0 0-1,0 0-52,0 0-10,-5 5-2,-1 9-1,6-4-50,0 9-13,6 4 0,-1-4 0,6 5 22,4 0-1,-9 4 0,4 0 0,6 1-33,6-6-8,-12 1 0,6 0-1,6-10 21,-6 5 0,0-5 0,5-5 0,-5 1 0,5-5 0,-5 4 0,5-9 0,1 5 47,-1-10 13,-10 0 4,5-4 0,0-5-52,-6-5-12,6 0 0,-5 0 0,-1-9 0,-10-1 0,11 1 0,-11-5 0,0 0 20,0-1 2,0 6 0,-5 0 0,-1 4 16,-4-4 3,-1-1 1,-5 6 0,6-1-34,-6 5-8,0-5 0,-6 10 0,1 0 0,0 4 10,-6 10-2,6 5-8,-6 5 0,1 4 0,-1 0 0,6 5-12,5 5-78,-11-1-15,16 1-3,1-5-1,4 0-115,-4-5-22</inkml:trace>
        </inkml:traceGroup>
        <inkml:traceGroup>
          <inkml:annotationXML>
            <emma:emma xmlns:emma="http://www.w3.org/2003/04/emma" version="1.0">
              <emma:interpretation id="{ABBA2A1E-9733-4755-8DF0-71F0DAD3C69E}" emma:medium="tactile" emma:mode="ink">
                <msink:context xmlns:msink="http://schemas.microsoft.com/ink/2010/main" type="inkWord" rotatedBoundingBox="5219,12707 5739,12680 5760,13071 5239,13099"/>
              </emma:interpretation>
              <emma:one-of disjunction-type="recognition" id="oneOf16">
                <emma:interpretation id="interp80" emma:lang="en-AU" emma:confidence="0">
                  <emma:literal>is</emma:literal>
                </emma:interpretation>
                <emma:interpretation id="interp81" emma:lang="en-AU" emma:confidence="0">
                  <emma:literal>iS</emma:literal>
                </emma:interpretation>
                <emma:interpretation id="interp82" emma:lang="en-AU" emma:confidence="0">
                  <emma:literal>i5</emma:literal>
                </emma:interpretation>
                <emma:interpretation id="interp83" emma:lang="en-AU" emma:confidence="0">
                  <emma:literal>1s</emma:literal>
                </emma:interpretation>
                <emma:interpretation id="interp84" emma:lang="en-AU" emma:confidence="0">
                  <emma:literal>1's</emma:literal>
                </emma:interpretation>
              </emma:one-of>
            </emma:emma>
          </inkml:annotationXML>
          <inkml:trace contextRef="#ctx0" brushRef="#br0" timeOffset="34777.7291">4713 1699 2156,'0'0'48,"0"0"9,0 0 3,0 0 0,0 0-48,0 0-12,0 14 0,0 0 0,0 1 60,5-1 11,-5 5 1,6 0 1,-6-5-58,5 9-15,0 1 0,6 0 0,-6-1 0,1 1 0,4 0 0,1-5 0,0 0 0,-6-5-18,6 5 4,-1-10-695,1-4-139</inkml:trace>
          <inkml:trace contextRef="#ctx0" brushRef="#br0" timeOffset="34933.9694">4740 1718 1702,'0'0'76,"0"0"15,-6 0-73,6 0-18,0 0 0,0 0 0,0 0 56,-10-10 7,10 10 1,0 0 1,0 0-78,10-14-16,-4 10-3,4-6-796</inkml:trace>
          <inkml:trace contextRef="#ctx0" brushRef="#br0" timeOffset="35295.8553">5229 1628 691,'-5'-5'30,"5"5"7,0 0-29,-10 0-8,-6 0 0,5 5 0,-5 0 324,5-5 64,-5 4 13,-5 1 3,5 0-249,0 4-50,0-4-9,-5 5-3,5-1-37,0-4-7,0 0-1,5-1-1,6 6-38,5-10-9,0 0 0,0 0 0,-5 9 0,-1 1 0,1-1 0,5-9 0,0 0 0,5 10 0,1 4 0,-1-5 0,0 5-11,1-4-4,4-1-1,1 1 0,0-1 16,5 1 0,-1-6 0,1 6-9,0-1 9,0 1 0,0-1 0,0 5 0,-5-4 0,5-1 0,-11 1 0,11-5 0,-5 4 0,0 1 0,-11-10 8,5 4-8,-5-4 12,0 0-3,0 0 0,0 0 0,0 14 5,0-14 1,-5 10 0,-17-1 0,6-4-7,0 0 0,0 0-8,-5 4 12,5-9-24,0 5-4,-5-10-2,5 5 0,5-9-158,1 4-32,-1-5-7</inkml:trace>
        </inkml:traceGroup>
        <inkml:traceGroup>
          <inkml:annotationXML>
            <emma:emma xmlns:emma="http://www.w3.org/2003/04/emma" version="1.0">
              <emma:interpretation id="{F71F4AC0-1A48-4075-ADC6-4B8A2B91C99F}" emma:medium="tactile" emma:mode="ink">
                <msink:context xmlns:msink="http://schemas.microsoft.com/ink/2010/main" type="inkWord" rotatedBoundingBox="6400,12451 7354,12400 7389,13066 6435,13117"/>
              </emma:interpretation>
              <emma:one-of disjunction-type="recognition" id="oneOf17">
                <emma:interpretation id="interp85" emma:lang="en-AU" emma:confidence="0">
                  <emma:literal>not</emma:literal>
                </emma:interpretation>
                <emma:interpretation id="interp86" emma:lang="en-AU" emma:confidence="0">
                  <emma:literal>no</emma:literal>
                </emma:interpretation>
                <emma:interpretation id="interp87" emma:lang="en-AU" emma:confidence="0">
                  <emma:literal>Not</emma:literal>
                </emma:interpretation>
                <emma:interpretation id="interp88" emma:lang="en-AU" emma:confidence="0">
                  <emma:literal>now</emma:literal>
                </emma:interpretation>
                <emma:interpretation id="interp89" emma:lang="en-AU" emma:confidence="0">
                  <emma:literal>nor</emma:literal>
                </emma:interpretation>
              </emma:one-of>
            </emma:emma>
          </inkml:annotationXML>
          <inkml:trace contextRef="#ctx0" brushRef="#br0" timeOffset="35791.6063">6001 1708 288,'-21'24'12,"21"-24"4,0 0-16,-11 0 0,-5 0 0,6-5 0,10 5 472,-11 5 92,0-5 19,11 0 3,0 0-403,0 0-81,0 0-16,-5 14-3,0 0-51,5 1-11,0 8-1,5-4-1,-5 0-8,5 5-2,1-5 0,-1 4 0,0-4-9,-5 0 10,0-5-10,0 5 10,6-9-10,-6-10 0,0 0 0,0 0 8,0 0 0,0 0-8,0 0 12,0 0-4,0 0-8,0-10 12,0-9-12,0 1 12,0 3-12,0-4 8,5 0-8,0 1 8,1-1-8,-1 4 0,-5 6 0,11-5 0,-1-5 0,-4 5 0,4-5 8,1 5-8,0-5 14,5 9-2,-6-4-1,1 9 0,5-4 4,0 4 1,-11-4 0,6 9 0,-11 0 2,10 9 1,6 1 0,-5-1 0,0 5-7,-6 0 0,6 5-1,-1-5 0,1 1-11,-6 4 0,1 4 9,4-4-9,1 5 0,-1-5-13,-4 9 1,-1-9 1,11 0-50,-5-5-11,-6 0-1,0-4-1,6 4-182,-6 0-36,6-9-7</inkml:trace>
          <inkml:trace contextRef="#ctx0" brushRef="#br0" timeOffset="36205.097">6443 1765 1774,'0'0'79,"-5"0"16,-6 0-76,6 0-19,5 0 0,0 0 0,-11-5 147,11 5 25,0 0 6,0 0 1,0 0-80,0 10-16,0 4-3,5 0-1,6-4-45,0 9-9,-11-5-1,5 0-1,11 0-12,0 0-3,0 1 0,-5-1 0,-1 0-8,6-4 8,-5-1-8,-6 0 8,-10-4-8,5-5 0,16 5 9,-5 0-9,-11-5 9,0 0-9,0 0 12,0 0-12,0 0 11,0 0-11,0-15 10,0 1-10,10 5 0,-10 9 0,-10-14 0,-6 4 0,10 1-29,-4 4-12,-6-9-3,0 4 0,0-4 20,0 5 3,5-1 1,-5 1 0,-5-1 8,10 1 3,6-1 0,0 6 0,-6-1 17,6 0 4,5 5 1,0 0 0,0 0 19,0 0 4,0 0 1,5-9 0,16 4-5,-5 0-2,-16 5 0,16 0 0,5-9 3,6 4 1,-6 0 0,1 1 0,-6 4 2,5-5 1,5 0 0,-10 0 0,-16 5-13,22-4-2,10 4-1,-6-5 0,-4 5-13,-1 0-8,0 0 8,0 5-8,6-5 0,-11 4-13,-16-4 1,11 0 1,10-4-37,-10 8-8,-11-4-2,0 0 0,0 0-194,0 0-40,0 0-7</inkml:trace>
          <inkml:trace contextRef="#ctx0" brushRef="#br0" timeOffset="36425.5929">6624 1354 1152,'-11'0'102,"1"4"-82,-1 1-20,-5 0 0,0-1 266,0 1 49,16-5 9,0 0 3,0 0-141,6 14-28,-12 1-6,12 4 0,15-1-74,-5 6-14,-11 5-4,6 4 0,-1 4-25,1-3-6,5 8-1,-11 1 0,1-1-15,4 1-3,17-5-1,-11 4 0,-5-9-22,5 1-5,10-1-1,6 0-924,-5-5-185</inkml:trace>
        </inkml:traceGroup>
        <inkml:traceGroup>
          <inkml:annotationXML>
            <emma:emma xmlns:emma="http://www.w3.org/2003/04/emma" version="1.0">
              <emma:interpretation id="{EA9B76BD-3C82-4438-B9CC-979D2F3522E2}" emma:medium="tactile" emma:mode="ink">
                <msink:context xmlns:msink="http://schemas.microsoft.com/ink/2010/main" type="inkWord" rotatedBoundingBox="8027,12357 11480,12175 11519,12922 8066,13105"/>
              </emma:interpretation>
              <emma:one-of disjunction-type="recognition" id="oneOf18">
                <emma:interpretation id="interp90" emma:lang="en-AU" emma:confidence="0">
                  <emma:literal>(divisible</emma:literal>
                </emma:interpretation>
                <emma:interpretation id="interp91" emma:lang="en-AU" emma:confidence="0">
                  <emma:literal>divisible</emma:literal>
                </emma:interpretation>
                <emma:interpretation id="interp92" emma:lang="en-AU" emma:confidence="0">
                  <emma:literal>divisive</emma:literal>
                </emma:interpretation>
                <emma:interpretation id="interp93" emma:lang="en-AU" emma:confidence="0">
                  <emma:literal>Idinsible</emma:literal>
                </emma:interpretation>
                <emma:interpretation id="interp94" emma:lang="en-AU" emma:confidence="0">
                  <emma:literal>ldinsible</emma:literal>
                </emma:interpretation>
              </emma:one-of>
            </emma:emma>
          </inkml:annotationXML>
          <inkml:trace contextRef="#ctx0" brushRef="#br0" timeOffset="37306.36">7545 1297 1958,'-5'9'43,"5"-9"9,0 0 1,0 0 3,5 24-45,-5-5-11,-5 0 0,-1-5 0,6 5 53,0 0 9,0 9 2,0 1 0,-5-1-52,5 5-12,11 0 0,-6 5 0,0-10 54,1 6 8,-1-1 2,0 5 0,6-10-52,-1 0-12,1 5 0,0-9 0,10 0 13,-5-1 0,-5 1 0,5 0 0,5-1-13,-5-4-18,0-4 4,5-1-709,0 0-141</inkml:trace>
          <inkml:trace contextRef="#ctx0" brushRef="#br0" timeOffset="37807.2953">8067 1496 1497,'-16'-24'32,"5"10"8,0 4 0,1-4 4,4 0-36,-4 0-8,-1-1 0,0 1 0,6-5 156,0 5 28,-6 9 7,11 5 1,0 0-52,0 0-9,0 0-3,0 0 0,0 0-80,0 5-17,5 14-3,6-5-1,-6 0-3,6 5 0,0 5 0,10 0 0,0 9-7,1 0-1,-6-5-1,5 10 0,0-9-15,-5-1 11,-5 5-11,5-5 10,10 1-20,1-6-4,-11 1-1,5 0 0,0-5-124,1 0-25,-6-5-4,0 0-929</inkml:trace>
          <inkml:trace contextRef="#ctx0" brushRef="#br0" timeOffset="37612.1215">8168 1789 2329,'0'0'51,"0"0"10,0 0 3,0-10 2,0 1-53,-6-1-13,1 1 0,-6 0 0,6-1 125,-6 1 23,-5-1 4,0 5 0,1 1-121,-1-1-31,5 0 0,-5 5 0,5 0 27,1 0-1,4 5 0,6-5 0,-10 5-26,4 4 0,1 1 0,0 4 0,5 0-8,0 0 8,0 0-10,0 1 10,10-1-12,-4-5 12,-1 5-13,6-4 5,-1-1-3,1 1 0,0-5 0,-11-5 0,10 4-42,1-4-9,5 0-2,0 0 0,-6-4 52,1-1 12,5-5 0,-5 6 0,-1-11-54,1 6-8,-11 0-2,5-6 0,1 6-153,-1-5-31,-10 4-7,5 1-564</inkml:trace>
          <inkml:trace contextRef="#ctx0" brushRef="#br0" timeOffset="37991.9238">8354 1718 518,'0'0'23,"0"0"5,0 0-28,0 0 0,0 0 0,11 14 0,5 0 329,0-4 61,0 4 12,-1 0 2,7 0-243,-6 1-49,0-1-9,0 0-3,5-5-52,-5 6-12,0-6-1,0 5-1,-5 0-34,4 1-16,-4-6 2,0 1-706,-6 4-142</inkml:trace>
          <inkml:trace contextRef="#ctx0" brushRef="#br0" timeOffset="38164.8135">8381 1519 921,'0'0'82,"0"0"-66,-6-9-16,-4 4 0,4 0 305,6 5 58,0-4 11,0 4 2,0 0-254,0 0-51,0 0-11,0 0-1,0 0-92,6 4-19,10-8-3,0 8-994</inkml:trace>
          <inkml:trace contextRef="#ctx0" brushRef="#br0" timeOffset="38565.4515">8695 1666 518,'0'0'46,"0"0"-37,0 0-9,0 0 0,0 0 424,0 0 84,0 0 16,0 0 3,0 0-345,10 9-69,6 1-13,-5-1-4,0 1-36,-1-6-7,1 6-1,5-1-1,-6 1-29,1-1-6,5 1 0,-5-1-1,-1-4-15,6 0 8,-5-5-8,-11 0 0,0 0 8,11 4-8,-1-4 0,-10 0 9,0 0-9,11-4 8,0-1-8,-1 0 8,-4-9-8,-1 5 0,0-6 9,0 6-9,-5-5-52,6 0-14,-6-1-3,5 1-1,0 0 102,1 4 21,-6 10 4,0-14 1,5 5-47,-5 9-11,0 0 0,0 0 0,0 0 0,0 0-8,0 0 8,0 0-10,0 0 10,16 9 0,0 1 0,0-1 0,-5 1-53,-1 4-6,-4-5-1,4 6 0,1-1 101,0 0 20,-1 5 4,1-5 1,5 0-80,-6 0-16,1 1-3,0-1-1,5-5-175,-11 1-35,6-1-8</inkml:trace>
          <inkml:trace contextRef="#ctx0" brushRef="#br0" timeOffset="38783.2282">8955 1443 1728,'0'0'153,"-5"-4"-122,-6 4-31,1-5 0,10 5 108,0 0 16,0 0 4,0 0 0,0-14-105,5 4-23,-5 10 0,11-4-970</inkml:trace>
          <inkml:trace contextRef="#ctx0" brushRef="#br0" timeOffset="39182.791">9525 1519 1497,'0'0'133,"0"0"-106,0-9-27,-5-1 0,-6-4 222,6 0 39,-6 4 8,0 1 2,1-1-101,-1 1-20,0 0-4,1 4-1,4 0-90,-4 0-19,-6 1-3,5 4-1,1 4-10,-1 1-2,-5 0-1,5 4 0,1 1-19,-1-1 0,0 1 0,6 4-9,0-5-7,5 6 0,0 3-1,0-3 0,5-1-2,-5-5 0,11 5 0,-6 1 0,0-6 7,6 1 0,0-1 1,-1 5 0,1-4 11,0-6 0,-1 1-9,6 0 9,0 0 0,-5-1 0,-1 1 0,1 0 0,0-5 0,5 5 0,-6-5 0,1 0 0,-11 0 0,0 0 12,0 0-12,0 0 12,0 0-3,0 0 0,0 0 0,0 14 0,-5-5 3,-1 1 0,-4 4 0,4-5 0,-4 1-4,-1-1-8,0 1 12,-5-1-4,6-9-8,-1 5 0,-5 0 0,6-1 0,-1 1-25,6-5-7,-6 0-2,0-5 0,6 5-65,5 0-13,-5-9-2,5-1-1,0-4-144,5 0-29</inkml:trace>
          <inkml:trace contextRef="#ctx0" brushRef="#br0" timeOffset="39503.7873">9578 1297 864,'-21'-14'76,"21"14"-60,0-10-16,0 10 0,-11-5 328,11 5 64,0 0 12,0 0 2,0 0-254,0 0-50,0-9-10,0 9-3,11-5-186,0 0-38,-1 5-7,6 0-2</inkml:trace>
          <inkml:trace contextRef="#ctx0" brushRef="#br0" timeOffset="39394.0801">9594 1543 288,'0'0'25,"0"0"-25,0 0 0,0 0 0,0 0 402,0 0 75,11 5 15,-1 4 4,1 0-269,-6 1-54,6-1-10,0 6-3,-1-6-128,1 1-32,0 4 0,-1-5 0,6 1 0,-5-1 0,0 1 0,-1-1 0,6-4-198,-5 4-46,-11-9-10,0 0-2</inkml:trace>
          <inkml:trace contextRef="#ctx0" brushRef="#br0" timeOffset="40016.8757">9855 1311 2163,'-11'-19'96,"11"19"20,0 0-93,0 0-23,-5-9 0,5 9 0,0 0 112,0 0 19,0 0 3,0 0 1,0 0-57,0 0-11,5 9-3,1 5 0,4 0-51,1 10-13,5-5 0,0 9 0,0-4 12,0 4 0,0-4 0,0 5 0,0-6-12,-6-4 8,1 0-8,0 0 0,5-5 0,-6 0 0,1-4 0,0-1 0,-6 1 0,-5-10 0,0 0 0,11 0 0,-1 0 0,1-5 0,-6 0-13,6 5 4,-6-4 9,6-1 0,-6 0-9,6-4 9,-6 9 0,6-5 0,5 0 0,-6 5 0,1 0 0,0-5 0,-1 5-9,1 0 9,0 0 0,-6 0 0,-5 0 0,11 0 0,-1 5 0,-10-5 8,11 5-8,-11-5 12,0 0 0,5 5 0,-5-5 0,0 0 0,0 0 6,0 9 1,0 1 0,-5 4 0,-1-5-3,-4 1 0,5-1 0,-11 5 0,5-4-8,0-1-8,-5-4 9,0 0-9,0 4 0,0-4 0,0 4-8,0-4 8,0 0-43,6 0-1,-6-5-1,5-5 0,1 5-50,4-5-9,1-4-3,0-1-693,5 1-138</inkml:trace>
          <inkml:trace contextRef="#ctx0" brushRef="#br0" timeOffset="40230.8443">10345 1193 1670,'-6'9'148,"6"-4"-118,0-5-30,0 0 0,0 0 227,0 0 39,0 0 8,0 9 2,0 1-138,6-1-27,-6 5-6,5 1-1,6 4-60,-6 4-12,6-4-2,-1 5-1,1 4-16,0-4-3,5 0-1,-6-1 0,-4 6-9,9-10 0,-4 4 0,5 1 0,0-10-81,0 5-12,0-5-3,0 5 0,-5-5-168,-1-4-33</inkml:trace>
          <inkml:trace contextRef="#ctx0" brushRef="#br0" timeOffset="40774.9222">10627 1510 2034,'0'0'90,"0"0"18,0 0-86,0 0-22,0 0 0,10 9 0,-10-9 132,11 10 21,-6-1 5,6 1 1,5-6-67,-11 6-12,-5-10-4,0 0 0,11 9-60,-6 5-16,-5-14 0,16 10 0,-16-10 54,11 5 8,-11-5 2,16 9 0,-5-4-52,-11-5-12,0 0 0,16 0 0,-6-5 0,1 5 0,-11 0 0,10-9 0,-4-1 0,-1 1 0,6-6 0,-11 1 0,5-5 0,-5 5 0,5 0 0,-5-5 0,0 5 0,0 0 0,0 4 0,-5-9 0,0 5 0,-1-10 0,1 5 0,-6 1 0,6 3 0,-6 1 0,1 5 0,-1-5 0,1-1 30,4 6 3,-10-5 1,11 4 0,0 5-26,5 5-8,-11-4 0,0-1 0,6 5 27,5 0 1,0 0 1,-11 9 0,1 1-47,-1 4-10,6 5-1,-1 0-1,1 9-3,5 1-1,-5 4 0,10 0 0,-5-5 46,11 6 10,-1-1 2,1 0 0,0-5-39,-1 1-7,6-11-2,6 1 0,4-4 24,-5-6 0,6 1 0,5-6 0,0 1 0,-5-10 0,5 1 0,-1-6-926,1 5-181</inkml:trace>
        </inkml:traceGroup>
        <inkml:traceGroup>
          <inkml:annotationXML>
            <emma:emma xmlns:emma="http://www.w3.org/2003/04/emma" version="1.0">
              <emma:interpretation id="{F9E7CDC5-5D1D-4CD6-9673-929E31AD4FDC}" emma:medium="tactile" emma:mode="ink">
                <msink:context xmlns:msink="http://schemas.microsoft.com/ink/2010/main" type="inkWord" rotatedBoundingBox="11855,12100 12823,12048 12868,12900 11900,12951"/>
              </emma:interpretation>
              <emma:one-of disjunction-type="recognition" id="oneOf19">
                <emma:interpretation id="interp95" emma:lang="en-AU" emma:confidence="0">
                  <emma:literal>by</emma:literal>
                </emma:interpretation>
                <emma:interpretation id="interp96" emma:lang="en-AU" emma:confidence="0">
                  <emma:literal>buy</emma:literal>
                </emma:interpretation>
                <emma:interpretation id="interp97" emma:lang="en-AU" emma:confidence="0">
                  <emma:literal>boy</emma:literal>
                </emma:interpretation>
                <emma:interpretation id="interp98" emma:lang="en-AU" emma:confidence="0">
                  <emma:literal>bye</emma:literal>
                </emma:interpretation>
                <emma:interpretation id="interp99" emma:lang="en-AU" emma:confidence="0">
                  <emma:literal>bay</emma:literal>
                </emma:interpretation>
              </emma:one-of>
            </emma:emma>
          </inkml:annotationXML>
          <inkml:trace contextRef="#ctx0" brushRef="#br0" timeOffset="41164.4962">11345 1041 2415,'0'0'53,"0"0"11,0 0 3,0 0 1,0 0-55,0 0-13,0 0 0,0 0 0,0 14 55,6-4 8,-1 4 1,6 5 1,5 5-1,-6 4 0,1 5 0,5 0 0,-5 15-64,5-1-14,-6-4-2,11 4-1,1-5 27,-6-13 6,0-1 0,5 1 1,-5-6-17,5-4-9,-5 0 1,5-5 0,-5-4 8,6 4 0,-1-9 8,-5-1-8,0 1 8,0-10-8,-5 5 8,-1-9-8,1 0 0,-6-6 0,-5 15 0,6-9 0,-6-10 0,-6 5 0,6 4 0,-5 1 0,-6-10 39,1 5 3,-6 0 1,5 4 0,-5 1-43,0-1 0,0 10 0,-5-5 0,-1 1-31,1-1-8,5 5-1,-5 5-1,5-5-41,5 0-8,6 9-2,5-9 0,0 0-154,0 0-31,0 0-7,0 0-564</inkml:trace>
          <inkml:trace contextRef="#ctx0" brushRef="#br0" timeOffset="41527.2645">11888 1415 2379,'0'0'52,"0"0"12,0 0 1,0 0 2,0 0-54,6 5-13,-1 4 0,6 1 0,-6 4 93,6 0 16,-6 0 3,0 1 1,11-6-69,-5 5-15,5-4-2,-6 4-1,6-9-26,-5-1 0,5 1 0,-5 0 0,5-5 0,-6 0 0,1-5 0,5 0 0,-5 1 0,-6-6 0,-5 10 0,5-14 0,6-5 0,-6 5 0,-5-5 0,0 5 0,0-5 0,0 5 0,-5-10 0,0 10 0,5-5 0,-6 0 0,1 0 0,5 9 0,-5-4 0,-1 5 0,6 9 0,0 0 0,0 0 28,0 0 1,0 0 0,11 19 0,-6 0-9,6 0-1,-1-1-1,1 1 0,5 10-1,0-6 0,-5 6 0,-1-1 0,6 5-17,0 0-11,0 1 2,-5-1 0,5 0-1,5 0 0,-5 5 0,0 0 0,-5-5-182,5 0-37</inkml:trace>
        </inkml:traceGroup>
        <inkml:traceGroup>
          <inkml:annotationXML>
            <emma:emma xmlns:emma="http://www.w3.org/2003/04/emma" version="1.0">
              <emma:interpretation id="{3D8B0F50-B790-4607-B6E5-7C84E95F6473}" emma:medium="tactile" emma:mode="ink">
                <msink:context xmlns:msink="http://schemas.microsoft.com/ink/2010/main" type="inkWord" rotatedBoundingBox="13103,12097 13612,12070 13637,12541 13128,12568"/>
              </emma:interpretation>
              <emma:one-of disjunction-type="recognition" id="oneOf20">
                <emma:interpretation id="interp100" emma:lang="en-AU" emma:confidence="0">
                  <emma:literal>2</emma:literal>
                </emma:interpretation>
                <emma:interpretation id="interp101" emma:lang="en-AU" emma:confidence="0">
                  <emma:literal>3</emma:literal>
                </emma:interpretation>
                <emma:interpretation id="interp102" emma:lang="en-AU" emma:confidence="0">
                  <emma:literal>z</emma:literal>
                </emma:interpretation>
                <emma:interpretation id="interp103" emma:lang="en-AU" emma:confidence="0">
                  <emma:literal>Z</emma:literal>
                </emma:interpretation>
                <emma:interpretation id="interp104" emma:lang="en-AU" emma:confidence="0">
                  <emma:literal>7</emma:literal>
                </emma:interpretation>
              </emma:one-of>
            </emma:emma>
          </inkml:annotationXML>
          <inkml:trace contextRef="#ctx0" brushRef="#br0" timeOffset="41998.4875">12596 1108 2131,'16'-19'94,"-10"9"20,4 5-91,-5-4-23,6-1 0,5 1 0,0 4 105,0 1 17,5-1 3,-5 5 1,6 0-34,-1 5-8,-5-5 0,10 4-1,-4 6-35,-1-1-6,-5 1-2,5 4 0,-10 0-20,5 0-5,0 5-1,-5 0 0,-6 0-4,0 5-1,-5-1 0,-10 1 0,4 4-29,1 1-5,-6 4-2,-5-5 0,6-4-47,-6 0-10,0-5-1,0 4-1,0-9 19,5 1 4,0-6 1,1 1 0,-1-6 43,11-4 9,-10 0 2,10 0 0,-11-4 25,11 4 6,0 0 1,0 0 0,0 0 30,0 0 6,5-15 2,1 6 0,-1 4-6,11 0-2,-6 1 0,6-1 0,6 5-11,-6-5-3,5 5 0,0-5 0,6 1-29,0-1-11,-6 0 0,5 1 9,1 4-9,-6 0 0,1 0 0,-6 0-920,10 0-185</inkml:trace>
        </inkml:traceGroup>
        <inkml:traceGroup>
          <inkml:annotationXML>
            <emma:emma xmlns:emma="http://www.w3.org/2003/04/emma" version="1.0">
              <emma:interpretation id="{3F71719D-4622-45A0-B3C1-9F63AB21E988}" emma:medium="tactile" emma:mode="ink">
                <msink:context xmlns:msink="http://schemas.microsoft.com/ink/2010/main" type="inkWord" rotatedBoundingBox="14006,12240 14693,12204 14717,12661 14030,12698"/>
              </emma:interpretation>
              <emma:one-of disjunction-type="recognition" id="oneOf21">
                <emma:interpretation id="interp105" emma:lang="en-AU" emma:confidence="0">
                  <emma:literal>or</emma:literal>
                </emma:interpretation>
                <emma:interpretation id="interp106" emma:lang="en-AU" emma:confidence="0">
                  <emma:literal>org</emma:literal>
                </emma:interpretation>
                <emma:interpretation id="interp107" emma:lang="en-AU" emma:confidence="0">
                  <emma:literal>our</emma:literal>
                </emma:interpretation>
                <emma:interpretation id="interp108" emma:lang="en-AU" emma:confidence="0">
                  <emma:literal>Or</emma:literal>
                </emma:interpretation>
                <emma:interpretation id="interp109" emma:lang="en-AU" emma:confidence="0">
                  <emma:literal>ore</emma:literal>
                </emma:interpretation>
              </emma:one-of>
            </emma:emma>
          </inkml:annotationXML>
          <inkml:trace contextRef="#ctx0" brushRef="#br0" timeOffset="42421.2672">13565 1320 1670,'0'0'148,"-5"10"-118,5-10-30,-6 14 0,6-14 232,-5 5 40,5-5 8,0 0 1,0 14-168,-5 0-33,-1 0-8,6 1 0,0-1-56,0 0-16,6 10 8,-1-5-8,6 0 0,-1 4 0,1 1 0,5-5 0,-5-5 0,-1 0 0,6 0 0,0-4 0,0-1 0,-5-4 0,5-5 0,0 0 0,-6 0 0,1 0 0,0-5 0,-1 1 8,1-6 11,0 1 2,-6-10 1,0 4 0,1 1 5,-1 0 1,-5-5 0,0 0 0,-11 0-7,6-4-1,0 8 0,-1-3 0,-10-1-9,6 0-3,-6 0 0,0 5 0,-6 4-8,6 1-12,-5-1 2,0 5 1,0 1-28,5 4-6,0-5-1,0 14 0,0 6-117,0-1-24,10 0-5,-4-5-598,4 1-119</inkml:trace>
          <inkml:trace contextRef="#ctx0" brushRef="#br0" timeOffset="42771.9433">13868 1391 748,'16'24'33,"-16"-24"7,16 0-32,-5 0-8,0 10 0,-11-10 0,0 0 322,0 9 62,0-9 13,10 14 3,1 5-218,5-5-43,-11 1-9,6-6-2,-1 0-102,-10-9-26,0 0 0,0 0 0,11 5 52,-11-5 6,0 0 1,0 0 0,0 0-4,0 0-1,0 0 0,11-14 0,-1 0-7,-4-5-2,-6 0 0,5 0 0,0-5-24,1 1-5,-6 4 0,10-5-1,-4 0-15,4 6 0,1-6 0,5 5 0,0-5-72,0 1-13,0-1-3,5 0-828,0 5-164</inkml:trace>
        </inkml:traceGroup>
        <inkml:traceGroup>
          <inkml:annotationXML>
            <emma:emma xmlns:emma="http://www.w3.org/2003/04/emma" version="1.0">
              <emma:interpretation id="{FA6D8714-DF72-4581-AF2D-B92AC7E42EDC}" emma:medium="tactile" emma:mode="ink">
                <msink:context xmlns:msink="http://schemas.microsoft.com/ink/2010/main" type="inkWord" rotatedBoundingBox="14929,11646 15757,11602 15817,12724 14988,12767"/>
              </emma:interpretation>
              <emma:one-of disjunction-type="recognition" id="oneOf22">
                <emma:interpretation id="interp110" emma:lang="en-AU" emma:confidence="0">
                  <emma:literal>7)</emma:literal>
                </emma:interpretation>
                <emma:interpretation id="interp111" emma:lang="en-AU" emma:confidence="0">
                  <emma:literal>H</emma:literal>
                </emma:interpretation>
                <emma:interpretation id="interp112" emma:lang="en-AU" emma:confidence="0">
                  <emma:literal>71</emma:literal>
                </emma:interpretation>
                <emma:interpretation id="interp113" emma:lang="en-AU" emma:confidence="0">
                  <emma:literal>A)</emma:literal>
                </emma:interpretation>
                <emma:interpretation id="interp114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43049.8321">14438 956 1036,'0'0'46,"0"0"10,0 0-45,0 0-11,11-14 0,-6 0 0,0 9 371,6-4 72,0 4 14,4-5 3,-4 6-292,5 4-60,0-5-11,0 0-2,5 5-43,-5 0-9,0 0-2,6 0 0,-1-5-14,0 5-3,0-4-1,-5 4 0,-5-5-11,0 0-1,-1 5-1,6-4 0,-5 4-10,0 0 0,-1 0 9,1 0-9,0 4 0,-11-4 9,0 0-9,5 10 0,5-1 0,1 5 0,-6 1 0,-5 3 0,6 1 0,-6 0 0,-6 5 0,6 4-9,0-4-2,0 9 0,0 5 0,-5 0 0,0-14-14,10 9-3,0-5-1,1 0 0,-6 1-108,5-6-22,-5-4-4,5 0-675,6 0-135</inkml:trace>
          <inkml:trace contextRef="#ctx0" brushRef="#br0" timeOffset="43276.3398">14619 1193 1612,'0'0'144,"0"0"-116,0 0-28,5-10 0,1 6 204,-1-6 34,0 1 7,6 4 2,5-5-70,-6 1-13,6-1-4,-5 1 0,5 4-73,-5 1-15,10-6-4,0 5 0,6 1-33,-1-1-7,-4-5-2,4 1 0,-4 9-18,4-5-8,-4 0 0,-1 1 8,0-6-23,0 6-5,-5-6 0,0 5-1,0 1-180,-5-1-36,0 0-7</inkml:trace>
          <inkml:trace contextRef="#ctx0" brushRef="#br0" timeOffset="43545.1486">15045 554 1324,'0'0'118,"0"0"-94,0 0-24,0 0 0,0 0 281,0 0 52,0 0 11,10 9 1,1-4-180,-6 9-36,6 1-7,5-1-2,-5 5-40,5 0-9,-6 4-2,6 1 0,-5 0-19,-1 4-4,1-4-1,5 4 0,-5 5-16,-1 5-3,1-5-1,5 5 0,-5 0-9,-6 0-1,0-1-1,1 11 0,-1-1-14,-5 5 9,0-9-9,0 4 8,-5 0-8,-1 1 0,1-1 0,-6-4 0,6-1-39,-6 1 0,1-5 0,-6-1-991,0-3-198</inkml:trace>
        </inkml:traceGroup>
      </inkml:traceGroup>
    </inkml:traceGroup>
    <inkml:traceGroup>
      <inkml:annotationXML>
        <emma:emma xmlns:emma="http://www.w3.org/2003/04/emma" version="1.0">
          <emma:interpretation id="{0BC90303-692A-45A3-8D29-AA38F8699ADF}" emma:medium="tactile" emma:mode="ink">
            <msink:context xmlns:msink="http://schemas.microsoft.com/ink/2010/main" type="paragraph" rotatedBoundingBox="1954,13975 28485,13126 28525,14358 1993,152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BCE8E2-92E8-423D-BC4A-BF32222B3215}" emma:medium="tactile" emma:mode="ink">
              <msink:context xmlns:msink="http://schemas.microsoft.com/ink/2010/main" type="inkBullet" rotatedBoundingBox="1955,14008 3131,13970 3160,14901 1985,14939"/>
            </emma:interpretation>
            <emma:one-of disjunction-type="recognition" id="oneOf23">
              <emma:interpretation id="interp115" emma:lang="en-AU" emma:confidence="0">
                <emma:literal>p:</emma:literal>
              </emma:interpretation>
              <emma:interpretation id="interp116" emma:lang="en-AU" emma:confidence="0">
                <emma:literal>p.</emma:literal>
              </emma:interpretation>
              <emma:interpretation id="interp117" emma:lang="en-AU" emma:confidence="0">
                <emma:literal>put.</emma:literal>
              </emma:interpretation>
              <emma:interpretation id="interp118" emma:lang="en-AU" emma:confidence="0">
                <emma:literal>p':</emma:literal>
              </emma:interpretation>
              <emma:interpretation id="interp119" emma:lang="en-AU" emma:confidence="0">
                <emma:literal>p":</emma:literal>
              </emma:interpretation>
            </emma:one-of>
          </emma:emma>
        </inkml:annotationXML>
        <inkml:trace contextRef="#ctx0" brushRef="#br0" timeOffset="45268.1652">1445 2962 864,'0'0'76,"0"0"-60,0 0-16,0 0 0,0 0 279,0 0 53,0 0 10,11 0 2,5 5-173,0 0-35,0-1-8,5-4 0,0 5-60,6 0-12,-11-5-3,10 0 0,-4 5-25,4-5-6,11 0-1,-10-5 0,5 0-21,0 5 0,5-5 0,6 5 8,-6-14-201,0 5-40,33-5-8,-12 4-2</inkml:trace>
        <inkml:trace contextRef="#ctx0" brushRef="#br0" timeOffset="45143.4824">1472 3303 1209,'0'0'53,"0"0"12,0 0-52,0 0-13,0 0 0,0 0 0,0-10 179,0 10 33,10 0 6,-4-4 2,-1-1-100,0 0-20,6 1-4,5 4-1,5 0-26,6 4-5,-11-4 0,5 5-1,0 0-8,1-1-2,-1 1 0,5 0 0,-4 4-12,10-4-2,-16 5-1,10-6 0,-10 6-16,6-1-3,-6 1-1,-6-1 0,1 1-6,-1-1 0,-4 1-1,-6-10 0,0 0-3,0 14-8,-6 0 12,6 0-4,-10-9-8,-1 4 12,1 1-12,-6-1 12,0 1-12,-6-6 10,1-4-10,0 5 10,-6 5-10,16-10 0,-5 4-12,-10-4 12,5 5-26,-1-5 2,6-5 1,0 1 0,0 4-26,6-5-6,-12 0-1,17 0 0,-6-4-99,11-1-20,0-4-4,0 5-531,0-10-106</inkml:trace>
        <inkml:trace contextRef="#ctx0" brushRef="#br0" timeOffset="44627.3682">1525 3327 1918,'0'0'42,"0"0"9,0-5 1,0 5 3,0 0-44,0 0-11,0 0 0,0 0 0,0 0 62,0 0 10,0 0 3,0 0 0,0 0-9,-11 9-2,6 5 0,5-14 0,0 15-10,-5-1-2,5 0-1,0 5 0,0 0-31,5 0-7,-5 4-1,5 1 0,6 5-12,-1-1 0,-4 5 0,4 0 0,1-9 0,0 4 0,-11-4 0,5 9 0,6-9 0,-6 4 0,6-4 0,-6-5 0,11 4-35,-16-4-13,5-5-2,-5-14-1,0 0-123,0 0-25,0 0-5</inkml:trace>
        <inkml:trace contextRef="#ctx0" brushRef="#br0" timeOffset="45794.6382">2552 3681 2365,'-5'10'52,"-1"-1"10,6 1 2,-5-5 4,0-1-55,5-4-13,0 0 0,0 0 0,0 0 117,0 0 21,0 0 4,0 0 1,10-9-115,-4-1-28,4 1 0,1-1 0,5 1-199,-5-1-45,15-8-10,-4 3-770</inkml:trace>
        <inkml:trace contextRef="#ctx0" brushRef="#br0" timeOffset="45580.7437">2526 3497 1900,'0'0'169,"0"0"-135,0 0-34,0 0 0,0 0 122,0 0 18,0 0 3,0 0 1,0 0-67,0 0-13,0 0-2,0 0-1,0 0-46,0 0-15,0 0 8,-6 9-1184</inkml:trace>
      </inkml:traceGroup>
      <inkml:traceGroup>
        <inkml:annotationXML>
          <emma:emma xmlns:emma="http://www.w3.org/2003/04/emma" version="1.0">
            <emma:interpretation id="{29F127C2-B3F1-4C96-ABE3-4658ADDD60A6}" emma:medium="tactile" emma:mode="ink">
              <msink:context xmlns:msink="http://schemas.microsoft.com/ink/2010/main" type="line" rotatedBoundingBox="3698,13919 28485,13126 28525,14358 3737,15151"/>
            </emma:interpretation>
          </emma:emma>
        </inkml:annotationXML>
        <inkml:traceGroup>
          <inkml:annotationXML>
            <emma:emma xmlns:emma="http://www.w3.org/2003/04/emma" version="1.0">
              <emma:interpretation id="{CA4D818F-EA9C-45C3-BCA7-D950DED73589}" emma:medium="tactile" emma:mode="ink">
                <msink:context xmlns:msink="http://schemas.microsoft.com/ink/2010/main" type="inkWord" rotatedBoundingBox="3709,14268 4415,14246 4430,14721 3724,14744"/>
              </emma:interpretation>
              <emma:one-of disjunction-type="recognition" id="oneOf24">
                <emma:interpretation id="interp120" emma:lang="en-AU" emma:confidence="0">
                  <emma:literal>10</emma:literal>
                </emma:interpretation>
                <emma:interpretation id="interp121" emma:lang="en-AU" emma:confidence="0">
                  <emma:literal>(0</emma:literal>
                </emma:interpretation>
                <emma:interpretation id="interp122" emma:lang="en-AU" emma:confidence="0">
                  <emma:literal>00</emma:literal>
                </emma:interpretation>
                <emma:interpretation id="interp123" emma:lang="en-AU" emma:confidence="0">
                  <emma:literal>to</emma:literal>
                </emma:interpretation>
                <emma:interpretation id="interp124" emma:lang="en-AU" emma:confidence="0">
                  <emma:literal>no</emma:literal>
                </emma:interpretation>
              </emma:one-of>
            </emma:emma>
          </inkml:annotationXML>
          <inkml:trace contextRef="#ctx0" brushRef="#br0" timeOffset="46203.9979">3239 3284 2419,'0'0'53,"0"0"11,0 0 3,0 0 1,-11 5-55,0-1-13,6 6 0,5-10 0,-5 9 54,0 6 8,10 3 2,0-3 0,-5 4 0,5 4 0,-5 1 0,6 0 0,-1-1-64,6 1 0,-1 0-9,-4-1 0,10 1 9,-6 0 12,6-1-2,-5-4-1,-6 0-58,1-5-12,4-4-3,-4-6 0,4-4-47,1 0-9,0-4-3,-1-1-588,1-5-117</inkml:trace>
          <inkml:trace contextRef="#ctx0" brushRef="#br0" timeOffset="46496.3669">3510 3350 1630,'0'0'72,"0"0"16,-10 5-71,-1 0-17,0-1 0,11-4 0,-10 5 114,-1 0 19,11 4 4,0-9 1,0 15-46,0-6-10,-11 5-2,22 5 0,-6 5-12,1-1-2,10-4-1,0 5 0,0 4-52,5-9-13,0 0 0,0 0 0,6-5 32,-6 1 4,6-1 1,-6-10 0,6 1-18,-1-5-4,-10 0-1,6-5 0,-1-4-1,0-5 0,-5-5 0,6-5 0,-6 5-13,-1-4 0,-9-6 0,4 6 0,6-11 54,-16 11 8,0-6 2,0 6 0,0-6-64,0 1-10,-16 4-3,6 5-1,-6 1 22,-5-1 5,5 0 1,5 4 0,-16 1-25,1 5-5,-1 4 0,6 5-1,-6 0-29,1 5-6,-1 0 0,6 4-1,5 0-123,0 1-25,5 4-5,0-4-858</inkml:trace>
        </inkml:traceGroup>
        <inkml:traceGroup>
          <inkml:annotationXML>
            <emma:emma xmlns:emma="http://www.w3.org/2003/04/emma" version="1.0">
              <emma:interpretation id="{7470D804-9CB9-4ACF-8D71-FF2C5A12FD8F}" emma:medium="tactile" emma:mode="ink">
                <msink:context xmlns:msink="http://schemas.microsoft.com/ink/2010/main" type="inkWord" rotatedBoundingBox="5090,14409 5493,14396 5508,14878 5106,14891"/>
              </emma:interpretation>
              <emma:one-of disjunction-type="recognition" id="oneOf25">
                <emma:interpretation id="interp125" emma:lang="en-AU" emma:confidence="0">
                  <emma:literal>is</emma:literal>
                </emma:interpretation>
                <emma:interpretation id="interp126" emma:lang="en-AU" emma:confidence="0">
                  <emma:literal>its</emma:literal>
                </emma:interpretation>
                <emma:interpretation id="interp127" emma:lang="en-AU" emma:confidence="0">
                  <emma:literal>ins</emma:literal>
                </emma:interpretation>
                <emma:interpretation id="interp128" emma:lang="en-AU" emma:confidence="0">
                  <emma:literal>ifs</emma:literal>
                </emma:interpretation>
                <emma:interpretation id="interp129" emma:lang="en-AU" emma:confidence="0">
                  <emma:literal>ids</emma:literal>
                </emma:interpretation>
              </emma:one-of>
            </emma:emma>
          </inkml:annotationXML>
          <inkml:trace contextRef="#ctx0" brushRef="#br0" timeOffset="47064.4886">4580 3360 1720,'0'0'76,"0"0"16,0 0-73,0 0-19,0 0 0,0 0 0,0 0 17,0 0 0,0 0 0,0 0 0,0 0-46,11-10-10,5 10-1</inkml:trace>
          <inkml:trace contextRef="#ctx0" brushRef="#br0" timeOffset="46944.8085">4623 3573 748,'0'0'33,"0"0"7,0 0-32,0 0-8,0 0 0,0 0 0,0 0 376,0 0 72,0 0 16,0 9 2,0 5-315,0 0-63,5 5-13,6 0-3,-6 5-54,6-5-18,-1-5 10,-4 5-10,4 5 0,-4-5-19,4-5 3,1 0 1,-6 0-116,0 0-23,1-9-5</inkml:trace>
          <inkml:trace contextRef="#ctx0" brushRef="#br0" timeOffset="47475.7379">4985 3459 1440,'-16'0'128,"5"-5"-103,11 5-25,0 0 0,-11 0 172,6 0 28,-16 0 7,5 0 1,5 0-58,1 5-11,-6-5-3,5 5 0,0-5-63,11 0-13,-10 0-2,10 0-1,0 0-42,0 0-15,0 0 9,-6 9-9,1 1 0,5 4 0,5 0 0,1 0 0,-1-4-9,0 4 9,6-5 0,0 10 0,5 0-9,-1-5 9,-4-4 0,5-1-9,0 6 9,-5-6 0,-6 0 0,0 6 0,6-6 0,0 1 0,-11 4 0,5-5 8,0 1 0,-5-10 0,0 9 0,0-9 0,-5 0 6,5 0 2,0 0 0,0 0 0,-11 10-4,1-1-1,-6-4 0,5 4 0,0-4-11,-5 0 0,0-1 9,1-4-9,4 0-25,0 0-10,1-4-1,-1-6-1,0 6-124,11-6-25,0-4-5,6 0-1</inkml:trace>
        </inkml:traceGroup>
        <inkml:traceGroup>
          <inkml:annotationXML>
            <emma:emma xmlns:emma="http://www.w3.org/2003/04/emma" version="1.0">
              <emma:interpretation id="{CFD6C1D1-51B4-47BD-B935-143AC602B9E3}" emma:medium="tactile" emma:mode="ink">
                <msink:context xmlns:msink="http://schemas.microsoft.com/ink/2010/main" type="inkWord" rotatedBoundingBox="6247,14155 7341,14120 7363,14816 6269,14851"/>
              </emma:interpretation>
              <emma:one-of disjunction-type="recognition" id="oneOf26">
                <emma:interpretation id="interp130" emma:lang="en-AU" emma:confidence="0">
                  <emma:literal>not</emma:literal>
                </emma:interpretation>
                <emma:interpretation id="interp131" emma:lang="en-AU" emma:confidence="0">
                  <emma:literal>no</emma:literal>
                </emma:interpretation>
                <emma:interpretation id="interp132" emma:lang="en-AU" emma:confidence="0">
                  <emma:literal>nor</emma:literal>
                </emma:interpretation>
                <emma:interpretation id="interp133" emma:lang="en-AU" emma:confidence="0">
                  <emma:literal>nol</emma:literal>
                </emma:interpretation>
                <emma:interpretation id="interp134" emma:lang="en-AU" emma:confidence="0">
                  <emma:literal>now</emma:literal>
                </emma:interpretation>
              </emma:one-of>
            </emma:emma>
          </inkml:annotationXML>
          <inkml:trace contextRef="#ctx0" brushRef="#br0" timeOffset="47877.2547">5858 3544 2307,'0'0'51,"-11"5"10,0 0 3,1-5 0,-6-5-51,5 0-13,0 5 0,1 0 0,4-5 117,-4 5 21,-1-4 4,11 4 1,0 0-71,0 0-15,0 0-2,0 14-1,5 5-30,6 5-5,0-1-2,-6 1 0,0-5-17,1 4 10,-1-4-10,0 0 8,-5-5-8,6 1 10,4-1-10,-4 0 10,-6 0-10,0-14 0,0 0 0,0 0 0,0 0 0,0 0 0,0 0 0,0 0 0,0 0-9,0 0 9,5-14-12,0 0 12,6 4 0,0 1 0,-11-5 12,5-5-3,-5 0-21,11-5-5,-1 5-1,1-4 0,-6-1 18,6 0 0,-1-4 0,6 4 0,-5 5 0,0-4 0,5 8 0,0 1 0,-6 10 0,6-1 0,-5-5 0,5 6 0,0 8 9,-6 6 3,1-1 0,5 5 0,-5 1-3,-1 4 0,1 4 0,0 1 0,-1 0-9,1-1 0,0 6 0,-1-6 0,1-9-13,0 5-8,-1-4-2,1-1 0,-6 0-145,6-5-30,-1-4-6,6 5-944</inkml:trace>
          <inkml:trace contextRef="#ctx0" brushRef="#br0" timeOffset="48328.9337">6369 3464 1843,'0'0'81,"0"0"18,0 0-79,0 0-20,0 0 0,-6 4 0,6-4 132,0 0 24,-10 10 4,4-1 0,6-4-55,-5 5-11,0 4-2,-1 0-1,1 0-45,5 0-9,0 5-1,5 0-1,-5-5-23,6 1-12,-1-1 12,6 0-12,-1-5 8,-4 6-8,-1-6 0,6 1 0,5-6 9,-6 6-9,-10-10 0,11 0 9,5 0 0,-11 0 0,-5 0 0,0 0 0,11-10 6,-6 1 1,-5 9 0,0 0 0,-11-14-8,6-1-8,10 6 11,1-5-11,-17 4 0,0-4 0,6 0 0,0 5 0,-1-6 0,-4 6 0,-1-5-15,6-1 5,5 1-2,-5 0 0,-11 5 0,5-6 0,6 6 4,-1-1 0,1 1 0,-6-5 0,6 4 8,0 6 0,5 4 0,0-10 0,-6 1 13,6 9 5,0 0 1,0 0 0,0 0 2,6-5 1,10-4 0,0 9 0,5-5-5,-5 5-1,0 0 0,10 0 0,6 0 6,0 0 1,-5 0 0,0 0 0,4-5-5,1 10-1,-10-5 0,-1 0 0,-5 0-17,11 5 8,5-1-8,-11 1 0,-5-5 0,0 0 0,-6 5-10,-10-5 10,0 0-49,0 0-3,11 4 0,5 1 0,5 0-183,-21-5-37,0 0-7</inkml:trace>
          <inkml:trace contextRef="#ctx0" brushRef="#br0" timeOffset="48568.1335">6581 3081 1324,'-15'-5'59,"4"0"12,0 5-57,6 5-14,5 0 0,-5 4 0,-6 0 278,6-4 53,15 9 10,-4-4 3,-1 9-191,6 0-37,5 0-8,-1 9-2,1 0-46,-5 1-10,0 9-2,5-1 0,10 1-27,-4 0-5,-17-5-2,6 0 0,15-4-28,-5 4-6,-5-9 0,0-1-1368</inkml:trace>
        </inkml:traceGroup>
        <inkml:traceGroup>
          <inkml:annotationXML>
            <emma:emma xmlns:emma="http://www.w3.org/2003/04/emma" version="1.0">
              <emma:interpretation id="{7F3BD168-7864-4772-9539-5435525DFD01}" emma:medium="tactile" emma:mode="ink">
                <msink:context xmlns:msink="http://schemas.microsoft.com/ink/2010/main" type="inkWord" rotatedBoundingBox="8090,14078 10801,13992 10824,14700 8113,14786"/>
              </emma:interpretation>
              <emma:one-of disjunction-type="recognition" id="oneOf27">
                <emma:interpretation id="interp135" emma:lang="en-AU" emma:confidence="0">
                  <emma:literal>divisible</emma:literal>
                </emma:interpretation>
                <emma:interpretation id="interp136" emma:lang="en-AU" emma:confidence="0">
                  <emma:literal>divisibly</emma:literal>
                </emma:interpretation>
                <emma:interpretation id="interp137" emma:lang="en-AU" emma:confidence="0">
                  <emma:literal>divisive</emma:literal>
                </emma:interpretation>
                <emma:interpretation id="interp138" emma:lang="en-AU" emma:confidence="0">
                  <emma:literal>division</emma:literal>
                </emma:interpretation>
                <emma:interpretation id="interp139" emma:lang="en-AU" emma:confidence="0">
                  <emma:literal>divisions</emma:literal>
                </emma:interpretation>
              </emma:one-of>
            </emma:emma>
          </inkml:annotationXML>
          <inkml:trace contextRef="#ctx0" brushRef="#br0" timeOffset="49178.0156">7710 3563 2480,'0'-9'55,"0"-1"11,-5 1 2,-1-1 1,1-4-55,0 5-14,-1-6 0,1 11 0,5 4 96,-5-10 16,5 10 3,-11 0 1,0 0-46,-5 0-9,16 0-1,-5 10-1,-11-1-59,11 1-11,-1 4-2,6 0-1,-5 5 14,5 0 0,0 0-10,5 4 10,6-4 0,-6 0-9,1-5 9,4 10 0,6-10-19,-5-9 3,0 0 1,-1-5 0,6 9-12,-5-4-2,5-5-1,-16 0 0,5-5-7,6-4-2,-1-1 0,1 1 0,-6-5 5,1-5 1,-1 9 0,0-9 0,1 0-30,-1 5-5,-5-5-2,0 0 0,5 0-21,-5 1-4,-5-6-1,0 0 0,-1 5 12,6-4 3,-10-1 0,4 0 0,-4 5 81,-1-4 16,6-1 3,-6 5 1,-5 0 14,6 0 3,-1 0 1,6 0 0,-11 5 37,5 0 7,0 0 2,1 4 0,10 1 8,-6-1 1,-4 10 1,10 0 0,0 0-14,0 0-4,0 0 0,0 0 0,0 0-36,10 10-7,1 9-1,0 0-1,-1-5-9,6 10-2,0-1 0,6 1 0,-12 0-8,6 4-3,0-4 0,5 4 0,-5 0-9,0 1 0,6-1 0,-6 1 0,0-1 14,0 0-2,-6-9-1,1 5 0,5 0-111,-6-5-23,1-5-4,0 0-717,-1 5-144</inkml:trace>
          <inkml:trace contextRef="#ctx0" brushRef="#br0" timeOffset="49400.4314">7981 3379 1728,'0'0'76,"0"0"16,0 0-73,0 0-19,0 0 0,0 0 0,6 14 106,-6 0 18,10 0 3,-4 5 1,10 0 0,-6 0 0,6-5 0,6 5 0,-6-5-103,-1 0-25,-4 5 0,0-4 0,10-1 0,-10 0 0,-1-5 0,-4 1 0,4-1-200,-10-9-44,0 0-10,0 0-2</inkml:trace>
          <inkml:trace contextRef="#ctx0" brushRef="#br0" timeOffset="49515.858">8024 3256 1918,'0'0'85,"0"0"18,0 0-83,0 0-20,-5-10 0,5 10 0,0 0 116,0 0 18,0 0 4,0 0 1,0 0-111,0 0-28,0 0 0,0 0 0,10 5-117,6 0-29,-5-5-6,5 4 0</inkml:trace>
          <inkml:trace contextRef="#ctx0" brushRef="#br0" timeOffset="49958.8757">8295 3360 2188,'0'0'97,"0"0"20,0 0-93,0 0-24,0 0 0,11 9 0,0 5 107,-6-4 17,0 4 3,6 0 1,-11-4-52,5 4-9,6 0-3,-6 0 0,6 0-51,0 1-13,-1-6 0,1 1 0,0-6 0,-6 1 0,5 0 0,1-1 0,0 1 54,-11-5 8,10 5 2,-10-5 0,11-5-52,-6 0-12,-5 5 0,11-9 0,-6-5 16,6 4 0,-11-4 0,5 0 0,1 0-16,4-5 8,-4 5-8,-1-5 0,0 0 0,1 5 8,-1-5-8,6 9 0,-6-4 0,0 5 0,1-1 0,-6 10 0,0 0 0,0 0 0,0 0 0,15 5 0,-9 0-18,10 4 0,-11-4 0,6 4 0,-1 1 18,1 4 0,0-5 0,-1 6 0,1-1 0,0 0 0,-1-5 0,1 6 0,0-6 0,-6 5 0,6-4 0,-1-1 0,-5 1-157,1-1-28,-1 5-6,0-4-999</inkml:trace>
          <inkml:trace contextRef="#ctx0" brushRef="#br0" timeOffset="50083.133">8609 3099 1785,'0'0'79,"0"0"17,0 0-77,-10-4-19,4-1 0,6 5 0,0 0 104,0 0 16,0 0 4,0 0-728,0 0-145</inkml:trace>
          <inkml:trace contextRef="#ctx0" brushRef="#br0" timeOffset="50792.5523">9078 3246 1728,'0'0'76,"0"0"16,-11-9-73,11 9-19,0 0 0,0 0 0,-5-10 157,5 10 28,0 0 6,0 0 1,0 0-46,0 0-9,0 0-1,-5-9-1,5 9-65,0 0-13,-11-10-2,11 10-1,-11 0-34,11 0-6,-10 0-2,-1 5 0,0 4-12,6-4 0,0 9-9,-1-4 9,1 4-25,0-4 1,5-1 0,0 5 0,5-4 2,0 4 1,1-5 0,4 1 0,1 4-2,-6-5 0,-5 1 0,0-10 0,16 9 23,0 1 0,0-1 0,0 1 0,0-1 0,-5 1 0,5-6 0,-6 1 0,1 0 0,-11-5 0,0 0 0,0 0 0,0 0 0,11 9 0,-11-9 0,0 0 0,0 0 0,-6 14 0,1 5 0,0-4 0,-6-6 0,0 1 0,-5-1 0,6-4 0,5 4 0,-6-4 0,-5-5 0,0 0 0,0 0 0,-5 0 0,10 0 0,-5 0 0,5-5-56,-5-4-6,6 4-2,4-9-751,1 0-150</inkml:trace>
          <inkml:trace contextRef="#ctx0" brushRef="#br0" timeOffset="50947.8046">9184 3118 1958,'0'0'43,"0"0"9,0 0 1,0 0 3,0 0-45,0 0-11,0 0 0,0 0 0,0 0 0,0 0 0,0 0 0,11 5 0</inkml:trace>
          <inkml:trace contextRef="#ctx0" brushRef="#br0" timeOffset="50794.546">9232 3303 1728,'11'19'76,"-11"-19"16,0 0-73,11 14-19,-6 0 0,0-4 0,6 4 157,-1 0 28,-4 0 6,-1 5 1,6-5-110,-6 1-22,0 3-4,1-8 0,-1 4-38,6-4-7,-11-10-2,5 9 0,-5-9-109,0 0-23,0 0-4,0 0-1</inkml:trace>
          <inkml:trace contextRef="#ctx0" brushRef="#br0" timeOffset="51379.2996">9392 2962 2419,'0'0'107,"0"0"22,0 0-103,0 0-26,0 0 0,0 0 0,0 0 56,0 0 7,0 0 1,5 10 0,6-1 0,-6 10 0,6 0 0,5 5 0,-6 4 0,1 5 0,-6-4 0,6 4 0,0 0-64,-6-5-18,0 1-1,6-1 0,-6 0 31,1-4 5,-1-5 2,6 5 0,-6-5-35,-5-10-8,0-9 0,5 14-1,-5-14-11,0 0-3,0 0 0,0 0 0,0 0 39,0 0 0,0 0 0,0 0 0,0-9 0,6-1 0,-1 1 0,0-1 0,1 6 0,-1-6 0,-5 10 0,5-9 0,6-1 0,-6 5 0,6-4 0,-1 4 0,6 1 0,-5 4 0,0-5 0,-1 0 0,1 5 0,0 5 0,5-5 0,-16 0 0,0 0 44,0 0 16,10 9 3,1 1 1,-11-10-52,0 9-12,5 5 0,-5 1 0,0 4 0,-5-1 0,0-3 0,-1-1 0,-4 0 0,4 0 0,-4 0 0,-1-4 0,0-5 27,1 4 2,-1-4 1,0 4 0,1-4-53,-1 0-10,1-5-3,-1-5 0,-5 0-120,11-4-24,-1-1-4,6-9-620,0 5-123</inkml:trace>
          <inkml:trace contextRef="#ctx0" brushRef="#br0" timeOffset="51588.4912">9775 2976 921,'0'19'82,"0"-19"-66,0 0-16,0 0 0,0 0 303,0 0 57,0 0 11,11 5 2,-6 9-185,6-4-36,-6-1-8,6 5-2,-6 1-74,0 4-16,6 4-2,-6 1-1,-5-1-31,6 6-6,4-1-2,-4-4 0,4 4-33,1 1-6,-6-6-2,6 6 0,0-10-99,-1 4-20,1-4-4,-6 0-606,6-5-122</inkml:trace>
          <inkml:trace contextRef="#ctx0" brushRef="#br0" timeOffset="51839.8743">10041 3402 1717,'0'0'76,"0"0"16,0 0-74,0 0-18,0 0 0,0 0 0,16 0 108,0 5 19,-5-5 3,5 0 1,-6 0-14,6-5-2,0 1-1,0 4 0,0-5-49,-5 0-9,0 0-3,5 1 0,-6-6-17,6 1-3,-5-1-1,0 1 0,-6-1-15,5 1-3,1-1-1,-6 1 0,1-1-13,-1 1 11,-5 9-11,0 0 10,-5-14-10,5 14 0,-6-10 0,6 10 0,-10 0-10,-6-4-7,5 8-2,1 1 0,-1 0-5,6 4-2,-6 10 0,6-5 0,-1 1 10,1 3 3,0 1 0,5 5 0,0-5 13,5 5 0,-5-5-10,5-1 10,1 1-28,4 0 0,1 0-1,0-5 0,5-4-42,-6-1-8,6 1-1,5-10-1</inkml:trace>
        </inkml:traceGroup>
        <inkml:traceGroup>
          <inkml:annotationXML>
            <emma:emma xmlns:emma="http://www.w3.org/2003/04/emma" version="1.0">
              <emma:interpretation id="{CEECD3A8-600B-465A-AEB9-800CF245B891}" emma:medium="tactile" emma:mode="ink">
                <msink:context xmlns:msink="http://schemas.microsoft.com/ink/2010/main" type="inkWord" rotatedBoundingBox="11404,13884 12558,14334 12352,14861 11198,14411"/>
              </emma:interpretation>
              <emma:one-of disjunction-type="recognition" id="oneOf28">
                <emma:interpretation id="interp140" emma:lang="en-AU" emma:confidence="0">
                  <emma:literal>by</emma:literal>
                </emma:interpretation>
                <emma:interpretation id="interp141" emma:lang="en-AU" emma:confidence="0">
                  <emma:literal>bye</emma:literal>
                </emma:interpretation>
                <emma:interpretation id="interp142" emma:lang="en-AU" emma:confidence="0">
                  <emma:literal>buy</emma:literal>
                </emma:interpretation>
                <emma:interpretation id="interp143" emma:lang="en-AU" emma:confidence="0">
                  <emma:literal>boy</emma:literal>
                </emma:interpretation>
                <emma:interpretation id="interp144" emma:lang="en-AU" emma:confidence="0">
                  <emma:literal>bay</emma:literal>
                </emma:interpretation>
              </emma:one-of>
            </emma:emma>
          </inkml:annotationXML>
          <inkml:trace contextRef="#ctx0" brushRef="#br0" timeOffset="52511.372">10893 2825 2624,'0'0'58,"0"0"12,0 0 2,0 0 1,0 0-58,0 0-15,0 0 0,0 0 0,0 0 80,5 9 14,6 6 2,-6 8 1,6 1-58,0 4-12,-1 6-3,1 3 0,-1 1-12,6 5-4,0 4 0,0-4 0,-5-1-8,0-13 0,-1 4 0,1-5 0,-6-4 0,6-1 0,-6-4 0,6 0 0,-6-4-20,1-6 1,4 5 0,-10-14 0,0 0-14,0 0-3,0 0-1,0 0 0,5-14 37,1 5 0,-6 9 0,0-10 8,5-4-8,-5 0 0,0 4 0,5-4 0,1-5 0,-6 10 0,0 9 0,10-15 0,-10 1 0,0 14 0,0 0 0,16-4 8,-5-6-8,0 5-9,-1 5 9,1 10-13,5-10 33,-5 9 8,-1-4 0,1 4 1,0 1-13,-6-1-4,0 1 0,1 4 0,-1-5 2,0 6 0,-5-6 0,0 5 0,0 1-4,-5-6-1,5 0 0,-5 6 0,-1-1-9,1-5 0,0 1 0,-6-1 0,0 5 0,-5-4 0,0-5 0,0 4 0,0-9 0,0 5 0,0-5 0,0 0 0,6 5-49,-1-10-12,-5 0-3,6-4 0,4-1-153,1 1-31,0-10-7,5 9-769</inkml:trace>
          <inkml:trace contextRef="#ctx0" brushRef="#br0" timeOffset="52771.8974">11372 3232 1911,'0'0'84,"0"0"19,0 0-83,11 14-20,-6 0 0,0 1 0,-5-15 117,6 14 19,4 5 4,1 0 1,-6-5-61,11 5-13,0-5-3,0 5 0,-11-5-4,6 0 0,0-4-1,5 4 0,0-5-43,0 5-16,0-9 11,0 5-11,-6-6 0,-10-4 0,0 0 0,16 0 0,0-9 9,0-1-9,-11-4 8,6 5-8,0-10 9,-6 5-9,0 0 10,1-1-10,-1-4 0,-5 5-8,5 0-1,-5 0 0,0-5 23,6 5 5,-6 4 1,5-4 0,-5 0 19,0 14 4,0 0 1,0 0 0,0 0-36,0 0-8,0 0 0,11 14 0,-6 0 0,0 10 0,6 0 0,0-1 0,-6 6 0,11-1 0,-11 0 0,11 5 0,-5-4 14,-1 9 1,1 4 0,0 6 0,-1-11-75,-4-3-16,4-15-2,1 4-1250</inkml:trace>
        </inkml:traceGroup>
        <inkml:traceGroup>
          <inkml:annotationXML>
            <emma:emma xmlns:emma="http://www.w3.org/2003/04/emma" version="1.0">
              <emma:interpretation id="{279EF3AD-58A3-4AF6-BF1D-95584AF71550}" emma:medium="tactile" emma:mode="ink">
                <msink:context xmlns:msink="http://schemas.microsoft.com/ink/2010/main" type="inkWord" rotatedBoundingBox="13009,13912 13097,14419 12790,14472 12702,13965"/>
              </emma:interpretation>
              <emma:one-of disjunction-type="recognition" id="oneOf29">
                <emma:interpretation id="interp145" emma:lang="en-AU" emma:confidence="0">
                  <emma:literal>2</emma:literal>
                </emma:interpretation>
                <emma:interpretation id="interp146" emma:lang="en-AU" emma:confidence="0">
                  <emma:literal>3</emma:literal>
                </emma:interpretation>
                <emma:interpretation id="interp147" emma:lang="en-AU" emma:confidence="0">
                  <emma:literal>Z</emma:literal>
                </emma:interpretation>
                <emma:interpretation id="interp148" emma:lang="en-AU" emma:confidence="0">
                  <emma:literal>z</emma:literal>
                </emma:interpretation>
                <emma:interpretation id="interp149" emma:lang="en-AU" emma:confidence="0">
                  <emma:literal>1</emma:literal>
                </emma:interpretation>
              </emma:one-of>
            </emma:emma>
          </inkml:annotationXML>
          <inkml:trace contextRef="#ctx0" brushRef="#br0" timeOffset="53245.5275">12202 2905 2563,'6'15'56,"-6"-15"12,0 0 3,0 0 1,16-5-58,-6 0-14,1 0 0,0 5 0,-11 0 101,5-4 18,11-1 3,0 5 1,0 5-75,0-1-16,0 11-2,0-6-1,5 5 4,-5 5 1,0 5 0,0 0 0,0-6-26,-5 6-8,-1 0 0,-5 4 0,1-4-22,-6-1-11,-6 11-3,1-6 0,5 0 17,-10 1 3,-1-1 1,0-9 0,1 0-27,-1-5-6,-5 5 0,5-5-1,-5-4-12,0-5-3,0-5 0,6 0 0,-6 0 49,0-5 15,16 5 0,0 0-10,0-10 10,0 10 0,-11-9 0,1 4 8,10-4 44,0 4 10,0-9 2,0 14 0,0 0 0,0 0 0,0 0 0,16-5 0,-1 5-29,7 0-6,-1 5-1,0-1 0,1-4 7,4 5 1,1-5 0,5 5 0,-6-5-132,1 5-25,0-5-6,5 0-1229</inkml:trace>
        </inkml:traceGroup>
        <inkml:traceGroup>
          <inkml:annotationXML>
            <emma:emma xmlns:emma="http://www.w3.org/2003/04/emma" version="1.0">
              <emma:interpretation id="{36B1867C-D1ED-46FE-AFAF-94C7D04849BE}" emma:medium="tactile" emma:mode="ink">
                <msink:context xmlns:msink="http://schemas.microsoft.com/ink/2010/main" type="inkWord" rotatedBoundingBox="13734,13598 14779,13564 14806,14405 13761,14439"/>
              </emma:interpretation>
              <emma:one-of disjunction-type="recognition" id="oneOf30">
                <emma:interpretation id="interp150" emma:lang="en-AU" emma:confidence="0">
                  <emma:literal>and</emma:literal>
                </emma:interpretation>
                <emma:interpretation id="interp151" emma:lang="en-AU" emma:confidence="0">
                  <emma:literal>ands</emma:literal>
                </emma:interpretation>
                <emma:interpretation id="interp152" emma:lang="en-AU" emma:confidence="0">
                  <emma:literal>and.</emma:literal>
                </emma:interpretation>
                <emma:interpretation id="interp153" emma:lang="en-AU" emma:confidence="0">
                  <emma:literal>anal</emma:literal>
                </emma:interpretation>
                <emma:interpretation id="interp154" emma:lang="en-AU" emma:confidence="0">
                  <emma:literal>an</emma:literal>
                </emma:interpretation>
              </emma:one-of>
            </emma:emma>
          </inkml:annotationXML>
          <inkml:trace contextRef="#ctx0" brushRef="#br0" timeOffset="53820.9741">13427 3161 2106,'0'0'93,"0"0"19,0 0-89,-11 0-23,0-5 0,1 0 0,-1-4 151,6 4 25,-6 1 6,0-1 1,6 5-83,-6-5-17,11 5-3,-10-5-1,-1 5-50,0 0-9,-4 10-3,9-5 0,-4-1-17,4 10 0,-4-4 0,4 4 0,1-4 0,5 4 0,-5 0 0,5 0 0,0 5 0,5-5 0,0 1 0,1 3 0,-1-3 0,0-1 0,6-5 0,-11-9 0,0 0 0,11 5 0,4-5 0,-4 0 0,0 0 0,-11 0 0,10 0 0,6-9 0,-10 4-48,4-5-12,-4 1-4,4-1 0,-4-4 103,-1-5 20,6 0 4,-6 0 1,-5 5-52,5-5-12,-5 0 0,0 10 0,0 9 0,0 0 0,6-14 0,-6 4 0,0 10 0,0 0 0,0 0 0,0 0 0,0 0 0,10 5 0,-4 4 0,4 6 0,1-1 0,-1 0 0,6 0 0,-5 0 0,0 5 17,5-4 1,-6-1 0,1 5 0,0 0-131,-1-5-27,1 0-4,0 0-2,-6-4-109,0-1-21</inkml:trace>
          <inkml:trace contextRef="#ctx0" brushRef="#br0" timeOffset="54150.9925">13629 3194 1623,'0'0'72,"0"0"15,0 0-70,0 0-17,5 14 0,-5-14 0,0 0 133,6 10 23,-1-1 5,0 5 1,0 1-62,-5-15-13,0 0-3,0 0 0,6 14-36,-1-5-7,-5-9-1,0 0-1,0 0 5,0 0 0,0 0 1,0 0 0,0 0-17,0 0-4,0 0-1,0 0 0,0-9-10,5-1-1,1-4-1,-1 0 0,0 0 9,1 0 1,-1-1 1,0 1 0,1 0 0,-1 4 0,0-4 0,1 5 0,4-5-2,-4 4-1,-6 10 0,0 0 0,10-5-2,1 5 0,5-4 0,0 4 0,-5-5-6,-1 5-2,6 9 0,0-4 0,0 5-9,-5-6 0,5 6 0,-6-1 0,-10-9-12,0 0-8,0 0-2,0 0 0,27 14-100,-6-9-20,-5 0-4,0 0-1,0-1-87,0 1-18,0 0-3,-5-10-666</inkml:trace>
          <inkml:trace contextRef="#ctx0" brushRef="#br0" timeOffset="54536.2934">14129 3090 2152,'0'0'48,"0"0"9,0 0 3,0 0 0,0 0-48,0-9-12,0-1 0,-5 1 0,0-1 112,5 10 21,0 0 4,-16 0 1,0-5-59,5 10-12,0 5-3,11-10 0,0 0-51,-10 9-13,-1 5 0,6 0 0,5 1 54,-6 4 8,6-1 2,6 1 0,-1-4-103,0 4-20,1-5-4,4-5-1,1-4 52,0-5 12,5 5 0,-6-1 0,1-4 0,0 5 0,-1 0 0,6-5 0,-5-10 0,-6 6 0,-5 4 0,16-10 0,-11-4 0,6-5 0,-6 0 0,1-5 0,-1-4-101,0 4-18,1 1-3,-6-1-1,0 0-29,0-9-7,0 0-1,-6 5 0,1-1-4,-6 1 0,6 0-1,-6-1 0,-5 1 132,6 0 33,-6-6 0,5 6 0,-5 0 96,0-5 25,6 4 6,-1 10 1,0 0 47,1 0 9,4 5 3,-4 0 0,4 9-43,6-4-9,0 9-2,0 0 0,0 0-59,11 14-12,0-5-2,-1 10-1,6 5-43,0 4-16,0 1 11,0 9-11,0-5 31,5 9 0,-5-4 0,0 9 0,0 6-44,0-11-9,-5-9-2,0-9-916,5-10-183</inkml:trace>
        </inkml:traceGroup>
        <inkml:traceGroup>
          <inkml:annotationXML>
            <emma:emma xmlns:emma="http://www.w3.org/2003/04/emma" version="1.0">
              <emma:interpretation id="{F95D5F05-2B61-42B4-8756-4BBBDE20C9EF}" emma:medium="tactile" emma:mode="ink">
                <msink:context xmlns:msink="http://schemas.microsoft.com/ink/2010/main" type="inkWord" rotatedBoundingBox="15862,13584 16272,14014 15892,14377 15482,13948"/>
              </emma:interpretation>
              <emma:one-of disjunction-type="recognition" id="oneOf31">
                <emma:interpretation id="interp155" emma:lang="en-AU" emma:confidence="0">
                  <emma:literal>10</emma:literal>
                </emma:interpretation>
                <emma:interpretation id="interp156" emma:lang="en-AU" emma:confidence="0">
                  <emma:literal>00</emma:literal>
                </emma:interpretation>
                <emma:interpretation id="interp157" emma:lang="en-AU" emma:confidence="0">
                  <emma:literal>0</emma:literal>
                </emma:interpretation>
                <emma:interpretation id="interp158" emma:lang="en-AU" emma:confidence="0">
                  <emma:literal>1</emma:literal>
                </emma:interpretation>
                <emma:interpretation id="interp159" emma:lang="en-AU" emma:confidence="0">
                  <emma:literal>to</emma:literal>
                </emma:interpretation>
              </emma:one-of>
            </emma:emma>
          </inkml:annotationXML>
          <inkml:trace contextRef="#ctx0" brushRef="#br0" timeOffset="55754.0167">15172 2707 1962,'0'0'87,"0"0"17,0-5-83,0 5-21,0 0 0,0 0 0,0 0 134,0 0 22,0 0 5,0 0 1,-10 5-54,4 9-10,6 0-2,0 5-1,-5 5-51,5-1-9,0 1-3,5 9 0,-5 5-20,6-5-12,-6 0 12,10 0-12,-4-4 0,-1-6 0,0 1 0,6 0 0,0-1-18,-6-4-4,6-5-1,-6-4 0,-5-10-131,11 0-26,-6 9-6,-5-9-571,0 0-115</inkml:trace>
          <inkml:trace contextRef="#ctx0" brushRef="#br0" timeOffset="56021.6839">15332 2787 1677,'0'0'74,"0"0"16,-5-5-72,5 5-18,-5-4 0,5 4 0,-11-5 117,11 5 20,0 0 4,0 0 1,-5 5-26,5 9-4,0 5-2,0 4 0,5 1-74,6 5-14,-6 4-3,5 0-1,6 0 18,-5-5 4,5 1 1,0-1 0,5-4-14,-5-5-3,6-5-1,-1-5 0,0 10-23,-5-9 0,-5-15 0,-1 0 0,6 0 28,0-4 2,0-10 0,-5 0 0,5 0-16,-5-4-3,-1-6-1,1 6 0,0-6 5,-11 1 1,0-1 0,-6 1 0,1 4 8,-6 1 3,1-1 0,-6 5 0,0-5-12,0 6-3,5-1 0,-10 4 0,-1-4-12,-4 10 0,-1 0 0,1 4 0,-1 0-21,0 10-4,11 0-1,6-1 0,-6 1-33,10 0-6,-4 9-2,10-14 0,0 14-173,5 5-36</inkml:trace>
        </inkml:traceGroup>
        <inkml:traceGroup>
          <inkml:annotationXML>
            <emma:emma xmlns:emma="http://www.w3.org/2003/04/emma" version="1.0">
              <emma:interpretation id="{5816D596-2A2C-4D3B-B9FA-FA591C1D9DA5}" emma:medium="tactile" emma:mode="ink">
                <msink:context xmlns:msink="http://schemas.microsoft.com/ink/2010/main" type="inkWord" rotatedBoundingBox="17106,13694 17458,14252 17150,14446 16798,13888"/>
              </emma:interpretation>
              <emma:one-of disjunction-type="recognition" id="oneOf32">
                <emma:interpretation id="interp160" emma:lang="en-AU" emma:confidence="0">
                  <emma:literal>B</emma:literal>
                </emma:interpretation>
                <emma:interpretation id="interp161" emma:lang="en-AU" emma:confidence="0">
                  <emma:literal>b</emma:literal>
                </emma:interpretation>
                <emma:interpretation id="interp162" emma:lang="en-AU" emma:confidence="0">
                  <emma:literal>5</emma:literal>
                </emma:interpretation>
                <emma:interpretation id="interp163" emma:lang="en-AU" emma:confidence="0">
                  <emma:literal>%</emma:literal>
                </emma:interpretation>
                <emma:interpretation id="interp164" emma:lang="en-AU" emma:confidence="0">
                  <emma:literal>8</emma:literal>
                </emma:interpretation>
              </emma:one-of>
            </emma:emma>
          </inkml:annotationXML>
          <inkml:trace contextRef="#ctx0" brushRef="#br0" timeOffset="56391.6699">16413 2782 2649,'-22'34'117,"17"-25"25,5-9-114,0 0-28,0 0 0,-5 9 0,5-9 85,-6 5 11,6 9 3,0 1 0,6-1-56,-1 5-11,0 4-3,6 6 0,0-1-29,-1 1 0,6 4 0,-5-5 0,0-9 13,5 0-3,-6 5-1,1-6 0,-1 1-117,1-4-23,-6 4-5,6-5-1124</inkml:trace>
          <inkml:trace contextRef="#ctx0" brushRef="#br0" timeOffset="56848.0545">16413 2778 1728,'0'0'153,"0"0"-122,-6-5-31,-4 0 0,10 5 108,0 0 16,0 0 4,0 0 0,-6-4-1,6 4 0,0 0 0,0 0 0,0 0-101,0 0-26,11 0 0,0 0 8,-1 0-58,6 4-11,0 1-3,0 0 0,0-1-21,0 1-5,0-5-1,0 5 0,5 0-59,1-5-12,-6 4-2,5-4-1,-5 5-24,0-5-5,0 0-1,0-5 0,-6 5 103,1 0 21,-11 0 4,0 0 1,0 0 210,0 0 43,0 0 8,0 0 1,0 0 16,0 0 2,0 0 1,0 0 0,0 0-105,-11 10-21,1-5-4,-6 4-1,11-4-50,-6 4-10,0 1-3,1 4 0,4 0 25,-4 0 5,10 0 1,0-14 0,0 10-35,0-1-6,5 10-2,0 0 0,1-5 7,4-4 2,1 9 0,0-5 0,4-5 13,-4 6 2,5-1 1,0 0 0,-5-4-15,5-1-3,0 5-1,-6 0 0,6 1 25,-5-1 6,0 0 1,-1-5 0,-4 1-24,-6-1-5,5 6-1,0-1 0,-5 0-17,-5-5 0,5 1 0,0-1 0,-11 1 0,6-1 0,-6-4 12,1 0-12,-6-1 0,5-4 0,-5 0 0,-5 0 0,5 0-22,-6 0-5,6-4-1,-5-1 0,5 0-59,0 1-12,6-1-2,4-5-731,-4 1-147</inkml:trace>
        </inkml:traceGroup>
        <inkml:traceGroup>
          <inkml:annotationXML>
            <emma:emma xmlns:emma="http://www.w3.org/2003/04/emma" version="1.0">
              <emma:interpretation id="{1FE11BD9-074E-48C2-B945-1F9A058E1E4D}" emma:medium="tactile" emma:mode="ink">
                <msink:context xmlns:msink="http://schemas.microsoft.com/ink/2010/main" type="inkWord" rotatedBoundingBox="18119,13949 19086,13632 19286,14244 18319,14561"/>
              </emma:interpretation>
              <emma:one-of disjunction-type="recognition" id="oneOf33">
                <emma:interpretation id="interp165" emma:lang="en-AU" emma:confidence="0">
                  <emma:literal>not</emma:literal>
                </emma:interpretation>
                <emma:interpretation id="interp166" emma:lang="en-AU" emma:confidence="0">
                  <emma:literal>no</emma:literal>
                </emma:interpretation>
                <emma:interpretation id="interp167" emma:lang="en-AU" emma:confidence="0">
                  <emma:literal>nor</emma:literal>
                </emma:interpretation>
                <emma:interpretation id="interp168" emma:lang="en-AU" emma:confidence="0">
                  <emma:literal>now</emma:literal>
                </emma:interpretation>
                <emma:interpretation id="interp169" emma:lang="en-AU" emma:confidence="0">
                  <emma:literal>nod</emma:literal>
                </emma:interpretation>
              </emma:one-of>
            </emma:emma>
          </inkml:annotationXML>
          <inkml:trace contextRef="#ctx0" brushRef="#br0" timeOffset="57488.3298">17759 2891 1612,'-5'-28'144,"5"28"-116,-11-5-28,11 5 0,0 0 176,0 0 30,-5 5 6,5-5 0,-11 9-64,11-9-14,0 15-2,-5 3-1,5 6-74,-5 0-14,5 4-3,0 5-1,0 0-24,5 5-5,-5 0-1,5 0 0,1-5-9,-6-5 0,5 6 0,0-11 0,1-4 0,-6 0 0,10 0 0,-10-5 0,0-14-28,0 0 0,0 0-1,0 0 0,0 0-27,0 0-4,0 0-2,0 0 0,6-14-21,-1 0-4,-5-5-1,0 0 0,5 0-21,1 0-5,-1-5-1,0 1 0,1-6 51,-1 6 11,0 4 1,1-5 1,-1-4 15,0 4 4,1 0 0,-1 6 0,-5 8 58,5-4 12,-5 4 2,0 10 1,0 0 32,0 0 7,11 10 0,-6-1 1,-5-9-29,5 15-5,1-6-2,4 0 0,1-4-3,0 9-1,-1-4 0,1 4 0,-11-14 21,11 19 4,5 0 1,-11-5 0,-5-14-14,11 19-2,-6-5-1,11 5 0,-11-9 2,6 4 0,0 0 0,4 0 0,-4-4-20,-6 4-4,-5-14-1,11 9 0,-11-9-13,16 10-2,-16-10-1,0 0 0,0 0-11,0 0 8,5 9-8,-5-9 8,0 0-19,0 0-4,0 0-1,0 0 0,0 0 16,0 0 16,0 0-3,0 0-1,0 0-38,0 0-8,0 0-2,0 0 0,0 0-136,0 0-28,6-9-6,4-5-931</inkml:trace>
          <inkml:trace contextRef="#ctx0" brushRef="#br0" timeOffset="57929.8712">18206 2958 921,'0'0'82,"0"0"-66,0 0-16,0 0 0,-10 4 303,4-4 57,-4 5 11,10-5 2,-11 0-149,6 9-29,-6 1-7,6-1 0,0 1-99,-1-1-19,6 10-4,0-5-1,0 1-41,0 4-9,6-5-2,-1 5 0,6-5-13,-6 0 8,6 5-8,4-5 0,-4 0 0,5 1 0,-5-1 0,-1-10 0,6 1 0,0 0 0,-10 4 0,4-4 0,1-5 0,0-5 0,-11 5 0,5-9 0,6-1 0,-11 10 0,0 0-10,0-14 10,5 0-9,-5 0 9,-5 4-10,-1-4 10,1 0-19,0 0 3,-6 4 0,0-4 0,1 9-8,-6-4 0,5 0-1,0-1 0,1 1 10,-1-1 3,0 1 0,1-1 0,-1-9 12,6 5 0,0 5 0,5 9 0,0 0 10,0 0 5,0 0 1,0 0 0,10-5 10,-5 0 2,6 0 1,5 5 0,-5-9-3,5 4-1,0 5 0,5-4 0,0-6 3,1 5 1,-1-4 0,5 4 0,-4 5-5,4-5 0,1 1-1,-6 4 0,6 0-14,-11-5-9,5-5 12,0 6-12,-5-1 0,0-4 0,0 4-10,0 0 10,0-4-97,-10 4-12,4 0-3,-4-4 0,4 4-149,-10 5-31</inkml:trace>
          <inkml:trace contextRef="#ctx0" brushRef="#br0" timeOffset="58108.3961">18473 2607 403,'0'0'36,"0"0"-36,0 0 0,-6 5 0,6-5 467,-10 5 86,10 4 18,0 6 3,-6-1-342,12 5-68,-6 4-13,5 1-3,0 9-64,1 0-12,4 10-2,1 4-1,0 10-31,-6-5-6,6 0-2,-1 0 0,1-5-66,5-4-14,0-5-2,0-10-1388</inkml:trace>
        </inkml:traceGroup>
        <inkml:traceGroup>
          <inkml:annotationXML>
            <emma:emma xmlns:emma="http://www.w3.org/2003/04/emma" version="1.0">
              <emma:interpretation id="{CC93C2D1-D81A-468F-9172-AB517B4CC1D0}" emma:medium="tactile" emma:mode="ink">
                <msink:context xmlns:msink="http://schemas.microsoft.com/ink/2010/main" type="inkWord" rotatedBoundingBox="19888,13415 22584,13392 22592,14254 19895,14277"/>
              </emma:interpretation>
              <emma:one-of disjunction-type="recognition" id="oneOf34">
                <emma:interpretation id="interp170" emma:lang="en-AU" emma:confidence="0">
                  <emma:literal>divisible</emma:literal>
                </emma:interpretation>
                <emma:interpretation id="interp171" emma:lang="en-AU" emma:confidence="0">
                  <emma:literal>divisibly</emma:literal>
                </emma:interpretation>
                <emma:interpretation id="interp172" emma:lang="en-AU" emma:confidence="0">
                  <emma:literal>dirigible</emma:literal>
                </emma:interpretation>
                <emma:interpretation id="interp173" emma:lang="en-AU" emma:confidence="0">
                  <emma:literal>disable</emma:literal>
                </emma:interpretation>
                <emma:interpretation id="interp174" emma:lang="en-AU" emma:confidence="0">
                  <emma:literal>dibs</emma:literal>
                </emma:interpretation>
              </emma:one-of>
            </emma:emma>
          </inkml:annotationXML>
          <inkml:trace contextRef="#ctx0" brushRef="#br0" timeOffset="59735.9171">19580 2910 806,'0'0'72,"0"0"-58,0 0-14,0 0 0,-11 5 301,6-5 58,-6 0 11,6-5 2,-6 0-186,1 1-38,-6-1-7,5 0-1,-5-4-53,5 9-11,-5 0-1,6 0-1,-6 0-45,5 5-9,6 4-1,-1 5-1,-4 0-18,4 1 0,1 4 0,5-1 0,-5 6 0,5 4-11,5 1 11,0-5-10,1 4 10,4-9 0,-4 4-9,-1-4 9,6-4 0,-1-6-9,1 1 9,0-6 0,-1 1-19,1 0 3,-11-5 1,16-5 0,-5-4-39,5-1-8,-6-4-2,-5-5 0,6 5 0,0-5 0,-1-5 0,-4 5 0,-1-4-54,0-6-11,-5 1-3,0-1 0,0 6-2,-5 4-1,-6 0 0,6-5 0,-6 1 97,6 4 19,-6-5 4,6 10 1,-5-10 26,-1 1 4,0 4 2,-5-5 0,0 0 68,6 5 14,-6 0 2,5 5 1,-5 0 25,5 5 6,1-1 1,4 1 0,1-1-23,5 10-4,0 0 0,0 0-1,0 0-35,0 0-6,0 0-2,0 0 0,11 19-33,-1-5-7,-4 5-2,10 0 0,5 5-6,-5-1 0,5 6-1,1-1 0,-1 1-7,0-1-8,-5 0 11,0 1-11,0 4 0,0-5 0,0-4 0,5 0 0,-5-1 0,6-4-22,-12 0 3,6 0 1,0-9-107,0-1-22,-5 0-4,-1-4-1,-10-5-56,0 0-11,6-5-2</inkml:trace>
          <inkml:trace contextRef="#ctx0" brushRef="#br0" timeOffset="59890.5261">19718 2641 1209,'0'0'108,"-5"-5"-87,-6 0-21,1 0 0,-1 1 192,6-1 33,5 5 7,0 0 2,0 0-82,0 0-17,0 0-3,0 0-1,0 0-95,0 0-18,0 0-4,0 0-1,0 0-53,10 5-10,1-1-2,5 6-1,0-1-160,0 1-32,-6-1-7</inkml:trace>
          <inkml:trace contextRef="#ctx0" brushRef="#br0" timeOffset="59740.9509">19771 2825 1522,'0'0'68,"0"0"13,0 0-65,-10-5-16,10 5 0,0 0 0,0 0 140,0 0 25,0 0 5,0 0 1,0 0-55,5 14-10,0 1-2,1 4-1,4-5-35,1 0-8,0 5 0,-1 0-1,1 5-36,0-1-7,-1-4-2,1 5 0,-1-5-14,1-5-16,-6 0 3,6 0 1,-6-4-152,6-1-31,-11-9-5,0 0-811</inkml:trace>
          <inkml:trace contextRef="#ctx0" brushRef="#br0" timeOffset="60226.7024">20000 2778 1152,'0'0'102,"0"0"-82,0 0-20,0 0 0,0 0 193,11 9 35,-6 1 6,6-1 2,-6 1-80,6 4-15,-6 0-3,6 0-1,-1 0-61,1 5-13,-6-5-3,1 10 0,4-5-23,-4-5-5,4 5 0,-4-5-1,-6-4-7,10-1 0,-4 1-1,-6-10 0,5 9-6,-5-9-1,11 0 0,-11 0 0,0 0-4,10-9 0,1-1-1,0 1 0,-1-10-11,1-5 12,-6 5-12,6-4 12,-6-1-12,0 0 0,1 1 0,-1-1 0,0 5 0,1 0 0,-1 10 0,-5-1 0,0 1 0,0 9 0,0 0 0,0 0 0,0 0 0,0 0 0,0 0 0,0 0 0,0 0 0,0 0 0,5 9 0,11 1 0,-5-1 0,0 5 0,-6 1 0,6 3 0,-1 1 0,1 5 0,0 0 0,-1-5 0,1 0 0,5-5 0,-6 5 0,-4-5 0,-6 0-40,0 0-6,0-14-2,0 0 0,0 0-173,5 10-35,-5-1-8</inkml:trace>
          <inkml:trace contextRef="#ctx0" brushRef="#br0" timeOffset="60395.2692">20203 2584 1382,'0'0'123,"0"0"-99,0 0-24,0 0 0,0 0 163,0 0 27,0 0 6,0 0 0,0 0-132,0 0-28,0 0-4,10 4-2,1 1-78,5 5-15,5-1-3</inkml:trace>
          <inkml:trace contextRef="#ctx0" brushRef="#br0" timeOffset="60740.6296">20761 2778 518,'0'0'46,"0"0"-37,-5-5-9,0 0 0,-6-4 388,6 4 75,-6-4 15,0-1 3,6 1-241,-5-1-49,-1 1-10,0-1-1,-5-4-97,0 9-19,0-4-4,6 4-1,-1 0-42,-5 5-8,0 0-1,0 0-8,0 5 0,11 5 0,-6-6-10,6 1 10,0 9-17,5-4 4,5-1 1,6 5 0,-6 1 2,5-6 1,1 5 0,0-4 0,5 9 9,0 0 0,0-1-9,0-3 9,0 4 0,0 0 0,0-1-9,0-3 9,-1-6 0,-4 5 0,5 1 0,-5-6 0,-1 0 0,1 1 0,-6-5 8,6 9-8,-11-5 14,5 1-3,-5-10-1,0 0 0,0 9 2,0-9 0,-5 5 0,-6 0 0,6 4-4,-6-4-8,1-5 12,-6 5-4,0-1-8,5 1 0,-5-5 0,0 0 0,0 0-38,0 0-6,0 0-2,6-9 0,-1-1-223,6 1-45</inkml:trace>
          <inkml:trace contextRef="#ctx0" brushRef="#br0" timeOffset="61621.5541">20783 2527 1324,'-11'0'118,"11"0"-94,0 0-24,-5 0 0,-1-5 152,1 5 25,5 0 6,0 0 1,0 0-80,0 0-15,0 0-3,0 0-1,0 0-85,0 0-31,0 0 1,11 10 0,5-6-62,-6 1-12,1 0-2</inkml:trace>
          <inkml:trace contextRef="#ctx0" brushRef="#br0" timeOffset="61444.6068">20916 2721 1346,'-6'-24'60,"6"24"12,0 0-58,0 0-14,0 0 0,0 0 0,0 0 76,0 0 13,0 0 3,0 0 0,0 0-72,0 0-20,0 0 9,0 0-9,0 0-10,0 0-6,0 0-2,6 10 0,-1-1 6,-5-9 2,0 0 0,5 10 0,-5-10 10,6 9 11,-6-9-3,5 10 0,0-1 52,-5-9 9,0 0 3,6 14 0,-6-4 21,5 4 5,-5-5 1,0 6 0,0 3-34,0-3-6,5 4-2,-5 0 0,6-1-33,-1-3-6,-5 4-2,5 0 0,6-1-16,-6-3 0,-5 4 8,6-5-8,4 0-14,-4-5-6,-1 1-2,-5-10 0,5 9-138,-5-9-28,0 0-6</inkml:trace>
          <inkml:trace contextRef="#ctx0" brushRef="#br0" timeOffset="62028.2145">21049 2352 691,'0'0'30,"0"0"7,-5-5-29,5 5-8,-6-5 0,6 5 0,0 0 386,0 0 76,0 0 15,0 0 3,0 0-302,0 0-61,11 15-12,-6 8-2,6-4-63,-1 10-13,-4-6-3,-1 10 0,6 0-24,-6 5 0,6 0 8,-6 0-8,6 0 0,-6 0 0,6 0 0,-6-1 0,0-8 0,6-1 0,-6 1 0,1-6 0,-1-4 0,0-5 0,-5-14 0,0 0 0,0 0 0,0 0 0,0 0 0,0 0 0,0 0 0,0 0 0,0 0 0,0-4 0,-5-11 0,0 6 0,5 0 0,0-6 0,0 6 0,0-5 0,5-1 0,0 6 0,6-5 0,-6 4 0,1-4 0,4 5 0,1-1 0,-1 6 0,6 4 0,0 0 0,6 0 0,-6 0 0,0 4 0,5 6 0,-5-6 0,5 11 0,-10-1 0,5 0 0,-6-5 0,1 6 0,0-1 0,-6 0 0,0 5 0,1-10 0,-6-9 0,-6 19 0,1 0 53,5-4 9,0-15 2,-11 14 0,1-5-52,-1 1-12,-5-1 0,0 1 0,0-1 0,-5-4 0,-6-1 0,6 1 0,5-5-48,0-5-13,-5 1-3,-1-1 0,1-4 52,5-1 12,0-4 0,0-5 0,6 0-218,-1 0-41,11 0-8</inkml:trace>
          <inkml:trace contextRef="#ctx0" brushRef="#br0" timeOffset="62252.9636">21485 2442 2314,'0'0'51,"0"0"10,0 0 3,0 0 1,0 0-52,0 0-13,0 0 0,0 0 0,0 0 128,11 14 24,-11 0 4,5 0 0,1 1-73,-1 8-15,0 1-4,6 0 0,-6 4-51,1 0-13,4 5 0,1 5 0,-6 0 0,6 0 0,-1 0 0,1 0 0,0-5 0,-6 0 0,6 0 0,-1-5 0,1-9-163,5 5-35,-11-5-7</inkml:trace>
          <inkml:trace contextRef="#ctx0" brushRef="#br0" timeOffset="62583.5445">21746 3010 1267,'0'0'112,"0"0"-89,0 0-23,0 0 0,0 0 219,0 0 39,0 0 8,0 0 2,11 0-71,-1 0-13,1 0-4,5 0 0,0-5-111,0 5-22,0-5-5,0 0-1,0-4-2,0-1-1,0 1 0,-6-5 0,6 4-17,-5-4-3,0 5-1,-1-6 0,-4 6-8,-1 0-1,-5-1-8,5 1 12,-5 9-12,-5-10 11,5 1-11,-5-1 10,-6 5-10,0-4 0,1 9 0,-1-5 0,0 5 0,-5 5-17,11-5 4,-11 9 1,11 1-1,0 4 0,-1 5 0,1 5 0,-6 4 13,11 1-11,0-1 11,0 0-10,0 1 10,6-1 0,4-4 0,1-1-8,0-4-4,4 0 0,7-5 0,-1-4 0,6-1-41,-1-4-9,1-10-2,0 1-819,4-6-164</inkml:trace>
        </inkml:traceGroup>
        <inkml:traceGroup>
          <inkml:annotationXML>
            <emma:emma xmlns:emma="http://www.w3.org/2003/04/emma" version="1.0">
              <emma:interpretation id="{BD3D437F-1B17-4D7B-9500-A3A7F43FECF9}" emma:medium="tactile" emma:mode="ink">
                <msink:context xmlns:msink="http://schemas.microsoft.com/ink/2010/main" type="inkWord" rotatedBoundingBox="23198,13558 24328,14017 24157,14438 23027,13978"/>
              </emma:interpretation>
              <emma:one-of disjunction-type="recognition" id="oneOf35">
                <emma:interpretation id="interp175" emma:lang="en-AU" emma:confidence="0">
                  <emma:literal>by</emma:literal>
                </emma:interpretation>
                <emma:interpretation id="interp176" emma:lang="en-AU" emma:confidence="0">
                  <emma:literal>buy</emma:literal>
                </emma:interpretation>
                <emma:interpretation id="interp177" emma:lang="en-AU" emma:confidence="0">
                  <emma:literal>boy</emma:literal>
                </emma:interpretation>
                <emma:interpretation id="interp178" emma:lang="en-AU" emma:confidence="0">
                  <emma:literal>bye</emma:literal>
                </emma:interpretation>
                <emma:interpretation id="interp179" emma:lang="en-AU" emma:confidence="0">
                  <emma:literal>bay</emma:literal>
                </emma:interpretation>
              </emma:one-of>
            </emma:emma>
          </inkml:annotationXML>
          <inkml:trace contextRef="#ctx0" brushRef="#br0" timeOffset="63498.5273">22694 2532 1900,'-6'-33'84,"6"33"18,0 0-82,0 0-20,0 0 0,0 0 0,0 0 207,0 0 37,0 0 7,6 14 1,-6-5-153,5 5-31,0 5-7,6 0-1,-6 5-34,6 0-7,-1 4-2,-4 10 0,-1-5-17,6 0 10,-1 0-10,1 5 8,-6-10-8,1 1 0,-1-1 0,-5 1 8,5-6-8,1-9 0,-1 1 0,0-1 0,-5-9 0,0 4 0,0-9 0,0 0 0,0 0 0,0 0-9,6-19 9,4 0 0,-4 5 0,-6 14-8,0-19 8,10 0 0,-4 5 0,10 0 0,-6 4 0,6-4 0,0 5 0,0-1 0,5 5 0,-5 1 0,0-1 0,0 5 0,6 0 0,-6 0 0,-6 5 16,1-5-4,-1 4 0,1 1 0,-6 5 8,-5-1 2,0 10 0,0-5 0,-5 0-5,0 5-1,-1-4 0,-4 3 0,5-3-8,-6-6-8,0 5 12,1-4-12,-6-1 8,0-4-8,0 0 0,0-1 0,-6 1-12,1-5-8,10 5-3,1-10 0,-6 0-58,5 5-12,1-4-3,10 4 0,0 0-25,0 0-6,0 0-1,0 0 0,0-24-8,5 5-3,0-5 0,1 6 0,4-1-136,6 4-27,0 1-6,0 0 0,0 0 174,0 0 35,5 4 7,-5 1 2,0-6 190,0 15 37,0 0 8,0 0 2,0 0 88,-5 5 17,5 5 4,-6-1 1,6 1-68,-5 4-13,5 0-4,0-5 0,-5 6-64,5-6-12,0 5-4,0-4 0,-1-1-50,-4 1-10,5 4-3,0-5 0,-5-4-17,-1 5-4,6-1-8,0-4 12,-5-5-12,0 0 11,-1 4-11,6-4 10,-5-4-2,-11 4-8,0 0 12,10-14-4,6-1 3,-10-4 0,4 5 0,-4-5 0,-1 5 0,0-5 0,1 5 0,-6 14 0,0-19-1,0 19 0,0 0 0,0 0 0,0 0 12,0 0 2,0 0 1,0 0 0,0 0-6,0 14-2,5 5 0,0 10 0,6-1-4,5 5-1,-11 0 0,11 5 0,6 5-12,-6-1 0,-6 6 0,1-1 0,5-5-76,5 1-17,0 0-4</inkml:trace>
        </inkml:traceGroup>
        <inkml:traceGroup>
          <inkml:annotationXML>
            <emma:emma xmlns:emma="http://www.w3.org/2003/04/emma" version="1.0">
              <emma:interpretation id="{4A0AFBC3-A377-4AF8-90D8-91ADE7783467}" emma:medium="tactile" emma:mode="ink">
                <msink:context xmlns:msink="http://schemas.microsoft.com/ink/2010/main" type="inkWord" rotatedBoundingBox="25018,13656 25230,14370 24817,14493 24605,13779"/>
              </emma:interpretation>
              <emma:one-of disjunction-type="recognition" id="oneOf36">
                <emma:interpretation id="interp180" emma:lang="en-AU" emma:confidence="0">
                  <emma:literal>7</emma:literal>
                </emma:interpretation>
                <emma:interpretation id="interp181" emma:lang="en-AU" emma:confidence="0">
                  <emma:literal>6</emma:literal>
                </emma:interpretation>
                <emma:interpretation id="interp182" emma:lang="en-AU" emma:confidence="0">
                  <emma:literal>1</emma:literal>
                </emma:interpretation>
                <emma:interpretation id="interp183" emma:lang="en-AU" emma:confidence="0">
                  <emma:literal>0</emma:literal>
                </emma:interpretation>
                <emma:interpretation id="interp184" emma:lang="en-AU" emma:confidence="0">
                  <emma:literal>I</emma:literal>
                </emma:interpretation>
              </emma:one-of>
            </emma:emma>
          </inkml:annotationXML>
          <inkml:trace contextRef="#ctx0" brushRef="#br0" timeOffset="64314.4202">24109 2745 1209,'6'-24'108,"-6"24"-87,0 0-21,0 0 0,0 0 235,0 0 42,0 0 9,0 0 2,0 0-116,0 0-24,0 0-4,10 0 0,1-5-64,0 0-13,5 1-3,-6-1 0,6 0-23,-5 1-5,5-1 0,5-5-1,-5 6-9,5 4-2,-5-5 0,0 0 0,6 0-7,-6 5-1,5-4-1,-10 4 0,-11 0-6,16-5-1,0 5 0,5 0 0,0 5-8,-5-5 0,-16 0 0,0 0 8,0 0-8,5 14 0,1 0 9,-1 5-9,6 0 0,-6 5 8,-10 9-8,10 5 0,6 4 0,-6 5 9,-10 6-9,-1-1 0,12 0 0,-6-5 0,0-5 0,-6 1 0,-15-5-25,16-5-3,15-5 0,-4-9 0,-12 5-102,1-10-21,10 0-4,1 1-1,-6-15-80,0 0-16,0 0-3</inkml:trace>
          <inkml:trace contextRef="#ctx0" brushRef="#br0" timeOffset="64588.2782">24221 3147 979,'0'0'87,"0"0"-70,0 0-17,0 0 0,0 0 287,0 0 53,0 0 12,0 0 1,11-5-143,0 5-29,-1 5-5,6-5-2,-11-5-106,17 5-22,4 0-4,1-5-1,5 1-14,0-1-3,0 0-1,0 0 0,-6 1-23,1 4-13,16-5 1,-1 0-903,1 5-181</inkml:trace>
        </inkml:traceGroup>
        <inkml:traceGroup>
          <inkml:annotationXML>
            <emma:emma xmlns:emma="http://www.w3.org/2003/04/emma" version="1.0">
              <emma:interpretation id="{60C8916B-4074-4B44-9109-726A50F93F43}" emma:medium="tactile" emma:mode="ink">
                <msink:context xmlns:msink="http://schemas.microsoft.com/ink/2010/main" type="inkWord" rotatedBoundingBox="26142,13377 28532,13466 28499,14365 26109,14276"/>
              </emma:interpretation>
              <emma:one-of disjunction-type="recognition" id="oneOf37">
                <emma:interpretation id="interp185" emma:lang="en-AU" emma:confidence="0">
                  <emma:literal>false)</emma:literal>
                </emma:interpretation>
                <emma:interpretation id="interp186" emma:lang="en-AU" emma:confidence="0">
                  <emma:literal>'false)</emma:literal>
                </emma:interpretation>
                <emma:interpretation id="interp187" emma:lang="en-AU" emma:confidence="0">
                  <emma:literal>(false)</emma:literal>
                </emma:interpretation>
                <emma:interpretation id="interp188" emma:lang="en-AU" emma:confidence="0">
                  <emma:literal>False)</emma:literal>
                </emma:interpretation>
                <emma:interpretation id="interp189" emma:lang="en-AU" emma:confidence="0">
                  <emma:literal>false</emma:literal>
                </emma:interpretation>
              </emma:one-of>
            </emma:emma>
          </inkml:annotationXML>
          <inkml:trace contextRef="#ctx0" brushRef="#br1" timeOffset="71443.673">25653 2650 1900,'0'0'169,"0"0"-135,0 0-34,0 0 0,-5-5 137,5 5 21,0 0 4,0 0 1,0 0-67,-6 5-14,-4 9-2,4 0-1,6 1-54,0 8-10,-10 1-3,10 4 0,5 5-4,0-4 0,-5-1-8,6 1 12,4 4-12,1-5 0,0 0 0,5 1 0,0-6-25,-6 1-2,6 5 0,6-11 0,-6 1-182,-1 0-37</inkml:trace>
          <inkml:trace contextRef="#ctx0" brushRef="#br1" timeOffset="71736.715">26132 2697 460,'0'0'20,"0"0"5,5-14-25,-10 0 0,5 0 0,-5-5 0,5 5 465,0-5 88,-6 9 18,1-4 3,5 0-364,-5 0-73,-1-1-14,-4 1-3,5 5-67,-6-1-13,6 1-2,-6-1-1,6 6-24,-6-1-5,0 5 0,1 0-8,-1 0 11,0 0-11,1 5 10,-6 4-10,5 1 0,0-1 0,1 5 0,-1 5 0,6 0 0,0 5 0,-1 4-10,1-4 10,5 9-8,0-5 8,5 5-8,1 5 8,-1 0-14,0 0 2,6-5 1,-1 0 0,-4 0-20,4 0-4,6-4-1,-5-1 0,0 1-136,-1-6-27,1 1-5,5-5-892</inkml:trace>
          <inkml:trace contextRef="#ctx0" brushRef="#br1" timeOffset="72032.6931">25839 2868 518,'0'0'46,"0"0"-37,0 0-9,0 0 0,0 0 362,0 0 70,0 0 15,0 0 2,0 0-254,16 0-51,-5 0-11,10 0-1,-5-5-48,6 0-10,4 0-2,1 1 0,5 4-40,0 0-9,0 0-2,-1 0 0,-4 0-57,5 0-12,5 0-3,-5 0 0,0 4-169,5-4-33,-10-4-7</inkml:trace>
          <inkml:trace contextRef="#ctx0" brushRef="#br1" timeOffset="72296.336">26595 2778 1936,'0'0'86,"0"0"18,-5-5-84,0 0-20,-1-4 0,-4 4 0,-1-4 138,0 9 23,1-5 5,-1 5 1,0-5-78,1 10-15,-1-5-3,-5 5-1,5 4-47,1 5-10,-6 0-1,5 5-1,-5 0-11,6 0-9,4 0 9,1 0-13,0 0 13,-1 0 0,6-5 0,6 10 0,-1-10 14,-5 0 6,5 5 0,1-9 1,-1 4-21,0-5 0,-5-9 0,11 5 0,-11-5-47,0 0-13,0 0-4,16 0 0,-16 0 52,16-10 12,-6 1 0,6 0 0,-5-6 0,0-4 0,-1 1 0,1-1 0,-6-5 11,1 5 5,4 5 0,-4-5 1,-6 5-5,5-1-2,-5 1 0,5 5 0,-5-1 10,0 10 3,0 0 0,0 0 0,0 0-3,0 0-1,0 0 0,6 10 0,-1 9-19,6 0 0,-6 0 8,6 4-8,-6 1-17,5 0-7,1-1-2,0-4 0,-1 0-66,1-5-14,-6 5-2,6-5-1,-11-14-124,5 10-25</inkml:trace>
          <inkml:trace contextRef="#ctx0" brushRef="#br1" timeOffset="72494.1716">26781 2541 1782,'0'0'79,"0"0"16,0 0-76,0 0-19,0 0 0,0 0 0,0 0 127,0 10 21,6 4 5,-1 0 1,-5 10-73,11-1-14,-1 1-3,1 0-1,0 9-17,5-5-3,0 5-1,5 0 0,0 0-60,-10-9-12,0 5-2,-6-6-1,11 6-167,0-6-32</inkml:trace>
          <inkml:trace contextRef="#ctx0" brushRef="#br1" timeOffset="72806.4294">27261 2711 1324,'0'0'118,"-6"-4"-94,-4-6-24,-6 1 0,10-1 224,-4 6 41,-1-11 8,0 11 2,6-6-111,-6 6-23,1-1-4,-1 0-1,0 0-69,11 5-15,0 0-2,0 0-1,-10 10-29,4 4-7,1-5-1,0 6 0,-1 4-12,6-5 0,0 9 0,0-4 0,6 5 0,-6 4 0,0-4-10,5 0 10,0-1 0,1 1 0,-6-10 0,5 5 0,6 5 0,-6-5 0,-5 0 0,5 0 0,1-5 0,-6-5 0,5 5 0,-5-4 0,-5 4 0,5-9 0,-6 4 8,6-9-8,-5 10 0,0-6-15,-6 1 3,0 0 0,-5-5-33,1 0-7,4 0 0,-5-5-1,5-4-129,1-1-26,-1 1-4,-5-5-486,0-1-97</inkml:trace>
          <inkml:trace contextRef="#ctx0" brushRef="#br1" timeOffset="73112.0334">27154 2910 1522,'0'0'68,"11"10"13,-1-6-65,1 1-16,5-5 0,-5 5 0,5 0 139,0-5 24,0-5 5,0 0 0,-1 5-36,1-9-8,-5 4-2,5-5 0,0 1-46,0-5-8,-5 4-3,-1 1 0,1-1-25,0 1-6,-1-5-1,-4 4 0,-1 1-13,0 4-4,-5-4 0,6-1 0,-6 5-4,0 5-2,-6-9 0,6 0 0,-5-1-10,0 5 0,-6 1 0,6-1 8,-1-5-8,6 10-16,-16 0 4,11 0 1,5 0-3,-11 5-1,1 5 0,-1-1 0,6 1 5,5 4 1,-6 0 0,6 10 0,0-1 9,0 1-8,0 4 8,6 1-8,-1-6 8,0 1-8,6 4 8,0-4-8,-1 0 8,6-5-10,-5 0 10,5-5-10,0-5-19,5 1-4,-5-1-1,0 1 0,-5-1-151,5-4-31,-6-1-5</inkml:trace>
          <inkml:trace contextRef="#ctx0" brushRef="#br1" timeOffset="73759.1426">27787 2399 1566,'0'0'69,"0"0"15,0 0-68,0 0-16,0 0 0,0 0 0,0 0 155,11 5 27,-6 4 6,6 1 0,-6-1-45,6 6-10,0-6-1,-1 10-1,6-5-47,-5 5-8,5 5-3,0-1 0,0 1-18,-5 4-4,4 1-1,-4 4 0,5 5-20,-11 0-4,1-5-1,-1 5 0,0 4-12,-5 1-2,0-1-1,0 1 0,-10-1-10,4 1 0,-4 0 0,-1-6 8,-5 1-80,0-5-16,0-4-3,6-1-829,-1-4-167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23.90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 contextRef="#ctx0" brushRef="#br0">1704-127 1958,'0'0'43,"0"0"9,5-4 1,6-1 3,-6 0-45,6 5-11,-1-4 0,1 4 0,0 0 89,4 0 16,-4 0 3,5 4 1,0 1-19,5 4-4,6 1-1,0-1 0,-6 1-29,5 4-5,-4-4-2,-1 4 0,-5-5-17,5 5-4,-5-4-1,0 4 0,6-4-27,-17 4-17,6 0 2,-6-5 1,-5-9 46,0 0 10,0 0 2,16 15 0,-16-6-29,0 0-6,0 1-1,0-1 0,-16 1-8,11-5 12,-11-1-12,5 1 12,-5 5-12,-5-6 12,-1 1-12,1 4 12,-6-4-12,6 0 0,-11 0 0,11 4 0,0-9-32,-1 0-9,-10 0-2,11 0 0,10 5-33,-4-5-8,4-5 0,0 5-1,11 0-96,0 0-19,0 0-4</inkml:trace>
  <inkml:trace contextRef="#ctx0" brushRef="#br0" timeOffset="1">1847-183 1785,'0'0'159,"0"0"-127,0 0-32,0 0 0,0 0 112,0 0 16,0 0 3,0 0 1,-10 14-20,4 0-3,1 0-1,0 5 0,-6 5-49,11 0-11,0 4-1,0 5-1,0-5-22,-11 10-5,11 0-1,0 0 0,-5 0-18,5 4 0,0 1 0,5 0 0,-5-6 12,0 6-2,11 0 0,-11-10 0,0-5-10,11-4-14,-11-5 3,0 0 1,0 0-26,5-5-4,0-5-2,-5-9 0,0 0-190,0 0-39,0 0-7,0 0-2</inkml:trace>
  <inkml:trace contextRef="#ctx0" brushRef="#br0" timeOffset="2">2422 422 2804,'0'0'62,"0"0"13,0 0 2,-10 0 1,-1-4-62,6-1-16,5-5 0,0 10 0,0 0 51,0 0 7,-6-9 2,6 9 0,0 0-60,0 0-9,0 0-3,0 0-876,0 0-174</inkml:trace>
  <inkml:trace contextRef="#ctx0" brushRef="#br0" timeOffset="3">2609 588 342,'-27'14'0,"22"-14"14,-1 5-4,6 0 1</inkml:trace>
  <inkml:trace contextRef="#ctx0" brushRef="#br0" timeOffset="5">5041 115 1926,'0'0'85,"0"0"18,0 0-83,0 0-20,-16-5 0,16 5 0,0 0 114,0 0 18,-5-9 4,5 9 1,0 0-68,-6-10-13,12 5-4,-6 5 0,0 0-52,0 0-26,10 0 2,1 5 1,0-5-131,5 5-26,0 0-6,5 4-749</inkml:trace>
  <inkml:trace contextRef="#ctx0" brushRef="#br0" timeOffset="6">5153 332 1267,'0'0'112,"0"0"-89,0 0-23,0 0 0,-11-4 175,11 4 30,0 0 7,0 0 0,0 0-42,0 0-9,0 0-1,0 0-1,0 0-78,0 0-15,0 0-3,5 14-1,-5 5-39,0 0-8,0-5-2,6 5 0,-1 5-13,0-1 0,1 6 8,-1-15-8,0 0 0,1 0-8,-1-4 8,0-1-13,-5-9-136,0 0-27,0 0-6</inkml:trace>
  <inkml:trace contextRef="#ctx0" brushRef="#br0" timeOffset="7">5472 138 288,'0'0'25,"0"0"-25,-5-9 0,5 9 0,0 0 383,0 0 71,-5-5 14,-6 1 4,6-1-235,-6 0-46,0 0-10,1 5-1,-1 0-75,0 0-14,-5 5-3,6-5-1,-6 5-50,0 0-9,5-1-3,0 10 0,-4-9-25,4 5 0,0-1 8,6 1-8,0-1 0,-1 5-12,6-4 2,-5-1 1,5 5-7,0-4-2,0-1 0,0 5 0,5-4 9,1 4 9,-1 0-13,0 1 5,6-1 8,-6-5 0,6 1 0,-1-1 0,-10-9 0,11 10 0,5-10 0,0 9 0,-5-4 0,-1-1 0,-10-4 0,11 5 0,0 0 8,-11-5-8,0 0 10,0 0-10,10 9 11,-10-9-11,0 0 12,6 10-12,-6-10 11,0 14-11,-6-4 10,1 4-10,-6-5 0,1 1 8,-1-6-8,0 11 0,-5-11 0,6 6-16,-6 4 3,0-5 1,5 1-56,1-5-12,-1-5-1,11 0-741,0 0-148</inkml:trace>
  <inkml:trace contextRef="#ctx0" brushRef="#br0" timeOffset="8">2369 20 1267,'0'0'56,"0"0"12,0 0-55,0 0-13,0 0 0,0 0 0,0 0 105,0 0 19,0 0 3,0 0 1,0 0-3,0 0 0,0 0 0,0 0 0,5-14-46,-5 14-10,16-14-1,-16 14-1,0-5 7,0 5 2,0 0 0,0 0 0,0 0-20,0 0-3,0 0-1,0 0 0,0 0-52,0 0 0,0 0-16,0 0 4,0 0 12,0 0 14,0 0-3,0 0-1,0 0-10,0 0 0,0 0 0,0 0 0,0 5 0,-10 0 0,10-5 0,0 0 8,0 0-8,0 0 0,0 0-10,0 0 10,0 0-10,0 0 10,0 0-10,0 0 10,0 0-16,0 0 4,0 0 0,0 0 0,-11-5 2,11 5 1,0 0 0,0 0 0,0-5-174,0 5-34</inkml:trace>
  <inkml:trace contextRef="#ctx0" brushRef="#br0" timeOffset="9">-58 215 172,'0'0'16,"-6"-5"-16,1-5 0,0-4 0,-6 9 348,6 1 68,-6-1 12,1-5 4,4 5-237,-4-4-47,10 4-10,-16 5-2,10 0-77,6 0-16,-10 0-3,4 0-1,6 0-18,-10 14-3,10-14-1,-6 5 0,-4 10-17,-1-1 0,6 5 0,5-5 0,0 5 9,0 5-1,0 4-8,5-4 12,0 5-12,1-1-8,4-4 8,-4 5-13,4-10 13,-4 5 0,-1-10 0,6 0 0,5-9-12,-16-5 3,0 5 1,0-5 0,10 0 8,1-5 12,5-5-2,-16 1-1,5-1-9,6-9 0,-11 0 0,5 0 0,-5 0 0,0 5 0,5-10 0,-5 10 0,0 0 0,0 4-16,0-4 4,0 4 1,0 10 11,0 0 0,0-9 8,0 9-8,0 0 10,0 0-2,0 0-8,0 0 12,6 19-12,-6-10 0,10 6 0,1 4 0,-11-5 20,5 5 0,1 0 1,4 0 0,-4 5-33,4-5-8,-4 0 0,4 0-1,-4-5 21,-1-4 0,6-1 0,5 5 0,-16 6-65,0-6-6,5-5-1,-5-9-600,0 0-121</inkml:trace>
  <inkml:trace contextRef="#ctx0" brushRef="#br0" timeOffset="10">144-141 1612,'0'0'144,"0"0"-116,0 0-28,0 0 0,5 5 107,6 0 15,-11-5 3,21 9 1,-5-4-4,-5 0-1,0 4 0,10 1 0,-5-1-41,0 5-8,0 5-1,0 0-1,5 0-16,-5 0-3,5 5-1,-15-1 0,10 1-19,-6 0-4,1-5-1,0 9 0,-11 0-9,10 5-1,-5-4-1,1 9 0,-6 0-15,5-1 11,-5 1-11,0-5 10,0 0-10,0 1 0,-5-6 9,-1 0-9,6 1 0,-5-6 0,-5-4 0,10 0 8,0 0-24,-11-5-5,0 1-1,6-1 0,-6-5-159,11-9-32,0 0-7</inkml:trace>
  <inkml:trace contextRef="#ctx0" brushRef="#br0" timeOffset="11">4434 45 1911,'0'0'42,"-5"5"9,5-5 1,0 0 2,0 0-43,0 0-11,0 0 0,0 0 0,0 0 16,0 0 2,16 9 0,-5-4 0,4 5-78,1-6-16,-5 6-4</inkml:trace>
  <inkml:trace contextRef="#ctx0" brushRef="#br0" timeOffset="12">5946 1695 1267,'-11'-5'56,"11"5"12,0 0-55,0 0-13,0 0 0,-5 0 0,-6 0 0,11 0 0</inkml:trace>
  <inkml:trace contextRef="#ctx0" brushRef="#br0" timeOffset="13">1422 1605 1497,'0'0'66,"0"0"14,0 0-64,0 0-16,0 0 0,0 0 0,10 0 251,6 0 46,0 0 10,5 0 1,1 0-186,10 5-38,-11-5-7,11 0-1,-6 0-10,1 0-2,-6 0 0,6 5 0,5-5-51,0 0-13,0 4 0,-6-4 0,6 5 20,-5-5 2,0 5 0,10-5 0,-16 0-126,0 5-24,6-5-6,-6 4-1149</inkml:trace>
  <inkml:trace contextRef="#ctx0" brushRef="#br0" timeOffset="14">1523 1865 1958,'0'15'43,"0"-1"9,0-14 1,0 0 3,0 0-45,0 0-11,0 0 0,0 0 0,0 0 156,0 0 28,0 0 7,0 0 1,0 0-138,0 0-27,0 0-6,16 14-1,-16 0-3,5 5-1,0-5 0,6 10 0,-6 0-4,6 4 0,-6 5-1,1-5 0,-6 6 5,5-1 0,-5 0 1,11 0 0,-11 5-27,5 0-6,-5-10 0,5 15-1,0-10-24,6-5-5,-11 1-1,0-6 0,0-4-181,5-9-36,-5-10-7,0 0-1</inkml:trace>
  <inkml:trace contextRef="#ctx0" brushRef="#br0" timeOffset="15">1448 1889 864,'0'0'76,"0"0"-60,0 0-16,0 0 0,0 0 203,11 0 37,-1 5 8,6 0 2,-5-1-111,5-4-23,-5 5-4,5 0 0,0 4-28,5 1-4,-10-6-2,10 1 0,0 5-17,-5-6-3,11 1-1,-11 4 0,5 1 6,-10-1 1,-11 1 0,10 4 0,1-4-37,5-1-7,-11 0-2,1 1 0,-6-1-1,0-9 0,0 0 0,-6 10 0,1 4-2,5-14-1,0 0 0,-11 9 0,1-4-6,-6 5 0,0-1-8,0 1 12,-6-6-12,1 1 8,5-5-8,-5 0 0,0 5 0,10-5-10,-10 0 0,5-5 0,0 0-42,0-4-9,5-1-2,6 1 0,-1-1-167,-4-4-34,-1 0-6,11 0-2</inkml:trace>
  <inkml:trace contextRef="#ctx0" brushRef="#br0" timeOffset="16">2609 2097 1958,'0'0'174,"0"0"-139,0 0-35,0 0 0,0 0 91,0 0 11,0 0 2,0 0 1,0 0-37,0 0-8,5 10-2,5-10 0,-10 0-58,16 0 0,-16 0 0,11 0-752,0 4-148</inkml:trace>
  <inkml:trace contextRef="#ctx0" brushRef="#br0" timeOffset="17">2731 2320 1915,'0'0'84,"0"0"19,0 0-83,0 0-20,0 0 0,0 0 0,0 0 65,0 0 9,21-5 2,-15-5 0,10 1-65,5-5-11,0 0 0,6 4-973</inkml:trace>
  <inkml:trace contextRef="#ctx0" brushRef="#br0" timeOffset="19">5233 1780 2001,'-6'-9'88,"-4"9"20,-1-5-87,0 0-21,11 1 0,-5 4 0,5 0 122,0 0 20,0 0 4,0 0 1,0 0-99,0 0-19,0 0-4,16 4-1,0-4-76,-5 5-16,5 0-4,5 4 0,-5-4-176,0 4-35</inkml:trace>
  <inkml:trace contextRef="#ctx0" brushRef="#br0" timeOffset="20">5318 1903 1612,'0'0'144,"0"0"-116,0 0-28,0 0 0,0 0 204,0 0 34,0 0 7,0 0 2,-6 5-110,1 4-21,5 1-5,0 4-1,0 10-69,5-5-13,1 4-4,-1 1 0,0 0-15,1-5-9,-1 4 10,6 1-10,-6-5 0,6 0 0,-1 0-8,-4-5 8,4 0-163,-10-14-25,0 0-6</inkml:trace>
  <inkml:trace contextRef="#ctx0" brushRef="#br0" timeOffset="21">5669 1875 806,'16'14'72,"-16"-14"-58,0 0-14,0 0 0,-16 0 244,11-5 47,5 5 9,-16 0 1,0 0-115,0 0-23,5 0-5,1 0-1,-6 5-73,5-5-14,0 5-3,1-5-1,-1 5-42,6 4-8,-1-4-1,6-5-1,-5 9-14,0 1 0,-6-1 0,11 5 0,0 0 0,0 1-10,5-1 10,1 5-12,-1 0 12,6-5 0,-1 0 0,1 0 0,-6 0 0,11 1 0,0-1 0,6 0 0,-6-4 18,0-1-1,-1 0 0,7 6 0,-1-1 7,-5 0 0,-11 0 1,6-4 0,5-1 3,-5 1 1,-17-1 0,6 1 0,-5-1-9,5 0-1,-11-4-1,1 5 0,-12-6-6,6-4 0,6 0-1,-1 0 0,-10 0-11,5 0 0,0-4 9,0-1-9,5 0-29,-5 0-11,0 1-1,0-6-1,6 1-206,-1-1-42</inkml:trace>
  <inkml:trace contextRef="#ctx0" brushRef="#br0" timeOffset="22">6388 1761 1209,'5'-23'108,"0"13"-87,-10 5-21,5 5 0,0 0 205,0 0 37,0 0 7,0 0 2,0 0-103,0 0-20,0 0-4,0 0 0,5 19-54,1 0-10,-1 0-3,6 5 0,-6 0-33,6-6-8,-6 6 0,0 0-1,6 4-1,-6 1 0,1-1 0,-1-4 0,6-5-14,-6 4 0,0-4 0,-5 0 0,-5-10 8,5-9-8,0 15 0,0-15 9,-5 9-1,5-9-8,0 0 12,0 0-4,0 0-8,0 0-9,0 0 9,5-14-13,-5-5 13,0 5 15,0-10-3,0 5-1,5 0-11,0 0 0,-5-4 0,0 4 0,11-5-12,-6 1 3,1-1 0,4 5 0,1 0 9,0-5 0,-1 10 0,-4-5 0,4 10 0,1-5 0,5 9 0,-5 0 0,-11 5 30,0 0 8,0 0 2,10 10 0,1 4-20,0 5-4,-11-5-1,5 5 0,5-5-15,-4 10 9,-1-5-9,0 4 8,6 6-8,-6-1 0,-5 0 0,6-4 0,-1 0 0,0-5-12,6-5 2,0 5 1,-11-5-84,0-5-17,5 6-3,0-6-725,-5-9-145</inkml:trace>
  <inkml:trace contextRef="#ctx0" brushRef="#br0" timeOffset="23">6904 1742 1958,'-11'0'87,"11"0"17,0 0-83,0 0-21,0 0 0,0 0 0,0 0 122,0 0 20,0 0 4,6 10 1,-6-1-31,5 5-5,0 1-2,-5-1 0,6 5-75,-6-5-15,5 5-3,0-5-1,1 0-24,-6 1-5,5-6-1,6 5 0,-6-4 34,6 4 6,-6-5 2,-5-9 0,0 0-19,0 0-8,0 0 0,0 0 8,0 0-30,0 0-6,0 0-2,0 0 0,0 0 46,0 0 8,16-9 3,-16 9 0,5-10-27,0 1 0,1-5 0,-1 0 0,-5 4-26,0 1 2,-5-1 1,5-4 0,0 4 35,0-4 6,-11 5 2,6-5 0,0 4-32,-1 1-7,1-1-1,0 1 0,-6-5 20,6 9 0,-6-5 0,6 1 0,-6 4 0,6-4 0,-1 4 0,-4 0 0,10-4 0,-6 4 12,6 5-1,0 0-1,0 0-10,0 0-14,0 0 3,0 0 1,0 0 10,0 0 0,0 0 0,0 0 0,11 5 0,0 0 0,-1-1 0,1-4 0,5 5 31,-5-5 8,-1 5 1,6-5 1,-5 9-16,5-4-3,0 0-1,0-5 0,0 0 0,0 0 0,0 0 0,5 0 0,6 0-32,-12-5-6,1 0-2,0 0 0,6 1 67,-6 4 12,-6-5 4,6 0 0,0 1-64,0-1-28,-5 0 3,0 5 0,-6-5-23,-5 5-4,5-4 0,-5 4-1,0 0-203,0 0-40,0 0-8</inkml:trace>
  <inkml:trace contextRef="#ctx0" brushRef="#br0" timeOffset="24">7085 1411 633,'0'0'28,"0"0"6,0 0-34,0 0 0,-5-5 0,5 5 0,0 0 404,0 10 73,0-10 15,0 0 4,0 0-302,5 9-60,0 6-12,1-1-2,-6 5-38,5 0-7,6 0-2,5 9 0,-11 5-58,6 5-15,-6 0 0,5 0 0,1-1 33,-6 6 4,1 0 1,-1-1 0,6-9-29,-1 0-9,1 5 0,0-5 0,-1-4-68,6-1-20,0-4-4,6-10-816,-12 0-163</inkml:trace>
  <inkml:trace contextRef="#ctx0" brushRef="#br0" timeOffset="25">8000 1416 1958,'0'0'87,"0"0"17,0 0-83,-5 0-21,5 0 0,-5-10 0,0 1 149,-1 4 26,6 5 5,0 0 0,-10 0-84,4 5-16,-4 0-4,4 4-1,6 5-60,-5 5-15,5 10 0,-5-1 0,5 0 0,0 6 0,0 3 0,0 6 0,0 9 54,5-5 8,0 5 2,1 5 0,-1-5-52,6 5-12,-1 5 0,1-6 0,5-4 0,0 0 0,5-9 0,0 0 0,-5-6-151,11-3-33,0-11-6,5 1-616,-6-5-123</inkml:trace>
  <inkml:trace contextRef="#ctx0" brushRef="#br0" timeOffset="26">8724 1998 2253,'0'0'100,"0"0"20,0 0-96,-10-10-24,4 1 0,6 9 0,-5-14 160,-6 4 26,6 6 6,-6-6 0,6 1-104,-5-1-20,-1 5-5,0 5-1,1-4-39,-1 4-8,-5-5-2,5 5 0,1 5-13,-1-1 9,0-4-9,6 10 8,0-5-8,5-5 0,-6 9 0,6 5 0,0 5 0,0 0 0,0 0 0,6 0 0,4-5-9,-4 0 9,4 1 0,-4-6 0,4 5-9,1-4 9,-11-10 0,16 4-9,-5-4-26,5 0-5,-16 0 0,16-4-1,-6-11 8,6 6 1,0-10 1,-11 0 0,6 5-170,-6 0-35,6-5-6,0 0-822</inkml:trace>
  <inkml:trace contextRef="#ctx0" brushRef="#br0" timeOffset="27">8618 1544 1630,'-5'-15'72,"-1"6"16,1 0-71,0-6-17,-1 1 0,1 0 0,0 4 179,5 1 32,0 9 6,0 0 2,0 0-73,0 0-14,0 0-4,0 0 0,0 0-102,0 14-26,5 10 0,0 0 0,6 4 56,-6 0 7,6 5 1,-6-4 0,6 4-30,0-5-6,-1 1 0,1-1-1,-1 0-16,6 1-3,-5-5-8,5 4 12,-5 0-12,5-4 0,-6 0 0,1-5 0,0-1-40,5 1-5,-11-4-1,6 8 0,-1-9-144,1 5-29,-6-4-5</inkml:trace>
  <inkml:trace contextRef="#ctx0" brushRef="#br0" timeOffset="28">8916 1842 1846,'0'0'82,"0"0"17,0 0-79,0 0-20,0 0 0,11 9 0,-11-9 109,10 10 19,1 4 3,0 0 1,-1-4-61,1 4-12,-6-5-3,11 5 0,-5 5-40,5-5-8,-6 1-8,1-1 12,0-5-48,-1 1-10,-4-1-2,-6 1-1035</inkml:trace>
  <inkml:trace contextRef="#ctx0" brushRef="#br0" timeOffset="29">8975 1582 2736,'0'0'60,"0"0"13,0 0 3,0 0 0,0 0-61,0 0-15,-6-10 0,6 10 0,6-14-10,-1 9-5,-5 5-1,11-9-1184</inkml:trace>
  <inkml:trace contextRef="#ctx0" brushRef="#br0" timeOffset="30">9363 1742 1209,'0'0'108,"0"0"-87,0 0-21,0 0 0,0 0 235,0 0 42,0 0 9,0 0 2,0 0-111,0 0-21,0 0-5,0 0-1,11 5-99,-6 5-20,6 4-4,-1 0-1,-4 5 14,4-5 2,-4 5 1,4 5 0,1-5-18,0 0-3,-1-1-1,-4 1 0,4 0-21,1 0 0,0-5 0,-1 1 0,-5-6-9,6 1-7,0-6 0,-11-4-1,0 0-24,0 0-5,10 0-1,1-4 0,0-1 37,-6-5 10,0-4 0,6 0 0,-6-5-24,6 0 0,-6-5 0,6 6 0,-6-1-12,1 0-2,4 4-1,-4-3 0,-1-1 39,-5 4 0,5 1 0,-5 5 0,0 4 0,0 5 0,6-9 0,-6 9 0,0 0 28,10 0 14,-10 0 2,11 4 1,-6 1-28,6 0-5,-1 4-2,1 5 0,0 1-2,-1-1-8,1 5 12,5 0-4,-11 0-8,11 4 0,-5-4 0,0 0 0,5 5 0,-6-5 0,1 0 0,5-5 0,-6 5-48,1-5-11,-6 0-2,-5-4-753,0-10-150</inkml:trace>
  <inkml:trace contextRef="#ctx0" brushRef="#br0" timeOffset="31">9746 1563 1612,'0'0'72,"0"0"14,0 0-69,0 0-17,-5-10 0,5 10 0,0 0 183,0 0 33,0 0 6,0 0 2,0 0-152,0 0-29,16 0-7,0 0 0,-5 5-52,10 0-9,0-1-3,-5 6 0,5 4-188,-5 0-37,32 10-8,-10-1-2</inkml:trace>
  <inkml:trace contextRef="#ctx0" brushRef="#br0" timeOffset="32">10204 1733 2509,'0'0'55,"0"0"11,-5-10 2,-1 1 4,-4 4-58,-1 1-14,1-6 0,-6 5 0,0 1 70,0 4 11,0-5 3,0 5 0,-6-5-37,6 5-7,0 5-2,1-5 0,-1 0-38,5 5-23,0 4 3,1-4 1,4 0 19,6-1 0,0-4 0,0 14 0,0-4 0,6-1 0,-1 6 0,6-6 0,-1-4 0,6 4 0,-5 5 0,-1-4 0,6-5 12,-5-1 5,5 6 2,0-5 0,0-1-8,-5 1-2,5 0 0,-6 4 0,6-9 10,-16 0 1,11 10 1,-11-10 0,11 4-11,-11-4-2,0 0-8,0 0 12,5 15-12,0-6 11,-10 5-11,0-4 10,-1-1-10,-4 1 10,-6-6-10,5 1 10,-5 5 5,0-1 1,0-4 0,0 4 0,-5-4-40,-1-5-8,7 5-2,-7-1 0,-4-4-22,15 0-4,0 0 0,6 0-1,5 0-123,0 0-24,-5-4-4</inkml:trace>
  <inkml:trace contextRef="#ctx0" brushRef="#br0" timeOffset="33">10337 1511 1670,'0'0'148,"-5"-5"-118,0 0-30,5 5 0,-6-5 151,6 5 24,0 0 5,0 0 0,0 0-122,0 0-25,0 0-5,0 0 0,0 0-51,0 0-9,11 10-3,0-1-661,-1-4-132</inkml:trace>
  <inkml:trace contextRef="#ctx0" brushRef="#br0" timeOffset="34">10417 1714 1382,'0'0'123,"0"0"-99,0 5-24,0-5 0,-5 4 202,5-4 35,-6 5 7,6-5 2,-5 10-82,5-1-16,0 5-3,5-4-1,-5 4-80,6 0-16,-1 0-3,0 1-1,1 8-28,-6-4-7,5 0-1,0 0 0,1 0-8,-1-5 0,-5 0 0,0-14 0,0 0-92,0 0-16,0 0-4,0 0-700,0 0-140</inkml:trace>
  <inkml:trace contextRef="#ctx0" brushRef="#br0" timeOffset="35">10566 1288 1497,'0'0'133,"0"0"-106,0 0-27,0 0 0,0 0 232,0 0 40,0 0 9,0 0 2,0 0-147,11 10-28,-1-1-7,1 10-1,0 0-56,-1 5-12,1 4-3,0 5 0,-1 0-20,-4 5-9,4-5 8,1 5-8,-6-5 8,1 0-8,4-4 0,-5-1 8,1 0-8,-6-4 0,5 0 0,-5-5 8,0-5-8,5-5 0,-5 1 0,0-10 0,0 0 0,0 0 0,0 0 0,0 0 0,0 0-11,0 0 11,0 0-8,11-10 8,-6 1-11,1-1 11,4-4-13,-4 9 5,4-4 8,1 0 0,0 4 8,-1-5-8,-10 10 0,11-4-8,0-1 0,-1 5 0,-10 0 8,11 0-13,0 5 5,-1-5 8,1 4 0,-11-4 0,10 5 0,6 5 12,-16-10 8,0 0 1,6 4 1,-6-4 0,0 0-2,0 0-1,10 14 0,-10-4 0,0-10-2,0 14 0,-5-4 0,-6 4 0,-5-5-5,6 1-2,-6-1 0,5 1 0,-5-1-10,0-4 0,-5 0 0,5-1 0,5 1-12,1 0-8,10-5-2,0 0 0,-11 0-45,0 0-9,1-5-1,4 0-1,1-4-183,5-1-37</inkml:trace>
  <inkml:trace contextRef="#ctx0" brushRef="#br0" timeOffset="36">10923 1283 2268,'0'0'50,"0"0"10,0 0 3,0 0 0,10 5-51,-4 0-12,4 0 0,-4-1 0,4 6 112,-4-1 20,-1 5 4,6 5 1,-1 0-61,-4 10-13,4-1-3,1 0 0,-6 6-44,6-1-16,-6 0 9,6 0-9,-1 0 0,-4-5 0,4 1 0,-4-5 0,4-1 0,1-4-17,-6 0 2,1 0 1,4 0-242,-4-10-49</inkml:trace>
  <inkml:trace contextRef="#ctx0" brushRef="#br0" timeOffset="37">12349 1184 1497,'0'0'66,"-5"0"14,5 0-64,0 0-16,-5-9 0,5 9 0,0 0 214,0 0 39,0 0 8,0 0 2,16 14-152,-6 5-31,1 0-5,5 9-2,-6 0-73,1 10-11,0 0-4,-1 5-1,-4-1 39,4 1 7,-4-5 2,-1 4 0,6-9-21,-6 5-11,0-9 12,1-1-12,-1-4 9,-5-1-9,0-4 0,0-5 9,0 1-9,0-15 10,0 0-10,0 0 10,0 0-2,0 0-8,0 0 12,0 0-4,0-15-8,0 1 0,0 0 0,5 0 8,1-5-8,-6 0 0,5 5 0,6-5 0,-1 0 11,-4 5-3,4 0-8,6-1 12,-5 1 1,5 0 0,-6 5 0,6 4 0,-5 0 3,0 5 1,-11 0 0,16 0 0,-16 0 7,10 5 2,1 4 0,-6 1 0,6-1-12,-6 1-2,-5-10-1,6 14 0,-1 0-11,0 0 12,-5 5-12,0-5 12,0 1-12,-5-6 12,0 5-12,-1-4 12,1 4-12,0-5 10,-6 1-10,-5-5 10,5 4-10,1-4 0,-6-1 9,0 1-9,0-5 0,-6 5-16,6-5 2,1 0 1,15 0-40,0 0-8,-22-5-2,22 5 0,-16-9-134,16 9-27,0 0-6,-10-10-835</inkml:trace>
  <inkml:trace contextRef="#ctx0" brushRef="#br0" timeOffset="38">12818 1567 345,'0'0'15,"0"0"4,0 0-19,0 0 0,0 0 0,0 0 0,10-9 388,-10 9 73,0 0 15,0 0 4,0 0-257,0 0-51,0 0-11,0 0-1,6 9-64,4 6-13,-4-1-3,4 0 0,-4-5-40,-1 6-9,6-6-2,-1 5 0,1 0-16,-1 1-3,1-11-1,0 6 0,-1-5-9,6-1 0,-5 1 9,5-5-9,-5 0 8,5-5-8,-6-4 10,6 4-10,-5-4 10,-1-1-10,1-4 10,0 0-10,-6 0 8,0-5-8,1 4 0,-1 1 9,-5-5-9,0 5 8,0 0-8,-5 0 8,5 0-8,-6 4 0,6 10 0,6-5 8,-6-4-8,0 9 0,0 0 0,0 0 0,0 0 0,0 0-11,10 9 11,1 6-8,0 3 8,-1 6-10,-10 5 10,6-1-10,10 0 10,-6 1 0,1-1 0,0 10 0,-1-5 0,6 0 0,0-4 0,0 4 0,0 0 0,-5 0 0,-1 0 0,1 0 0,0-9-13,-1 4-1,-4-4 0,-1-1 0,-5-4 22,0 0 5,0 0 1,-5 0 0,-6-5-14,0 1 0,-5-1 0,0 0 0,-10-5 0,4 6 0,-4-1 0,5 0 0,-1-5 0,1 1 0,-6-1 0,6-4 0,0 0-16,0-5-5,-1 5-2,1-10 0,5-5-209,0-4-43</inkml:trace>
  <inkml:trace contextRef="#ctx0" brushRef="#br0" timeOffset="40">15687 1454 403,'0'-5'36,"-6"0"-36,1 1 0,0-6 0,-6 1 470,0 4 87,6-5 18,-6 6 3,1-1-375,-1 0-75,-5 1-16,11-1-2,-6 5-44,1 0-9,-6 0-1,0 5-1,5-5-39,-5 4-7,5 6-1,-5-1-8,6-4 0,-1 4 0,6 1-10,-1-1 10,1 5-14,5 1 5,0-1 1,0 5 0,5-5-2,1 0 0,-1 5 0,6-5 0,-1 1 1,6-6 0,-5 5 0,5-4 0,-5-1-15,5-4-4,0 0 0,-1-1 0,1-4 28,-5 0 0,-6 0 0,6-9 0,0 4 0,-1-4 0,1-6 0,-6 6-8,-5 0 8,6-6 0,-1 6 0,-5-5-8,5-1 8,-5-3 0,0 8 0,0-4 0,6 4 0,-6 10 0,0-9 0,0-5 8,0 0-8,0 4 0,0 1 0,0 9 0,0 0 0,0 0 0,0 0 0,0 0 0,0 0 0,0 0 0,0 0 0,16 14 0,-11 0 0,11 5 0,0 0 0,-6-5 0,1 5 0,5-5 0,0 5 0,0-5 0,-5-4-69,-1-1-15,-10-9-4,16 10 0,-16-10-175,0 0-35</inkml:trace>
  <inkml:trace contextRef="#ctx0" brushRef="#br0" timeOffset="41">15884 1397 1702,'0'0'37,"0"0"8,0 0 2,0 0 1,0 0-38,0 0-10,5 14 0,-5 5 0,5-9 123,1 4 22,-6-14 5,5 19 1,0-5-77,0 5-15,1-5-3,-1 5-1,0 0-30,1-5-5,-6 0-2,5 0 0,-5-14 1,0 0 0,0 0 0,0 15 0,0-15 0,0 0 0,0 0 0,0 0 0,0 0 3,0 0 1,0 0 0,0 0 0,0 0-6,0 0-1,5-10 0,1 1 0,-6-1 4,5-4 0,-5 0 0,5 0 0,1 4-12,-1-4-8,0-5 12,6 5-12,-6 0 51,6-1 3,-6 1 1,6 0 0,0 0-28,-1 9-6,6 0-1,-5 1 0,5 4-6,-6 0-2,6 0 0,-5 0 0,5 4-3,0-4-1,0 10 0,5-5 0,-10 4-8,5-4 0,0 9 0,0-5 0,0 1-17,-6-1-6,6 1-1,-5-1 0,5 1-92,-5-5-20,-1 4-3,-10-9-1,0 0-140,0 0-28,27 14-5,0 5-2</inkml:trace>
  <inkml:trace contextRef="#ctx0" brushRef="#br0" timeOffset="42">16607 1463 2163,'0'0'48,"0"0"9,6-9 3,-6-5 0,-6 9-48,6 5-12,0 0 0,-5-10 0,-6-4 111,6 5 19,0 4 4,0 0 1,-6-4-57,0 4-11,1-4-3,-1 9 0,0 0-1,6 4-1,5-4 0,-16 10 0,11-10-48,5 0-14,-11 9 0,6 5 8,-1-4-8,6 4 0,6-4 0,-6 4 0,5-5 0,6 5 0,-6-4 0,6 4 0,-11-14 0,5 5 0,11 4 0,-5-4 0,-11-5-39,10 9-9,6-4-1,-5-5-1,-1 0 29,1 0 5,-11 0 2,11-9 0,5-1-40,-6 1-8,-4-5-2,4 4 0,-4-4 28,-1 4 6,0-8 1,1 8 0,-6-4-76,0-5-15,0 0-4,0 0 0,-6 0-155,1 0-31,-6 0-6,6-4-2,-6-1 145,1-4 29,-1-1 5,0-4 2,1 0 207,-6 5 42,5-1 8,1-4 1,-1 5 119,0-1 23,-5-4 5,11 10 0,0-1-60,-6 5-12,6 5-2,-1 4-1,1 1-59,5 9-12,0 0-2,0 0-1,0 0-50,0 0-9,5 19-3,6 0 0,0 9-32,-6 1-6,11 4-2,0 4 0,5 1-17,-5 5 0,0-1 0,5 1 0,-5 4 0,0-9 0,6 0 0,-6 0-9,0-5-125,5 0-25,0-4-5</inkml:trace>
  <inkml:trace contextRef="#ctx0" brushRef="#br0" timeOffset="44">18034 763 748,'0'0'67,"0"0"-54,11-9-13,-11 9 0,0 0 209,10-5 39,12 0 8,-6 5 2,-1 5-62,1 0-12,-5-1-2,5 6-1,5-1-52,-5 5-10,-5-4-3,5 4 0,-5 10-40,5-10-9,0 0-2,-1 10 0,1-1-10,-5 1-3,0 4 0,-6-4 0,6 4-35,-6 6-7,0-6-2,1 5 0,-1 5 3,0 0 0,-5 0 0,0-5 0,-5-5-11,5 5 12,-11 0-12,6 5 12,0-5-12,-6-4 0,-5 4 0,5 0 8,1-5-8,-6 6 0,0-6-12,0 0 12,0-4-126,-5 0-18,-1-1-3,1 1-1146</inkml:trace>
  <inkml:trace contextRef="#ctx0" brushRef="#br0" timeOffset="46">1507 3162 403,'0'0'17,"0"0"5,0 0-22,0 0 0,0 0 0,0 0 0,10-5 350,12 5 66,-12-5 12,17 1 4,-16 4-244,10 0-48,5 0-9,6 4-3,-5-4-51,0 5-10,-6-5-3,0 0 0,6 5-11,5 0-2,-6-1-1,-4 1 0,10 0-29,-16-5-5,10 0-2,1 4 0,-6-4-62,0 5-13,1-5-3,-1 0-1152</inkml:trace>
  <inkml:trace contextRef="#ctx0" brushRef="#br0" timeOffset="47">1576 3436 403,'0'0'17,"0"-14"5,-11 5-22,11-1 0,0 10 0,0 0 0,0-9 272,0 9 49,0 0 11,11-10 1,0 5-188,-1-4-37,6 4-8,0 1-2,0 4-27,5 0-6,-5 0-1,0 0 0,6 0 0,4 0 0,-10 4 0,5-4 0,-5 5 0,0 0 0,6-1 0,-6 1 0,0 0 0,0 4 0,0-9 0,-16 0 0,0 10-64,0-10 0,0 0 0,10 9-12,-10-9 24,-5 14 6,0-4 1,5-1 0,-16-4-10,5 0-1,0 0-8,-5-1 12,0 1-12,0 0 0,11 0 0,-16-1 0,5 1-21,0-5-4,0 0-1,0 0 0,0 0-32,-5 0-6,5-5-2,10 1 0,-10 4-41,6-5-8,-1-5-1,0 1-588,6 4-116</inkml:trace>
  <inkml:trace contextRef="#ctx0" brushRef="#br0" timeOffset="48">1666 3389 806,'0'0'72,"0"0"-58,0 0-14,0 0 0,0 0 248,0 0 48,0 0 8,0 0 3,0 0-134,0 0-26,-10 9-6,10-9-1,0 0-60,0 15-12,0-1-2,0 5-1,10 0-52,-10 0-13,6 4 0,-1 1 0,0 4 0,1 1 0,4-1 0,1 0 0,0 1 0,-11 4 0,0-9 0,5 4 0,0-4-36,1-5-11,-1 4-1,-5-4-1,5-5-47,-5-4-10,0-10-2,0 0 0,0 0-60,0 0-13,0 0-3,0 0 0</inkml:trace>
  <inkml:trace contextRef="#ctx0" brushRef="#br0" timeOffset="49">2587 3540 1843,'0'0'81,"0"0"18,0 0-79,0 0-20,-5 0 0,5 0 0,0 0 192,-11-4 34,11-1 7,0 5 2,0 0-149,0 0-30,0 0-5,0 0-2,0-14-36,0 14-13,0 0 9,0 0-859,0 0-172</inkml:trace>
  <inkml:trace contextRef="#ctx0" brushRef="#br0" timeOffset="50">2630 3748 2138,'-11'24'95,"11"-24"19,0 0-91,0 0-23,-5-5 0,5 5 0,0 0 109,0 0 18,0 0 3,5-9 1,0-1-171,6 6-33,0-6-7,5 1-998</inkml:trace>
  <inkml:trace contextRef="#ctx0" brushRef="#br0" timeOffset="51">4988 3110 1713,'0'0'76,"0"0"16,0 0-74,0 0-18,0 0 0,0 0 0,0 0 58,0 0 8,0 0 2,0 0 0,0 0-36,0 9-8,5 1 0,0-1-1,6-4-88,0 9-18,5-4-3,5-1-1,6-4-109,-1-1-23</inkml:trace>
  <inkml:trace contextRef="#ctx0" brushRef="#br0" timeOffset="52">5068 3342 1324,'0'0'118,"0"0"-94,-11 4-24,0-8 0,11 4 94,0 0 14,0 0 4,0 0 0,0 0 4,0 0 2,0 0 0,0 0 0,0 14-72,6 0-14,-1 0-4,0 0 0,11 5-5,-10 0-2,-1-5 0,6 5 0,-6 0-10,6 0-3,-6-5 0,0 1 0,6-6-8,-6 0 0,-5-9-12,0 10 12,0-10-80,0 0-9,0 0-2</inkml:trace>
  <inkml:trace contextRef="#ctx0" brushRef="#br0" timeOffset="53">5440 3280 1306,'0'0'58,"0"0"12,0 0-56,0 0-14,0 0 0,0 0 0,-10 0 139,4 0 25,-4 0 4,4 0 2,-4-5-60,-1 5-12,0-4-2,-5 4-1,6 0-37,-1 0-7,-5 0-2,5 0 0,-4 0-29,9 0-7,6 0-1,-5 9 0,-6-4-12,6 0 0,5-5 0,0 0 0,5 9 0,-5 0 0,0-9 0,11 15-10,-6-6 10,6 5 0,-6 1 8,6-1-8,5-5 24,-6 1 1,-10-10 0,16 9 0,0 1 6,0-1 1,-16-9 0,16 5 0,-5-1 0,-11-4 1,16 5 0,-16-5 0,0 0-9,11 5-1,-11-5-1,0 0 0,5 9-2,-5-9 0,0 10 0,0 4 0,-5 0 0,-6 0-1,-5-4 0,-5 4 0,5 0-11,-6 0-8,1-4 12,0 4-12,0 0 0,5 1-22,0-6 3,0 0 1,0 1-43,0-1-9,10-4-2,6-5-768,0 0-153</inkml:trace>
  <inkml:trace contextRef="#ctx0" brushRef="#br0" timeOffset="54">6239 3427 518,'-11'-24'46,"11"19"-37,-5 1-9,-1 4 0,1-5 232,5-5 44,0 6 8,0 4 3,0 0-98,0 0-19,0 0-4,0 0-1,5-10-43,-5 10-9,0 0-1,0 0-1,0 0-66,0 0-13,0 0-2,0 0-1,0 0 4,11 14 1,0 5 0,-1 0 0,1 0-24,-6 0-10,6 0 8,-6 5-8,1-5 0,-1 4 0,-5-4 8,5-5-8,1 1 0,-6-1 0,0-14 0,0 0 0,0 9 0,0-9 8,0 0-8,0 0 8,0 0-8,0 0 0,0 0 9,0-14-9,-6 5 0,1-10 0,10 4 0,-5-3 0,-5-1 0,5 4 0,0-3 0,0 3 0,5 1 0,1-5 0,-6 0 0,10 0 0,-5 5 16,11 0 3,-10 0 0,10 0 0,-6 4-19,1 5 0,5-4 0,-5 4 0,-1 0 0,1 5 0,10 0 0,-5 5 0,-5 0 0,0 4-14,-1 6 2,1-1 1,-1 5 11,-4 0 8,-1 0-8,6 4 11,-6 1-11,0 0 10,1 4-10,-1 0 10,0-4-10,6 4 10,-6-9-10,6 5 10,-6 0-10,1-10 0,-1 0 0,-5 0 0,5-4-39,-5-10-3,6 9-1,-6-9 0,0 0-138,0 0-28,0 0-6,0 0-465,0 0-94</inkml:trace>
  <inkml:trace contextRef="#ctx0" brushRef="#br0" timeOffset="55">6755 3365 1958,'5'0'43,"-5"0"9,0 0 1,0 0 3,0 0-45,0 0-11,0 0 0,0 0 0,0 0 118,0 0 22,0 0 4,-10 0 0,-6 5-77,16-5-16,-11 9-3,11-9-1,0 0-29,-5 10-6,-6 4 0,6 0-1,5 0-11,0 1 0,-6 4 0,6-5 8,11-5-8,0 1 0,-6 4 0,6 0 0,-6-4 0,-5-10 0,11 4 0,5 6 0,-11-6-8,11 1-4,-16-5-1,11 5 0,-1 0 21,6-1 4,0-4 0,0 0 1,0-4-13,-5 4-18,-1 0 4,6-5 1,-5 0 13,5 0 0,-16 5 0,11-4 0,-1-6 9,-4 1 5,-1-5 1,-5 4 0,0 1-24,0 9-5,0-10-1,-5 1 0,-6-1 28,0-4 6,1 5 1,-1-1 0,0-4-32,-5 5-7,0-6-1,0 6 0,0-5 20,-5 0 0,5-1 0,6 1 0,4 0 0,-4 4 12,-6-4-1,0 5-1,5-1-10,6 1-14,-6 4 3,6 0 1,-1-4 10,6 9 0,0 0 0,0 0 0,0 0 28,0 0 8,0 0 2,16 0 0,-16 0-10,11 0-1,10 5-1,1-1 0,4 1-26,-5-5 0,1 10 0,4-6 0,6 1 56,-5 0 7,0 0 1,-1-1 0,1-4-56,-1 0-8,1 5 0,-6-5-10,1 0 10,-1 0 8,0-5-8,6 5 11,-11 0-11,0 0 0,0 0 0,0 0 0,-6 0-34,6 0-6,-10-4 0,4 4-1,1 4-166,-11-4-33,0 0-6,0 0-822</inkml:trace>
  <inkml:trace contextRef="#ctx0" brushRef="#br0" timeOffset="56">7000 2949 1209,'0'0'108,"0"0"-87,-11 5-21,11-5 0,0 4 175,-5 1 30,5 9 7,0 0 0,0 1-46,5-1-10,0 5-1,6 4-1,0 6-68,-1 4-14,1 0-2,-6 0-1,11 5-33,-5 0-6,5 0-2,0 0 0,0-5-28,0-5 0,5 0 0,0 1 0,6-5-169,0-1-40</inkml:trace>
  <inkml:trace contextRef="#ctx0" brushRef="#br0" timeOffset="57">8304 3313 2048,'0'0'91,"0"0"18,-11-5-87,-5-9-22,11 5 0,-11-1 0,0 1 131,0-1 21,5 1 5,-5-1 1,0 1-65,6 4-13,-6 5-2,0 0-1,0 0-45,5 0-8,-5 5-3,11 0 0,-6 4-21,1 5 0,-1 1 0,11-1-8,-5 5 8,5 0-8,0 4 8,5-4-8,6 0 8,-6-5-13,0 1 5,6-1 8,0-5-18,-1 1 4,6-1 1,-5 1 0,0-6 4,-1 1 1,6-5 0,-5-5 0,5-4 8,0-1 0,-6-4 0,1 0-8,0-5 0,-1 0 0,1-4 0,-6-1 0,-5-5-14,0 6-2,0-6-1,0 1 0,0 4-15,0 1-4,0-6 0,0 1 0,-5 0 30,0 4 6,-1 0 8,-4 1-13,-6-6 37,0 6 7,5 8 1,-5-4 1,5 5-33,1-5 0,5 5 0,-1 0 0,6 14 37,-10-5 4,4-4 1,6 9 0,0 0-1,0 0 0,0 0 0,6 14 0,-1 0-30,6 5-11,-6 5 0,5-1 9,1 10-24,5 1-5,0-1 0,-5 5-1,-6-5 68,6-5 13,5 5 4,5-4 0,0-1-52,-5-4-12,5-1 0,-5 1 0,6 0 0,-6-5-15,0-1 3,0-3 1,-6-6-49,6 5-9,-5-4-3,-11-10 0,0 0-131,0 0-26,0 0-6</inkml:trace>
  <inkml:trace contextRef="#ctx0" brushRef="#br0" timeOffset="58">8565 3010 460,'-6'-4'41,"1"4"-33,-6-5-8,1 0 0,4 0 353,1 1 69,-6-1 14,11 5 2,0 0-282,0 0-56,0 0-11,0 0-2,0 0-87,0 0-29,0 0 0,0 0 0,16 9-150,-5 1-29</inkml:trace>
  <inkml:trace contextRef="#ctx0" brushRef="#br0" timeOffset="59">8533 3114 1522,'0'0'68,"0"0"13,0 0-65,0 0-16,0 0 0,0 15 0,5-6 130,-5 5 22,5-4 5,1 9 1,-1 0-59,0 0-12,6-1-3,0 6 0,-6-10-35,6 5-7,-1 5-2,1-5 0,0 0-32,-1-5-8,1 5 0,-6-10 0,6 6-56,-11-15-12,5 9-4,-5-9-984</inkml:trace>
  <inkml:trace contextRef="#ctx0" brushRef="#br0" timeOffset="60">8783 3105 518,'0'0'46,"0"0"-37,0 0-9,0 0 0,0 0 365,0 0 71,0 0 15,0 0 2,0 0-237,0 14-47,0-14-9,5 10-3,1-1-77,4 5-15,-4-4-3,-1 4-1,0 0-32,6 0-6,-6 5-2,11 0 0,-11 0-13,6 0-8,0-5 8,-1 5-8,6 0 0,-10-9 8,4 4-8,1-5 0,0 5 0,-6-9 0,-5-5 0,11 10 0,-6-10 0,-5 0 0,11 4 0,-6-8 0,6-1 0,-1 0 0,-4 0 0,-1-9 0,0 5 0,0-5 0,6-1 0,0-4 0,-6 1 0,0-6 0,6 0 0,-6 5 0,1-4 0,-6-1 0,5 5 0,0-5 0,-5 10 0,6-5 0,-6 5 0,0 0 0,0 14 0,0 0 0,5-10 10,-5 10-10,0 0 8,0 0-8,0 0 0,11 15 9,-6-1-9,-5 0 8,11 0-8,-6 10 8,-5-10-8,11 5 0,-1 0 0,1 0 8,0 4-8,-1-4 0,1 0-12,-6 0 12,6 0-12,-1-5 12,1 1-12,0-6 12,-6 5-47,-5-14-1,0 0-1,0 0 0,0 0-174,5 10-34,-5-10-7,0 0-2</inkml:trace>
  <inkml:trace contextRef="#ctx0" brushRef="#br0" timeOffset="61">9017 2887 2156,'0'0'48,"0"0"9,0 0 3,0 0 0,0 0-48,0 0-12,0 0 0,0 0 0,0 0-28,16 0-7,5 5-1,-10 0-1</inkml:trace>
  <inkml:trace contextRef="#ctx0" brushRef="#br0" timeOffset="62">9619 3067 230,'0'0'10,"0"0"2,0 0-12,0 0 0,0 0 0,0 0 0,0 0 137,0 0 25,0 0 5,0 0 1,0 0-53,0 0-11,0 0-1,0 0-1,10 0 30,-10 0 5,0 0 2,0 0 0,0 0 6,6-9 2,-6-5 0,0 14 0,0-5-17,-6-5-3,1 1-1,-6 4 0,6 0-46,-6 5-10,6-4-2,-6 4 0,-5 0-37,6 0-8,-6 0-2,0 4 0,10 1-21,-4 5 8,-1-6-8,6 6 0,-6-5 0,6 4 0,5-9 0,-5 9 0,5-9-12,0 10 2,-6 4 1,6-14 0,6 10 9,-6-10-10,5 14 10,6-5-10,-11-9 10,5 14-10,6-4 10,4 4-10,-4-4 10,5-1 0,0 0 0,0-4 0,0 0 0,0 0 0,-5-1 0,5 1 0,0 0 0,-6 4 0,-10-9 0,11 10 0,0-1 9,-11-9-9,0 0 12,0 0-12,0 10 20,0-10-2,-6 14-1,1-5 0,-11 6-4,5-6-1,1-4 0,4-1 0,-10 1-12,6 0 8,-1-5-8,0 0 0,-5 0 0,6 0 0,-1 0 0,11 0-10,-5-10-28,-6 6-6,6-6 0,5-4-1,0 5-112,0-6-23,5-4-4,6 5 0,-6 0-69,6 0-14</inkml:trace>
  <inkml:trace contextRef="#ctx0" brushRef="#br0" timeOffset="63">9901 2920 1418,'0'0'63,"0"-9"13,0 0-61,0 9-15,-6-10 0,6 5 0,-5-4 101,5 9 18,0 0 3,0 0 1,0 0-107,0 0-16,0 0-15,11 5-802</inkml:trace>
  <inkml:trace contextRef="#ctx0" brushRef="#br0" timeOffset="64">9922 3152 230,'0'0'20,"0"0"-20,0 15 0,5-1 0,-5-5 400,6 5 75,-1 1 15,-10 3 3,-1-3-265,1-1-52,5-5-12,0 6-1,5-6-95,-5-9-20,6 9-3,-1 6-1,6-6-58,-6 1-12,-5-10-2,0 0-1,0 0-161,11 4-32,-11-4-6</inkml:trace>
  <inkml:trace contextRef="#ctx0" brushRef="#br0" timeOffset="65">10130 2845 1152,'0'0'51,"0"0"10,0 0-49,0 0-12,0 0 0,5 19 0,0 0 243,-5-5 45,6 5 10,4 4 2,-10 6-182,6-1-36,-1 5-7,0 0-2,-5-4-35,6-1-7,-6 5-2,10-4 0,-10-6-19,5 1-10,-5-5 10,6 0-10,-1 0 0,0-10 0,-5-9 0,0 0 0,0 0 8,0 0-8,0 0 0,0 0 0,0 0 11,0 0-11,0 0 12,0 0-12,6-9 11,-1-5-11,0 4 10,-5-4-10,6 0 8,-1 4-8,0-4 0,1 5 0,-1-1 0,-5 10 0,0 0 0,11-5 0,-1 1 0,1-6 0,5 10-10,-5-4 10,-1 4 0,6 0 0,-5 0 0,-1 0 0,-10 0 16,11 4 1,0 1 1,-1 4 0,-10-9 6,11 5 2,-11-5 0,5 10 0,1-6 8,-6-4 2,0 0 0,5 15 0,-5-6-11,0 5-1,0-14-1,-5 14 0,-6-4-10,6-1-1,-11 1-1,5-1 0,-5 1-3,6-6-8,-6 6 12,0-10-4,0 5-8,0-1 0,5-4-12,-5 5 12,5-5-52,1-5-4,-6 5 0,10-4 0,6 4-176,0 0-35,0 0-7</inkml:trace>
  <inkml:trace contextRef="#ctx0" brushRef="#br0" timeOffset="66">10508 2835 2178,'0'0'96,"0"0"20,0 0-92,0 0-24,0 0 0,0 0 0,0 15 116,0-1 18,10 0 4,-10 5 1,0-5-69,6 10-14,-6-1-2,5 6-1,0-1-24,0 5-5,-5 0 0,11 0-1,-6-4-13,1 4-2,-1-5-8,0-4 12,6 0-12,0-1 0,5-4 0,0-5 0,-6 1 0,1-1 0,5-5 0,-5 1 0,5-1 0,-6-4 0,-10-5 0,0 0 0,11 0 0,-1-5 0,1 1 0,0-6 0,5 1 0,0-1 0,-6 1 0,1-6 9,0 1 2,-1 0 0,6-5 0,-5-5 0,-6 6-1,6 3 0,-6 1 0,0-5 0,1 5 18,-1 0 4,-5 0 1,-5-1 0,5 1-20,-6 0-4,1 5-1,0-1 0,5 10-8,-5-5 10,-6 1-10,0-1 10,6 5-10,5 0 0,0 0 0,0 0 0,0 0 0,-11 5 0,11-5-10,-5 4 10,0 6 0,-6 4 0,6 0-8,-1 0 8,1-4 0,5 4 0,-5-4 0,5 4 0,-6 0 0,6 0 0,-5 0 0,5-4 0,0 4 0,-5-5 0,5 6 0,-6-6 0,12 1 0,-6 4 0,0-14 0,0 14-9,5 0 9,0 0 0,1 1 0,-1-1 0,0-5 0,6 1 0,-6-1 0,6 1 0,0-1 8,5-4-8,-6 0 8,6-1-8,0 1 15,0-5-2,0-5 0,5 1 0,-5-6-4,6 5-1,-1 1 0,0-1 0,0-5-8,-5 1 0,0 0 0,0-1 0,0-4-138,0 9-20,-5 0-4</inkml:trace>
  <inkml:trace contextRef="#ctx0" brushRef="#br0" timeOffset="67">11918 2608 1774,'0'0'79,"0"0"16,0 0-76,0 5-19,-5 0 0,5-1 0,0 6 90,0-1 14,0 1 4,0 4 0,0 0-36,5 15-6,0-1-2,6 5 0,-6 0-4,1 0 0,-1 5-1,0 0 0,1-5-22,-1 5-4,0-5-1,1-4 0,-1-1-16,0-4-4,1-1-1,-1-4 0,0-5-11,1 1 0,-6-15 0,0 0 0,0 0 0,0 0 8,0 0-8,0 0 0,0 0 0,0 0 0,0 0 0,0-10 0,0-4 0,0 4-11,-6-4 11,6 5-8,6-5-16,-6 4-2,0-4-1,5 4 0,0 1 41,1 0 8,-1-1 2,6 1 0,-1-1-24,1 10 0,-11 0 0,16-5 0,-6 10 0,6-5 0,0 0 0,0 5 0,-5 4 0,5-4 0,0 0 10,-5 9-10,5-5 15,-6 1-3,1 4-1,-1-4 0,-10-10 3,6 14 1,-6-5 0,0 5 0,0-4-3,-6 4-1,1 0 0,0-4 0,-6-1 5,1 5 2,-1-4 0,-5-1 0,-5-4-10,5 4-8,-6-4 9,6 0-9,0-5-8,0 0-8,0 0-2,6-5 0,-6 0-36,5-4-7,1 4-2,-1-4 0,6 4-141,5-4-29,-6-6-6</inkml:trace>
  <inkml:trace contextRef="#ctx0" brushRef="#br0" timeOffset="68">12296 3058 1497,'0'0'66,"0"0"14,11 14-64,-6-5-16,0 1 0,1 4 0,-1-5 152,0 1 26,11 4 6,-5 0 0,0-4-81,-1-1-17,11 1-3,-5-1-1,-5 1-44,5-1-9,0-4-1,0 0-1,0-1-12,0-4-3,0 0 0,0-4 0,0-6 5,0 1 1,-6-6 0,1 1 0,0 0-6,-1 0 0,-4-5-1,-1 0 0,0 0-3,1-5-8,-6 1 12,5 4-4,-5-5 2,-5 10 0,5-5 0,0 5 0,-6 0 3,6 14 1,0-10 0,0 10 0,0 0 0,0 0 0,0 0 0,0 0 0,6 14-5,-1 5-1,6 5 0,-1 4 0,1 1 2,0 4 0,5 9 0,-6 1 0,6-5 2,-5 4 0,5 6 0,0-6 0,0 1-12,-6 0 0,6 4 0,0-5 8,0 1-8,0 0 0,-5-6 0,5 6 0,0-5-41,0-5-11,-6 0-1,1-4-798,0-1-159</inkml:trace>
  <inkml:trace contextRef="#ctx0" brushRef="#br0" timeOffset="70">14617 2935 1551,'0'0'68,"0"0"16,0 0-68,0 0-16,-6-10 0,6 10 0,0 0 145,0 0 26,-10-5 5,10 5 0,0 0-16,0 0-4,-6-9-1,6 9 0,0 0-83,0 0-17,0 0-3,0 0-1,0 0-30,0 0-5,0 0-2,6 14 0,4 5-14,1-5 0,0 5 0,5-5 0,-6 1 0,6 4 0,-5-5 0,5 5 0,0-10 0,5 1 0,-5-1 0,-5-4 0,-11-5 0,0 0 0,10 0 0,6 0 0,0-10 0,-5 1 9,0-1-9,-1 1 8,1 0-8,-6-6 10,1 1-10,-12 0 10,1-5 0,0 5 0,5-5 0,0 5 0,0-1 6,-11 1 0,-5-5 1,5 5 0,-5 0-17,11 5 10,0-1-10,-6 1 8,-5-1-18,0 5-4,-5 5-1,0 0 0,-1 0-21,1 10-5,5-5-1,0 4 0,0 1-53,5-1-10,1 0-3,4 6 0,6-6-143,0 5-29,0-4-5</inkml:trace>
  <inkml:trace contextRef="#ctx0" brushRef="#br0" timeOffset="71">14894 2911 1825,'0'0'40,"10"0"8,-10 0 1,21 9 3,-5-4-41,0 5-11,-5-10 0,5 4 0,-5 6 116,5-1 20,-6 1 5,1 4 1,-6-9-63,6 4-13,0 1-2,-6-1-1,0 5-14,-5-14-2,0 0-1,0 0 0,0 0-4,0 0-1,0 0 0,0 0 0,0 0-7,0 0-2,0 0 0,0-14 0,0 5 1,0-6 0,0 1 0,0-5 0,0-4-7,0-1-2,5 5 0,1 5 0,-1-5-4,0 0 0,1-5-1,-1 5 0,6 1-19,-1 3 0,-4 1 0,4 0 0,1 0 0,0-5-19,5 0 3,0 9 0,5 1-140,-5 0-28,5 4-6</inkml:trace>
  <inkml:trace contextRef="#ctx0" brushRef="#br0" timeOffset="73">17299 2514 2012,'-16'9'44,"16"-9"10,-10-5 2,4 1 0,1 4-45,-5 0-11,10 0 0,0 0 0,0 0 51,0 0 8,0 0 1,15 0 1,1 0-69,0 4-15,0 1-2,6 0-621,-6 0-124</inkml:trace>
  <inkml:trace contextRef="#ctx0" brushRef="#br0" timeOffset="74">17374 2712 1612,'-16'0'72,"11"0"14,-1-4-69,-4 4-17,4-5 0,-4 5 0,4-5 249,6 5 47,0 0 8,0 0 3,-5 5-195,5 4-38,0 1-8,5 4-2,1 5-44,-1 0-10,0 0-2,1 4 0,4-8-8,-4 4 0,4-1 0,1 1 0,0 5-20,-6-5-5,6-10-2,-6 6-839,6-1-168</inkml:trace>
  <inkml:trace contextRef="#ctx0" brushRef="#br0" timeOffset="75">17688 2608 1569,'0'0'69,"0"0"15,0 0-67,0 0-17,-5-5 0,-6 1 0,6 4 148,-6 0 25,-5 0 6,5 0 1,1 0-69,-6 0-14,5 4-2,1-4-1,-1 5-46,6-5-8,-6 5-3,11-5 0,-5 5-25,5-5-12,0 14 10,-6-5-10,6 1 0,0 4-13,6-5 1,-1 6 0,0-6 12,1 1 0,4 4 0,1 0 10,-1 0 2,1 0 0,0 5 0,-1-5 0,6 1-1,-5-1 0,0 0 0,-1 0 0,1 0 11,0-4 2,-11-10 1,0 0 0,10 9-1,-10-9-1,0 0 0,0 0 0,0 0 0,0 0 0,0 0 0,0 10 0,-10-10-7,4 5 0,-4-5-1,-6 0 0,5 0-15,-5 0 0,-5 0-12,5 0 12,-5 4-133,5-4-20,-6-4-4,6-1-1040</inkml:trace>
  <inkml:trace contextRef="#ctx0" brushRef="#br0" timeOffset="76">18769 2779 1555,'0'0'138,"0"0"-110,0 0-28,0 0 0,0 0 167,0 0 28,0 0 5,0 0 2,0 0-72,0 9-14,-6 5-4,6 0 0,0 1-60,6 8-12,-6 1-2,5 0-1,0 4-23,0-4-5,-5 4-1,6 0 0,-1 1 1,-5-10 0,0 0 0,5 0 0,-5-5-9,0-5 0,6 5-12,-6-14 12,0 0 0,0 0 0,0 0 0,0 0 12,0 0-12,0-14 0,0 0 0,-6-5 0,6 0 0,0 0-11,0 0 3,0-4 0,6-1 8,-6 0 11,0 1-3,5 4 0,0-5-19,-5 0-4,6-4-1,4 0 0,-15 9 41,10 0 8,6 5 2,0-5 0,-6 5-21,6 4-4,-6 5-1,6-4 0,-1 9 9,-10 0 2,0 0 0,16 5 0,0 4-20,0 5 0,-5 0 8,5 1-8,-6 8 29,1-4 3,0 10 0,-1-6 0,-4 1-32,4-5-16,1 4 1,0 1 1,-6 0 14,6-5-9,-6 4 9,0-4-8,6-9-20,-6 4-3,1-9-1,-1 4 0,-5-9-48,0 0-9,0 0-3,0 0 0,0 0-118,0 0-24,0 0-5,0 0-705</inkml:trace>
  <inkml:trace contextRef="#ctx0" brushRef="#br0" timeOffset="77">19216 2750 1411,'0'0'62,"0"0"14,0 0-61,0 0-15,-6-5 0,6 5 0,0 0 156,0 0 28,0 0 5,0 0 2,0 0-57,0 0-11,0 0-3,0 0 0,0 0-48,0 0-9,11 15-3,0-6 0,-1 5-33,1 0-7,-6 1-2,6-1 0,0-5-18,-6 6 8,0-6-8,-5-9 0,11 14 0,-6-4 0,-5-10 0,0 0 0,0 0 8,0 0-8,11 4 0,-11-4 0,0 0 8,0 0-8,0 0 0,0 0 0,0 0 0,-6-9 0,1-1 0,-6-4 0,6 0-15,-5 5-3,-1-10-1,0 4 0,6 1-15,-6-5-3,-5 5-1,6 0 0,-1 0 13,0 4 2,1-4 1,-1 0 0,0 0 22,1 0 0,4 4 0,6 10 0,-5-5 0,5 5 16,0 0-2,0 0-1,0 0 18,0 0 3,0 0 1,16-4 0,0-1-7,0 5-2,0 0 0,0 5 0,0-5 15,5 4 3,-5-4 1,11 0 0,-6 0-13,0 5-2,1-5-1,-1 5 0,6-5-2,-6 0-1,0 0 0,6-5 0,-6 5-26,0-5 8,-5 5-8,6 0 0,-6 0-24,0 0-9,-6 0-3,6-4 0,-5 4-89,-11 0-19,0 0-3,0 0-1,0 0-124,0 0-26,0 0-5,0 0-1</inkml:trace>
  <inkml:trace contextRef="#ctx0" brushRef="#br0" timeOffset="78">19450 2348 576,'0'0'51,"-11"-9"-41,6 4-10,-6 0 0,6 5 297,-6-5 58,1 5 11,10 0 2,-11-4-151,11 4-30,0 0-7,0 0 0,-5 14-72,5 0-13,5 0-3,0 10-1,1 0-35,-1 9-6,6 0-2,5 5 0,0 4-9,-1 1-3,-4 4 0,5 0 0,5-4-28,1-5-8,10 0 0,-6 0 0,1-1-183,5-8-37,0-6-8,0-4-2</inkml:trace>
  <inkml:trace contextRef="#ctx0" brushRef="#br0" timeOffset="79">20482 2703 1267,'0'0'112,"0"0"-89,-16-5-23,1 0 0,4 1 220,-5-6 40,0 10 8,5 0 2,-5-5-114,0 5-24,6-4-4,-6 4 0,0 4-80,5 1-16,0 5-4,6-6 0,-5 1-28,4 5 0,1-1 0,0 5 0,5 5 0,0 5-8,0-1-1,5 1 0,0-5-10,1 5-1,-1-5-1,5 0 0,-4-5-5,4 0-1,1 0 0,0-4 0,-11-10-17,10 0-3,6 4-1,-5-8 0,0-6 48,-1 1 12,1-1 0,-6-4 1,6 0-13,-6-5 9,1 0-9,4-5 8,-10-4-58,6 4-12,-6-4-2,0 4-1,-6-4 2,1 4 1,0-4 0,-1 4 0,-4-4 34,-1 4 6,0 0 2,6 1 0,-11-1 32,5 0 8,1 1 0,-1-1 1,-5 5 33,11 0 6,-6 0 2,0 5 0,6 0 22,0 0 4,0 0 0,-1 4 1,6 10-9,0 0-1,0 0-1,0 0 0,0 0-38,0 0-7,11 14-1,-1 1-1,-4-1-11,10 5-1,-6 4-1,6 6 0,-5-1 0,5 0 0,0-4 0,5 9 0,-5-4-10,0-1-8,-10-4 12,9 4-12,-4-4 0,0-1 0,5 1 0,-6 0 0,6-1-40,-5-4-3,5 5 0,-5-10 0,-6 5-64,6-9-13,-6-1-2,-5-9-1,5 9-144,-5-9-29</inkml:trace>
  <inkml:trace contextRef="#ctx0" brushRef="#br0" timeOffset="80">20616 2599 1562,'0'0'69,"0"0"15,0 0-68,0 0-16,0 0 0,5 9 0,-5 1 123,5 4 21,-5-5 4,5 6 0,6 3-75,-6-3-15,6 4-3,0-5-1,-1 5-35,-4 0-7,4 4-2,1-4 0,0-5-37,-6 5-7,6-4-2,-6-1-963</inkml:trace>
  <inkml:trace contextRef="#ctx0" brushRef="#br0" timeOffset="81">20637 2433 1440,'0'0'128,"0"-5"-103,-6-4-25,6 9 0,0 0 193,0 0 34,-5-5 6,5 5 2,0 0-155,0 0-30,0 0-6,0 0-2,0 0-86,16 5-18,-5 0-3,5 4-952</inkml:trace>
  <inkml:trace contextRef="#ctx0" brushRef="#br0" timeOffset="82">20844 2618 1616,'0'0'72,"0"0"14,6 9-69,-6-4-17,5 4 0,6 1 0,-6-5 142,6 4 25,-1 0 5,-4 1 0,-1-1-67,6 6-13,-6-1-4,0 0 0,6 0-35,-6 5-7,1-5-2,4 0 0,-10-14-24,6 10-4,-6-10-2,5 5 0,-5-5-2,10 4-1,1-8 0,0-1 0,-6 0 1,6-4 1,-11-1 0,10 1 0,-4-5-1,-1-5 0,6 0 0,-6 0 0,-5-5-12,11 5 11,-6 0-11,0-4 10,1 8-10,-6-3 10,5-1-10,0 4 10,1 6 2,-6 4 0,0 5 0,0 0 0,5-9 4,-5 9 2,0 0 0,0 0 0,11 9-6,-1-4 0,1 4-1,-1 1 0,1 4-11,-6 5 0,6-5 9,0 5-9,5-5 0,0 5 0,-6 0 0,1 5 0,0-5 0,-6 4-8,6-4 8,-1 0-8,1 0-23,-6 0-4,1 0-1,-1-5 0,-5-4-174,5-1-35,-5-9-7</inkml:trace>
  <inkml:trace contextRef="#ctx0" brushRef="#br0" timeOffset="83">21095 2362 1152,'0'0'102,"-6"-9"-82,1-1-20,0 1 0,5 9 199,0-5 35,0 5 7,0 0 2,0 0-146,0 0-29,0 0-5,0 0-2,0 0-83,16 5-17,0 4-3,0 5-914</inkml:trace>
  <inkml:trace contextRef="#ctx0" brushRef="#br0" timeOffset="84">21467 2542 1324,'0'0'118,"0"0"-94,0 0-24,-5-9 0,5-6 263,-11 6 48,6-1 9,5 1 3,-5-1-148,5 1-30,-11 0-5,6 4-2,-11 0-94,5 0-18,0 1-4,1 4-1,-6 0-21,5 4-10,0 6 1,6-5 0,5-5-22,-5 14-4,-1 0-1,6 0 0,0-4 3,6 4 0,-6 0 0,5-5 0,0 6 22,6-6 11,-6 5-10,6-4 10,0 4 0,-1-9 0,1 4 0,0 1 0,-11-10 0,10 9 0,1-4 0,5 4 0,-16-9 13,11 5 9,-1 4 2,-10-9 0,0 0 7,0 0 1,0 0 1,11 10 0,-6 4-13,-5-14-2,0 10-1,-5-1 0,-1-4-5,1 4-2,-5 1 0,-1-1 0,0-4-10,1-5 0,-6 0 0,0 5 0,-11-5-13,11 4-5,16-4-1,-11 5 0,-5-5-49,6 0-11,10 0-1,0 0-1,0 0-179,0 0-36,-21-14-8,21 14 0</inkml:trace>
  <inkml:trace contextRef="#ctx0" brushRef="#br0" timeOffset="85">21483 2296 2192,'0'0'97,"0"0"20,0 0-93,0 0-24,0 0 0,0 0 0,0 0 116,0 0 20,-5-5 3,5 5 1,0 0-98,0 0-19,0 0-4,0 0-1,10 5-55,6 4-11,0 1-3,0 4-737,6-4-147</inkml:trace>
  <inkml:trace contextRef="#ctx0" brushRef="#br0" timeOffset="86">21616 2504 1382,'0'0'123,"0"0"-99,0 0-24,0 0 0,0 0 191,0 0 33,6 10 6,-1 4 2,0-5-92,0 5-19,-5 1-3,6 4-1,-6-5-45,5 5-8,0 0-3,1 0 0,-6-1-28,0-3-5,5-1-2,0 0 0,1 0-18,-1-4-8,-5-10 0,5 14 8,-5-14-33,6 9-7,-6-9-2,0 0 0,0 0-190,0 0-39</inkml:trace>
  <inkml:trace contextRef="#ctx0" brushRef="#br0" timeOffset="87">21813 2107 2192,'-16'-5'97,"16"0"20,0-4-93,0 4-24,-5-4 0,5 9 0,0 0 120,0 0 20,0 0 4,0 0 1,0 0-85,5 14-18,1 5-3,-6 9-1,-6 0-3,6 10-1,0-5 0,6 10 0,-6-5-26,5 4-8,-5-4 0,0-5 0,0 1 8,0-6-8,0-4 0,5-1 0,0 1 0,1-5 0,-6-5 0,5 0 0,-5-14-10,0 0 1,0 0 0,0 0 0,0 0-2,0 0 0,0 0 0,11-9 0,-11 9 11,10-10 14,1 1-3,-6-1-1,6 1-10,-6-1-17,6 6 4,0-6 1,-1 10 12,1-4 15,0-1-3,-1 5-1,-10 0-20,16 0-4,-5 0-1,5 0 0,0 0 25,-6 0 5,6 0 0,-5 5 1,-11-5-17,0 0 0,0 0 0,11 4 0,-11-4 26,0 0 2,0 0 0,0 0 0,0 0 12,0 14 4,-6-4 0,1 4 0,-6 0-28,1 0-6,-6-4-1,5-1 0,-5 1-9,0-1 0,0 1 9,6-5-9,-6-1 0,0 1 0,5-5 0,-5 0 0,5 0-37,1 0-12,4-5-3,-4 1 0,4-1-89,1-5-19,0-4-3,5-5-646,5 5-130</inkml:trace>
  <inkml:trace contextRef="#ctx0" brushRef="#br0" timeOffset="88">22122 2130 2246,'0'0'100,"0"0"20,0 0-96,0 0-24,-5 0 0,5 0 0,0 0 127,0 0 21,0 0 4,0 0 0,5 15-68,6-1-15,-11 9-2,0 1-1,5 4-21,0 1-4,0-1-1,1 10 0,-1-5-40,-5 0 0,5 0 0,6 1 0,0-6 0,-1 0 0,1-4 0,5 0 0,0-1-42,-5-4-7,-1-5-2,6 1 0,-5-1-121,0-5-25,4-4-5,-4-5-560,0 0-112</inkml:trace>
  <inkml:trace contextRef="#ctx0" brushRef="#br0" timeOffset="89">22532 2476 1533,'0'0'68,"0"0"14,0 0-66,0 0-16,0 0 0,16 0 0,-6 0 108,1 0 17,-11 0 4,11 0 1,-1 0-53,1-5-10,5 5-3,-16 0 0,0 0-23,11-5-5,5 1 0,-1-1-1,-15 5-3,11-5 0,0-4 0,-1 4 0,-4-5 0,-1 1-1,0 0 0,1 4 0,-1-5-3,-5 1 0,-5-1 0,-1 1 0,1 4-16,-6-4-3,1 4-1,-1 0 0,-10 1-8,10-1 12,-5 0-12,0 5 12,0 0-12,0 5 0,6 0 0,-1-1 8,0 1-8,1 0 0,-6 4 0,5 1 0,6-1 0,-6 5 0,6 1-9,-6-1 9,6 5 0,0-5 0,5 5 8,0 0-8,0 0 28,5 0 0,6-1 0,-6 6 0,0-5 2,6 0 0,5 0 0,5-5 0,-5-4-8,0-1-2,11-4 0,-1 4 0,6-9-20,-5 0 9,5 0-9,5-5 0,6 1-84,-6-1-23,-21 0-5,10 1-1125</inkml:trace>
  <inkml:trace contextRef="#ctx0" brushRef="#br0" timeOffset="90">23639 2083 921,'11'-19'40,"-11"19"10,0 0-40,0 0-10,0 0 0,0 0 0,0 0 318,0 0 62,0 0 12,0 0 2,0 0-227,0 0-46,0 0-9,5 19-1,0-5-71,6 15-13,-1-1-3,1 5-1,-11 0-13,5 5-2,6 0-8,0 0 12,-1 0-12,-10-10 0,0 5 0,0-9-10,-5-1 10,5-4 16,5-4-4,1 4-1,4-15-11,-10-4 0,0 0 0,0 0 0,11 5 0,0-5 0,-11 0 0,0 0 0,0 0 8,5-9-8,6-1 8,-6 1-8,-5-1 0,11 1 0,10-1 0,-5 1 0,-11 4 18,6 0-2,-1 1 0,6 4 0,6 4-24,-6-4-6,-6 5-1,6 4 0,0-4 15,0 0 0,-16-5 0,6 9 0,4 1 17,1 4-3,-6-4-1,-5 4 0,0-5 4,0 5 1,0-4 0,-5 4 0,-11-5 0,5 1 0,6-1 0,0 1 0,-11-1-10,0 6-8,0-6 12,0 5-12,5-9 8,-10 0-8,-6-1 0,6 6 0,5-10-14,5 0-10,-5 0-1,6 0-1,-6-5-50,0 0-11,10 1-1,1-6-752,-11 1-151</inkml:trace>
  <inkml:trace contextRef="#ctx0" brushRef="#br0" timeOffset="91">24070 2443 748,'0'0'67,"0"0"-54,0 0-13,0 0 0,0 0 313,0 0 60,0 14 12,0 0 3,5 0-197,1 0-39,-6 1-8,10 4-2,6-5-69,0 0-13,-5 5-4,0 0 0,10-5-25,-11 5-6,1-5-1,0 0 0,5-4-12,0-1-2,-6-4-1,1 0 0,-11-5-1,5 0-8,17-5 12,-12 0-4,-10 5 1,6-9 0,10-5 0,5-1 0,11 1-9,-16-5 12,-16 0-12,0 0 12,10 5-12,-4 0 0,-6 0 0,0-5 0,0 9 0,0-4 0,0 5 0,0-1 0,0 10 0,0 0 8,10-4-8,-10 4 0,0 0 8,0 0-8,0 0 0,6 18 8,-6-3 8,0 4 2,5 9 0,0 0 0,6 10-3,0 0-1,-11 5 0,10 4 0,6 10-14,0-5 0,-16 5 0,6-1 0,9-4-24,1-4-5,-5-1-1,0-4-897,-11-1-179</inkml:trace>
  <inkml:trace contextRef="#ctx0" brushRef="#br1" timeOffset="93">18391-552 403,'-6'-5'36,"-4"0"-36,-1 5 0,6-9 0,-6-1 376,6 6 69,-6-1 14,6 0 2,-6 0-288,11 5-57,-11 0-12,6 0-3,-6 0-54,1 5-11,4 0-3,-4 9 0,-1 0-15,1 0-3,-1 5-1,6 0 0,-6 5-14,6 0 11,-1-1-11,1 6 10,5-1-2,0 0 0,0-4 0,5 4 0,6 1-8,0-6 0,-1 6 0,1 4 0,0-14-16,4 9 0,7-4 1,-6 0 0,5-10-147,0 0-30,1 0-5</inkml:trace>
  <inkml:trace contextRef="#ctx0" brushRef="#br1" timeOffset="94">18614-496 1324,'0'0'118,"0"0"-94,0 0-24,0 0 0,0-14 109,0 14 18,0 0 3,0 0 1,16-9-32,-5-1-7,-1 6 0,6-1-1,-5-5-16,5 10-3,0 0-1,0-4 0,5 4-23,1-5-5,-7 0-1,1 5 0,0-9-28,0 4-6,11 5 0,0-5-8,-6-4 0,6 4 0,-12 0-10,12 1 10,-6-1-149,-5 0-23,0 5-4</inkml:trace>
  <inkml:trace contextRef="#ctx0" brushRef="#br1" timeOffset="95">18800-524 230,'0'0'20,"0"0"-20,0 0 0,0 0 0,0 0 263,0 0 48,0 0 9,0 0 3,0 0-138,0 0-27,0 0-6,0 0 0,0 0-68,0 0-14,6 10-2,4 4-1,-4 0-39,-1 0-7,-5 5-1,5 0-1,-5 5-19,6-1 0,-6 1 0,0-10 0,5 5-31,6 0-9,-6 5-3,0-1-597,6-9-119</inkml:trace>
  <inkml:trace contextRef="#ctx0" brushRef="#br1" timeOffset="96">19125-354 806,'0'0'36,"0"0"7,0 0-35,0 0-8,0 0 0,-5 10 0,5-1 180,-6 5 33,6 1 7,0 4 2,6-5-129,-6 0-25,-6 0-6,6-4-1,0 4-17,0-14-3,0 0-1,6 9 0,-6-9-1,0 0-1,0 0 0,0 0 0,0 0 4,0 0 1,0 0 0,0 0 0,0 0-10,5-9-1,0-5-1,-5-1 0,0 1-11,6 0-1,-6-5-1,5 5 0,-5 0-8,5 0-2,-5-1 0,6 6 0,-6-15-8,5 10 8,0 5-8,-5-6 8,6 1-8,-1 5 0,0-1 0,-5 10 0,0 0-16,0 0-4,6-4-2,-6 4-700,10-10-140</inkml:trace>
  <inkml:trace contextRef="#ctx0" brushRef="#br1" timeOffset="97">19418-462 1670,'0'0'74,"0"0"15,0 0-71,0 0-18,0 0 0,0 0 0,0 0 109,0 0 19,0 0 3,0 0 1,0 0-76,0 14-16,0-5-2,0 5-1,0 1-20,0-1-4,0 5-1,5-5 0,1-5-4,-1 1-8,-5-10 11,11 14-11,-1-5 8,1 1-8,-6-1 0,-5-9 0,0 0 10,11 0-10,-1 0 8,6 0-8,-16 0 12,11-4-4,0-1 0,-1-5 0,-4 6-8,4-1 12,-4-4-12,-1 4 12,6-5 4,-6 1 2,6-5 0,-6 4 0,0-4-18,1 5 0,-1-1 0,0-4 0,0 0 0,1 0 0,-6 4 8,5-4-8,6 9 0,-6 0 0,-5 5 0,0 0 0,-5-4 0,5 4 0,0 0 0,0 0 0,0 0 0,0 0 0,0 14 0,5 0 0,0 5 0,-5 0 0,6 5 0,-1-1 0,0 1 0,1-15 0,-1 6 0,6-1 0,-1 0-33,-4 0-4,4 5-1,-4-5 0,4 0-134,-4 1-26</inkml:trace>
  <inkml:trace contextRef="#ctx0" brushRef="#br1" timeOffset="98">19828-373 806,'0'0'36,"0"0"7,0 0-35,0 0-8,0 0 0,0 0 0,21-9 236,-5 4 46,-5-9 9,10 5 1,-5 4-146,0-5-30,0 1-5,0 4-2,0-4-35,-6-1-7,6 1-2,-5-1 0,0-4-18,-1 5-4,1-1-1,0 1 0,-6-1-22,-5 10-5,0 0-1,11-9 0,-6 9-6,0-14-8,-5 4 11,0 10-11,0 0 8,0 0-8,0 0 0,-10 0 0,-1-9-11,0 4-5,1 5-2,-1 0 0,-5 0-8,5 0-2,-5 0 0,6 0 0,-6 14 12,5-14 3,-5 10 0,6 4 0,-1-9 13,0 4-9,1 5 9,4 0-8,1-4 8,0 4-12,-1 0 12,6 5-12,0-5 12,6 5 0,-1 0 0,0-9-8,6 4 8,0-5 0,5-4 8,0 5-8,-1-6 12,7-4-1,-1 5-1,0 0 0,6-10-10,-6 5 8,1 5-8,-1-10 8,0 0-41,-5 1-9,5-1-2,-5-5-677,6 6-136</inkml:trace>
  <inkml:trace contextRef="#ctx0" brushRef="#br1" timeOffset="99">20456-737 1209,'0'0'53,"0"0"12,0 0-52,10 5-13,-4 14 0,4-10 0,1 5 215,5 5 40,-5 0 8,5 5 1,0 0-113,0-1-23,0 6-5,0 4-1,0 0-46,-6 0-10,1 5-2,5 0 0,-6-5-20,1 5-4,-6 0 0,1-1-1,-1 6-31,0-10-8,-5 5 0,0-5 0,0 5-89,-5-5-23,-6 5-4,6-5-1090</inkml:trace>
  <inkml:trace contextRef="#ctx0" brushRef="#br1" timeOffset="100">27253 1842 2268,'0'0'50,"0"0"10,0 0 3,-11-5 0,6 5-51,-6 0-12,11 0 0,0 0 0,-10 9 36,-1 1 4,-5 4 0,6 0 1,-1 10-33,0 4-8,1 5 0,-1 1 0,6 3 18,5 6 2,-6 0 0,6 4 0,6 0-20,-1 1 0,0-1 0,6 5 0,-6-9-14,6-1-6,0-4-2,4 5 0,1-10-113,6 0-22,-6-5-5</inkml:trace>
  <inkml:trace contextRef="#ctx0" brushRef="#br1" timeOffset="101">27423 1974 1267,'0'0'112,"0"0"-89,6-9-23,4 4 0,-4-4 172,-1-1 29,6 1 7,-1-1 0,6 5-84,0 1-18,-5-1-3,5 5-1,0 0-32,5 0-6,0 0-2,6 0 0,0-5-26,-6 5-4,0-4-2,0 4 0,6 4-40,-6 1-8,-5-5-2,0 5 0,-5-1-115,5 1-23,-5 0-5,-1 0-849</inkml:trace>
  <inkml:trace contextRef="#ctx0" brushRef="#br1" timeOffset="102">27487 2097 748,'-10'0'67,"10"0"-54,0-5-13,-6 1 0,6-1 256,0 5 49,0-5 10,0 5 1,0 0-155,0 0-31,0 0-6,11 14-2,0 5-56,-6 0-11,0 10-3,6-1 0,-6 5-32,6-4-8,-1-1 0,1 0-1,-6 6-11,6-6 0,-6-4 0,6-1 0,-11 1-124,5-5-21,1 0-4</inkml:trace>
  <inkml:trace contextRef="#ctx0" brushRef="#br1" timeOffset="103">27445 2173 1267,'0'0'56,"0"0"12,0 0-55,0 0-13,0 0 0,10 14 0,-10-14 155,11 10 28,5-1 5,5-4 2,6 4-68,-6-4-14,0 0-2,6-5-1,0 4-44,5-4-9,-6 0-1,1 0-1,-1 0-40,-10 0-10,0 0 0,6 5 0,10-5-75,-11 5-17,0 0-3,6-1-590,-1-8-119</inkml:trace>
  <inkml:trace contextRef="#ctx0" brushRef="#br1" timeOffset="104">28206 2220 1152,'-5'0'102,"5"0"-82,0 0-20,-6-4 0,1-1 171,0 0 29,-6 0 7,6 1 1,-6 4-41,6 0-8,-1 0-2,-4 0 0,-1 0-69,0 4-15,1 1-2,-6 0-1,0 4-50,0 1-9,0 4-3,5 5 0,1 0-8,-1 0 0,-5 0 0,0 0 0,5-1 0,6 1-11,5 0 3,-5 0 0,5 0 8,5-9 0,6 4 0,-1-5-8,-4 5-16,4-4-4,1-5 0,5-1 0,-6 1 12,1-5 3,5-5 0,0 1 0,0-6 13,-5 1-11,-1-5 11,1 4-10,0-4 10,-1 0 0,-4 0 0,4-5 0,-4 0 0,4 0 0,-4 5 0,-1-5 8,0 4-8,1-4 0,-1 1 0,-5 3 8,0 1 4,5 5 0,-5-1 1,0 10 0,0 0 9,0 0 2,0 0 0,0 0 0,0 0-12,0 10-3,0 4 0,5 0 0,-5 5-9,6 0 0,-6 0 0,5 5 0,-5-1 0,11 1 0,-6-5 0,0 4 0,1-4-14,-1 0 2,0 5 0,1-5 0,4 0-41,-4-5-8,-1 0-2,6 0-693,-6 1-138</inkml:trace>
  <inkml:trace contextRef="#ctx0" brushRef="#br1" timeOffset="105">28312 1899 1782,'0'0'79,"0"0"16,0 0-76,0 0-19,0 0 0,0 0 0,0 0 107,0 0 17,6 14 4,4 0 1,-4 0-45,-1 5-8,6 5-3,-6 4 0,6 0-21,-1 6-4,1 3 0,-6 1-1,0 0-23,1 0-4,4 5 0,1-6-1,5-3-19,-5-1 0,-1 0 8,6 0-8,-5-5-32,5 1-11,0-6-1,0 1-1136</inkml:trace>
  <inkml:trace contextRef="#ctx0" brushRef="#br1" timeOffset="106">28839 2315 1785,'0'0'79,"0"-10"17,-5 1-77,-6-5-19,6 0 0,-6-1 0,6 6 168,-6-5 29,-5 4 7,0 1 0,6 4-112,-12 5-24,6 0-4,-5 5 0,0 4-53,5 5-11,5 1 0,1 4 0,-1-5-10,0 9 1,6-4 0,0 0 0,5 0 9,5-5 0,-5 5 0,5-4 0,11-6-31,-5 5-1,0-4 0,5-1 0,5-4 32,-5 4 0,5-4 0,-5 4 0,-5-9 0,-1 5 0,1 0 0,5 0 0,-11 4 0,-5-9 0,0 0 0,0 0 0,0 0 0,0 10 0,0-10 0,-5 14 0,0 0 0,-6-5 0,-5 1 0,5-1 0,-5 6 0,0-11 0,1 1 0,-7 0 0,12-5 0,-1 4-14,11-4 2,-11 0 1,-5-4-53,6-1-10,-1-4-2,11-6-637,-5 6-127</inkml:trace>
  <inkml:trace contextRef="#ctx0" brushRef="#br1" timeOffset="107">28914 2452 1335,'21'-9'59,"-5"4"13,-5-5-58,5 1-14,0 0 0,0-6 0,0 6 98,5-5 17,-5 4 3,0 1 1,-6-5-7,6 9 0,-5-5-1,0 1 0,-6-5-20,6 4-4,-11 1-1,0 9 0,0-14-28,0 14-6,0-10 0,-11 1-1,0-1-21,1 5-4,-1 1-1,-5 4 0,0 0-17,0 0-8,-5-5 8,5 10-8,0-1 0,5 1 0,-5 0 0,0 9 0,6-4 0,-1 4 0,6 5 0,-6-5 0,6 5-14,-1 0 5,6 0 1,6-5 0,-1 5 8,6 0 0,-1-5 0,6 5 0,0-5 0,6 0 0,-1 0 0,0 1 0,0-6 0,1 1 0,4-6 0,1 1 0,-6 0-45,1-1-7,-1 1-2,-5-5 0,5 0-187,-5-5-38</inkml:trace>
  <inkml:trace contextRef="#ctx0" brushRef="#br1" timeOffset="108">29462 1818 864,'0'0'76,"0"0"-60,0 0-16,0 0 0,0 0 226,0 0 42,0 0 9,11 10 2,5-1-132,0 10-27,-6 0-4,1 5-2,5 9-30,0 0-5,-6 0-2,1 5 0,-6-5 0,6 9 0,0 1 0,-1 0 0,-4-1-26,4 1-6,-4 4-1,-1-4 0,-5 4-20,-5 0-5,5 1-1,-6 4 0,-4 0-18,-6 0 0,0 0 0,-6 0 0,6-5 0,6 0-12,-1-4 1,-5-5 1,0 4-214,0-8-44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24.01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-1 0 1911,'0'0'42,"0"0"9,0 0 1,0 0 2,0 0-43,0 0-11,0 14 0,0-14 0,0 10 68,0 4 11,10 5 2,-4 4 1,4 1-30,1 9-7,0-4-1,5 4 0,0 5-22,-6-5-5,6 0-1,-5 5 0,5 0-8,0 4-8,-6-14 12,1 10-12,0-9 0,-1-6 0,6 1-10,-5 4 10,-6-4-182,6 0-29,0-1-5</inkml:trace>
  <inkml:trace contextRef="#ctx0" brushRef="#br0" timeOffset="1">121 563 288,'0'0'12,"-5"-5"4,5 1-16,-5-1 0,5 5 0,-6-10 0,1-4 348,5 0 68,-5 5 12,-1-1 4,1 5-218,0-4-43,-1 4-9,1 0-2,0-4-76,-1-1-16,1 6-4,0-1 0,-1 5-16,-4-5-4,4 1-1,-4 4 0,4-5-18,6 5-3,0 0-1,-10 9 0,-1-4-21,11-5-13,-10 9 1,10-9 1,0 15 11,0-1-10,0 5 10,0 0-10,5-5 10,0 0-10,0 0 10,6 1-10,-6-1-5,1-5-1,-6-9 0,16 14 0,-6 1-11,-10-15-2,0 0-1,16 4 0,6 6-35,-22-10-7,0 0-2,16-5-663,0 0-133</inkml:trace>
  <inkml:trace contextRef="#ctx0" brushRef="#br0" timeOffset="2">308 497 1306,'0'0'58,"0"19"12,5 0-56,-5-19-14,5 23 0,1-8 0,-1 3 68,5-3 12,1 4 1,0-5 1,-6-5-66,6 5-16,-6-4 0,-5-10-710</inkml:trace>
  <inkml:trace contextRef="#ctx0" brushRef="#br0" timeOffset="3">308 246 1893,'0'0'84,"0"0"17,0 0-81,0 0-20,-6-9 0,6 9 0,0 0 71,0 0 9,0 0 3,0-5 0,-5-5-83,10 10-28,-5-14 0,0 14-605,0 0-121</inkml:trace>
  <inkml:trace contextRef="#ctx0" brushRef="#br0" timeOffset="4">478 431 345,'0'0'31,"0"0"-31,0 0 0,0 0 0,5 14 262,1 0 46,4 0 10,1 0 2,-1-4-95,6-1-18,-5 1-4,0-1-1,-6 5-170,0-4-32,-5-10-9,0 0-1,0 0 59,0 0 12,11 5 3,-11-5 0,0 0-52,0 0-12,16 0 0,-5-10 0,-6 1 54,-5-10 8,0 0 2,11 0 0,-6 5-74,6-5-14,-1 0-4,1 0 0,-6 9 45,-5-13 9,-5 4 2,0 5 0,5-5-44,0 9-8,5 6-1,-5 4-1,0 0 26,0 0 0,0 0 0,0 0 0,0 0 20,5 9 4,0 5 0,1 0 0,4 5-34,1 0-6,0 0-2,-1 0 0,1 5 29,-6-5 5,1 0 2,4-5 0,-4 5-97,4-10-19,-10-9-4,6 14-621,4 1-124</inkml:trace>
  <inkml:trace contextRef="#ctx0" brushRef="#br0" timeOffset="5">1015 293 748,'0'0'67,"0"0"-54,0 0-13,0 0 0,0 0 272,0 0 51,0 0 10,0 0 3,0 0-116,-5-4-22,-11-1-5,6 0-1,-1 5-153,6 0-31,-6 0-8,-5 0 0,11 0 45,-1 0 8,-4 0 2,-1 5 0,0-5-37,1 5-7,-1-5-2,6 9 0,-1-4-9,1 4-12,5 1 2,0-1 1,0 1 1,0-1 0,-5 5 0,5-4 0,0 4 20,5 0 4,6 5 0,-6-9 1,6-1-36,-1 0-7,-4 6-2,-6-15 0,0 0 45,16 9 9,0 5 2,-6-4 0,-10-10-28,0 0 0,0 0 0,16 9 0,-5 1-15,-11-10-8,0 9-1,0-9-1,0 0 25,0 0 0,0 10 9,-5-1-9,5 1 22,-6-6-2,-4 1-1,-6-5 0,10 0-34,-10 0-6,6 0-2,-6-5 0,0-4-30,0 4-7,5-4 0,-5 4-1,6 0-140</inkml:trace>
  <inkml:trace contextRef="#ctx0" brushRef="#br0" timeOffset="6">1015 76 230,'0'0'20,"0"0"-20,0 0 0,0 0 0,11 9 388,0 1 74,-6-1 14,6 1 4,-6 4-282,0 5-56,1 0-11,-6 4-3,0 1-102,5 0-26,6 4 0,-1-4 0,-10 4 56,6-4 7,4-1 1,-4 1 0,4 0-103,-4-5-20,-1-1-4,-5-3-1,0-15 103,5 14 20,-5-14 4,0 0 1,0 0-103,0 0-20,0 0-4,0 0-1,0 0 52,-5-10 12,5 1 0,-5-1 0,-1-4 48,1 0 13,10-5 3,-5 5 0,6 5-52,-6-6-12,5 6 0,0-1 0,6 1 0,-6-1 0,1 6 0,4-6 0,6 10 0,0-4 0,0-1 0,-5 5 0,5 0 0,0 0 0,0 9 0,-6-4 0,-10-5 54,6 9 8,4 6 2,1-1 0,0 0-52,-6 0-12,-5 0 0,0 10 0,5-14 0,-5 4 0,-10 5 0,-1-5 0,11 0 0,0 0 0,-11 0 0,1 1 0,10-15 0,-16 4-12,0 1 3,0 0 0,0-5-3,0 0 0,0-5 0,0 0 0,-5 1-24,5-1-6,5-5-1,0 1 0,1 0-119,-1-6-24,6-4-5,-1 0-1</inkml:trace>
  <inkml:trace contextRef="#ctx0" brushRef="#br0" timeOffset="7">872 142 806,'0'0'72,"0"0"-58,0 0-14,0 0 0,0 0 259,0 0 49,0 0 9,0 0 3,0 0-205,0 0-41,0 0-8,10 5-2,6-5-102,-5 4-21,-11-4-4,16 5-845</inkml:trace>
  <inkml:trace contextRef="#ctx0" brushRef="#br0" timeOffset="8">968 312 1497,'0'0'32,"0"0"8,0 0 0,0 0 4,0 0-36,0 0-8,0 0 0,0 0 0,0 0 139,0 0 25,0 0 6,0 0 1,0 0-69,10 10-14,-4-6-2,-1 6-1,-5 4-68,0 0-17,5 5 0,0 0 0,-5 0 0,0 0 0,6 0 0,-1 0 0,-5 0-48,5 4-12,-10-4-4,5-4 0,0-15-79,0 0-16</inkml:trace>
  <inkml:trace contextRef="#ctx0" brushRef="#br0" timeOffset="9">1324 33 2188,'0'0'97,"0"0"20,0 0-93,-5 14-24,0-14 0,-6 10 0,11 4 107,0-5 17,0 1 3,11 4 1,-6 5-103,0 5-25,1-1 0,-1 1 0,0 4 56,0-4 7,6 0 1,0 4 0,-11-4-52,5 4-12,6-4 0,5 4 0,0-4 0,-6-5 0,6 0 0,0-5 0,0 0-48,0-4-13,0-1-3,0 0 0,0-4 52,-5 0 12,-11-5 0,0 0 0,0 0 0,16-10 0,0 1 0,-6 0 0,-4-6 0,4 6 0,-4-5 0,-1-1 0,0-3 0,1-1 0,-6 4 0,0-8 0,5 9 48,-10-5 13,5 4 3,-6 1 0,1 0-52,-6 5-12,1-1 0,-1 1 0,0 4 0,1 0 0,-6 5 0,0 5 0,0-5-48,5 5-13,-5-1-3,6 1 0,-6 5 52,5-6 12,6 6 0,5-1 0,0-4 0,0 4 0,0-9 0,5 10 0,0-1-54,-5-9-8,0 0-2,11 5-682,5 5-137</inkml:trace>
  <inkml:trace contextRef="#ctx0" brushRef="#br0" timeOffset="10">1415 317 741,'10'-5'32,"-10"5"8,0 0-32,0 0-8,0 0 0,0 0 0,6 5 104,-6-5 20,0 0 3,0 0 1,0 0-9,0 0-2,0 0 0,0 0 0,0 0-19,0 0-4,0 0-1,0 0 0,0 0-22,0 14-5,0 0-1,0 1 0,0-6-23,5 5-5,0 0-1,6 10 0,0-19-16,-1 9-3,1 0-1,5 0 0,0 1-8,0-1-8,-6-5 12,12 5-12,-6 1 11,5-6-11,6 5 10,-6-9-10,0-5 16,6 10-2,-1-6-1,1 1 0,0-10-13,-1 1-18,1-11 4,-1 1 1,6 5-99,-5-6-20,0 1-4,-1-5-1</inkml:trace>
  <inkml:trace contextRef="#ctx0" brushRef="#br0" timeOffset="11">2165-66 2188,'6'-14'48,"-6"14"11,0 0 1,0 0 1,0 0-49,0 0-12,0 0 0,0 0 0,0 0 105,-6 9 19,-4 0 3,4 6 1,6-6-52,0 10-9,0 0-3,0 9 0,6 1-72,-1-1-16,6 1-2,4 8-1,1 1 43,6 0 9,-6 0 2,5-5 0,6 0-27,-1 0 0,-4 0 0,4-9 0,1-10-46,-6 0-14,0-4-4,1-1 0,-1-4 52,0 0 12,-5 0 0,-16-5 0,0 0 0,16-10 0,0-4 0,-5 0 0,-6 4 0,0-4 0,1-10 0,-1 6 0,-5-1 30,-5 4 9,-1 1 1,1 0 1,-6-5-14,6 10-3,-11-6-1,0 6 0,0 0-70,0 4-13,-10 0-4,4 5 0,1 0-102,0 0-21,-1 5-4,6 4-478,-5-4-96</inkml:trace>
  <inkml:trace contextRef="#ctx0" brushRef="#br0" timeOffset="12">2655 289 2188,'0'0'48,"0"0"11,0 0 1,0 0 1,0 0-49,0 0-12,0 0 0,11 9 0,-1-4 96,1 4 17,-1 1 3,1-1 1,5 1-85,-5 4-16,5-5-4,0 1-1,0-1-11,0-4 0,0 4 0,5 1 0,-10-10 0,4 5 0,-4-5 0,5 0 0,-16 0 0,11-10 0,-1 5 0,1-4 0,-11 9 0,5-14 0,1 0 0,-6-1 0,0-4 0,5 5 0,-5-5 0,0 5 0,-5-9 8,-1 13 0,1-14 0,5 10 0,-5 5-8,-1-1 0,6 10 0,0 0 8,0 0-8,0 0-14,0 0 3,0 0 1,11 10 10,-6 4 0,1 5 0,4 5 0,1 4 0,5 5 0,-5 0 0,5 5 0,-6-5 0,6 0 0,0 0 0,-5 5 0,5 0 0,-6 0 0,6 4 0,0-8 0,-5-6 0,0 5 0,-6 5 0,6-10 0,-6-9 0,0-5 0,-5 10 0,0-5 0,-5-9-11,5-6 0,-5 6 0,5-10 0,0 0-36,-11 0-7,0 0-2,-5 0-684,6-5-136</inkml:trace>
  <inkml:trace contextRef="#ctx0" brushRef="#br0" timeOffset="14">4843 62 1522,'0'0'33,"0"0"7,0 0 2,0 0 2,0 0-36,0 0-8,0 0 0,-11-5 0,-5 0 150,11 0 28,-6-9 6,0 14 0,1-5-68,-1 5-13,0 0-3,1 0-1,10 0-56,-11 0-11,0 0-3,1 5 0,4 9-29,1-4 0,0 4 0,0-5 0,-1 10 0,6-4 0,-5 3 0,5 1 0,0 0 0,5 0 0,1 0 0,4 0 0,-5 0 24,1-9-2,-1 4 0,6 0 0,-11-14-35,10 9-7,-10-9-2,11 5 0,-11-5 22,16 5 0,-16-5 0,0 0 0,11-5-16,5 0 2,-11 1 0,6-11 0,-6 6 22,-5 0 5,0-1 1,5 1 0,-5-1-26,0 10-4,0-5-2,0-9 0,0 0 18,0 14 8,0 0-8,0 0 12,0 0 0,0 0-1,0 0 0,0 0 0,0 0-11,11 14 0,-11-14 0,11 14 0,-1-9 0,1 14 0,-1-9 0,1 8 0,-6-3 0,11-6 0,-5 5 0,-6-4 0,1 4 0,4-5 0,-4 1 0,-6-10 0,0 0-60,10 5-12,-10-5-1,0 0-1,6 9-170,-6-9-33</inkml:trace>
  <inkml:trace contextRef="#ctx0" brushRef="#br0" timeOffset="15">5050 128 1458,'0'0'64,"0"0"14,0 0-62,0 0-16,0 0 0,0 0 0,5 9 145,-5-9 27,0 0 4,11 14 2,0 1-71,-6-1-15,6 0-2,-6 0-1,0 0-32,1-4-6,-1 4-2,0 5 0,-5-10-28,6 6-5,-6-15-2,5 14 0,-5-14-14,5 9 0,-5-9 0,0 0-10,0 0 10,0 0 0,0 0 8,0 0-8,0 0 0,0 0 0,0 0 0,0-9 0,6-5 0,-6 4 0,0 1 0,0-5 0,0 4 0,5-4 0,0 4 0,1-4 0,4 0 0,-4 9 0,4 1 0,1-6 0,5 1 0,-11 4 0,-5 5 0,16 9 8,-5-4-8,5 5 12,-11-1-4,6 0 0,5 10-8,-6-4-10,-4-1 10,4 0-13,1 0 13,0 0 0,5-4 0,-6 4 0,6-5-156,0 1-29,0-5-6,0 4-794</inkml:trace>
  <inkml:trace contextRef="#ctx0" brushRef="#br0" timeOffset="16">5625 151 2095,'-11'0'46,"6"0"10,-6-4 1,-5-1 2,6 5-47,-6-5-12,-5-4 0,10 9 0,-5 0 74,0 4 13,0 1 2,5 0 1,1 0-30,4 9-7,-4 0-1,10 0 0,0 5-32,5-5-6,-5 1-2,5 4 0,6-5-12,-6 5 0,11-5 0,0 0 0,-5-5 0,5 1 0,-5-5 0,4-1 0,1-4-20,0 0-8,-5-4 0,5-1-1,0 0-5,-5-4-1,-1-1 0,-4-4 0,4-5 35,-4 0 0,-1-4 0,0-1 0,-5 5 0,0-5 0,0 1 0,-5-6 0,0 1-16,-1 0 4,1-1 1,0-4 0,-1 5 11,1-6 0,-6 6 0,-5-5 0,6 0 27,-1 9 1,-5 1 0,5-1 0,1 5 12,4 5 4,-4 4 0,5 1 0,5 9 5,0 0 2,0 0 0,0 19 0,0-5-15,5 10-4,-5 4 0,5 5 0,6 5-20,-1 0-4,1 4 0,5-4-8,5 5-13,1-5-10,-1 4-1,6-4-841,-1 0-168</inkml:trace>
  <inkml:trace contextRef="#ctx0" brushRef="#br0" timeOffset="18">6966 256 2487,'0'0'55,"0"0"11,0 0 2,0 0 2,0 0-56,0 0-14,0 0 0,6 14 0,-1-5 63,0 5 9,1-4 3,10-1 0,-6 1-59,1-1-16,-11-9 0,5 10 0,11-6-43,-10 6-13,-1-1-4,5 1-1107</inkml:trace>
  <inkml:trace contextRef="#ctx0" brushRef="#br0" timeOffset="19">7355 90 2098,'-5'-19'93,"-1"19"19,6 0-89,-5-14-23,0 9 0,5 0 0,-6-4 161,1 4 28,0 0 6,5-4 1,-6-1-92,-4 6-17,4-6-4,1 6-1,-6-1-52,6-5-10,-6 10-3,11 0 0,-5 0-17,-6 5 0,1 0 0,-1 0 0,6-5-24,5 0-3,-11 9 0,6 5 0,5 5-17,-5-5-4,5 1-1,5-6 0,-5 5 49,5 0 0,-5-14 0,11 19 12,-6-5-12,6 1-18,5-6 4,-6 1 1,1-1 5,0 5 8,-1 0-13,1-4 5,0-1 8,-1-9 0,-4 10 0,-6-10 0,0 0 0,0 0 0,0 0 0,0 0 0,10 14 10,-10-14-2,0 0-8,0 10 12,0-1-3,-5 0-1,0 1 0,-1-5 0,-4 4-8,-6-4 10,0 0-10,0-1 10,0 1-10,0 0-9,0-1 9,-5 1-13,-1-5-43,6 0-8,0-5-1,6 5-751,-1-4-149</inkml:trace>
  <inkml:trace contextRef="#ctx0" brushRef="#br0" timeOffset="20">8127 194 518,'-16'-9'23,"10"9"5,1 0-28,0-5 0,-1 10 0,1-5 0,0 0 384,-1-5 72,-4 5 15,-1 0 2,1 0-306,-1 0-62,0 5-12,-5-5-2,0 4-49,0 6-10,0-1-1,0 5-1,0-9-18,0 5-3,1-1-1,4 5 0,0 0-8,-5 5 0,11 0 0,0-5-11,5 1 11,0-1-12,10 0 12,-4 0-12,4 0 12,6 1 0,-5-6-9,5-4 9,-16-5-13,21 5 1,-5-1 1,5-8 0,-5-1-30,0 0-7,0-14 0,0 5-1,0-5-131,-5 0-25,5-5-6</inkml:trace>
  <inkml:trace contextRef="#ctx0" brushRef="#br0" timeOffset="21">8058-180 1598,'-11'-19'71,"11"19"14,-5-4-68,-6-1-17,6 0 0,5 5 0,0 0 143,-6-5 25,6 5 4,0 0 2,0 0-54,0 0-12,0 0-1,0 15-1,6 3-48,4 1-10,-4 5-1,4 4-1,-4 1-26,4 4-4,1 0-2,-1 5 0,1 0-14,0 0 0,-1-1 8,1 1-8,0 0-46,-1 0-12,1-10-2,5 10-742,-5-9-148</inkml:trace>
  <inkml:trace contextRef="#ctx0" brushRef="#br0" timeOffset="22">8297 142 1911,'0'0'42,"0"0"9,0 0 1,0 0 2,0 0-43,0 0-11,11 19 0,-6-5 0,6 0 115,-6 0 21,6 5 4,-1-4 0,1 4-112,-6-1-28,11-3 0,-5 8 0,0-4 0,-1-5-13,-5 5 2,11 0-699,-5-5-140</inkml:trace>
  <inkml:trace contextRef="#ctx0" brushRef="#br0" timeOffset="23">8340-62 1209,'0'0'108,"0"0"-87,0 0-21,0 0 0,0 0 228,0 0 42,-6-9 8,6 9 2,0 0-190,0 0-38,0 0-7,0 0-1,0 0-84,0 0-17,0 0-3,11 14-607,-6 0-121</inkml:trace>
  <inkml:trace contextRef="#ctx0" brushRef="#br0" timeOffset="24">8616 170 1440,'0'0'128,"0"0"-103,0 0-25,0 0 0,0 15 188,0-15 32,6 4 6,-6-4 2,-6 10-106,-4-1-21,10-9-4,5 14-1,0-9-49,1 14-11,-12-14-1,6-5-1,11 5-14,-11-5-2,0 0-1,0 0 0,11 0-1,-11 0 0,0 0 0,10 0 0,1-5-16,0 0 0,-6-9 0,6 4 0,-6-4 8,0 0-8,-5 0 0,11-5 0,-6 5 0,6-1 0,-6 6 0,1-5 0,4 4 0,-5 1-12,-5 9 3,0 0 1,0 0 19,0 0 4,0 0 1,0 0 0,16-5-36,-16 5-6,11 10-2,5-1 0,-5 5 20,-1 0 8,1 5-8,0 0 8,-6 0 0,6-5 0,-1 5 0,1-4-8,0-1-19,-1 0-3,-4 0-1,4-4 0,-5-1-112,-5-9-22,0 0-5,0 0-837</inkml:trace>
  <inkml:trace contextRef="#ctx0" brushRef="#br0" timeOffset="25">8808-137 403,'0'0'36,"0"0"-36,0 0 0,0 0 0,0 0 359,0 0 65,0 0 12,0 0 4,0 0-312,0 0-61,0 0-13,11 9-2,-1 1-74,1 4-14,0-14-4,-6 9 0,6 6-134,-1-6-27,1 0-6</inkml:trace>
  <inkml:trace contextRef="#ctx0" brushRef="#br0" timeOffset="26">9170 170 403,'0'0'17,"0"0"5,0 0-22,-5-9 0,-1-5 0,1 4 0,0 1 456,-1 4 88,6-4 16,-5-1 4,0 1-360,-1-1-72,-4-4-14,4 14-3,-4-14-64,4 14-13,-4-5-2,-1 5-1,6-5-26,-6 5-9,6 5 0,5-5 9,-5 5-9,-6 0-11,11-5 3,0 9 0,-5 5-5,5-4-1,0 4 0,0-14 0,0 0 14,5 14 0,-5 0-10,11 0 10,-6-4 0,-5-10 0,5 9-9,6 6 9,-11-15 0,5 9 0,-5-9 0,11 9 0,-1 1 0,1-1 0,-11-9 0,5 10 0,-5-10 0,6 14 0,-6 0 0,0 0 0,0-14 0,-6 10 0,1-1 0,-6 1 0,6-1 0,5-9-8,-11 10-1,1-6 0,-1 6-20,6-10-4,-6 5-1,6-5 0,0-5-33,-6 0-6,11-4-2,-5-1 0,5 1-142,5-1-29,-5-4-6</inkml:trace>
  <inkml:trace contextRef="#ctx0" brushRef="#br0" timeOffset="27">9229 62 1587,'0'18'70,"5"-8"15,0-1-68,1 6-17,-1-6 0,0 5 0,0 0 133,6 1 23,-6 4 5,1 4 1,-1-9-85,0 1-17,6-1-3,-6 5-1,6-5-56,-6 0 0,1 0 0,4-4 0,-4-1-201,-6-9-33</inkml:trace>
  <inkml:trace contextRef="#ctx0" brushRef="#br0" timeOffset="28">9287-99 1036,'0'0'92,"0"0"-73,0 0-19,0 0 0,0-5 190,0 5 34,0 0 8,0 0 0,-5-14-154,5 14-31,0 0-7,0 0-619,0 0-124</inkml:trace>
  <inkml:trace contextRef="#ctx0" brushRef="#br0" timeOffset="29">9425-237 2185,'0'0'96,"0"0"21,0 0-93,0 0-24,-5 5 0,0 5 0,0 4 123,5 0 20,0 0 4,5 10 1,0 4-104,-5 1-20,0-1-4,11 5 0,-6 0-8,0 0 0,6 1-1,0-1 0,5-5-11,-6 0 0,6-4 0,6-5 8,-6 0-8,0-5 8,0 5-8,-1-14 8,1 4-8,0 1 0,-5-6 9,-11-4-9,0 0 0,0 0 0,16-9 0,0 0 0,-5-1 8,-6-14-8,0 10 10,1 0-10,-6-5 14,0 5-3,-6-10-1,1 10 0,-6 5-10,1-6 0,-1 6 0,-5-1 0,0 6-56,-5-1-14,5 10-2,-5-5-1,5 0-87,0 4-18,5 6-3,0-1-815</inkml:trace>
  <inkml:trace contextRef="#ctx0" brushRef="#br0" timeOffset="30">9745-218 2026,'0'0'90,"0"0"18,0 0-86,0 0-22,0 0 0,0 0 0,0 0 120,0 0 19,0 0 4,0 0 1,0 15-84,5-1-16,0 5-3,-5 4-1,6-4-24,-1 10-6,-5-6-1,11 6 0,-6 4-23,0-5-5,6 5-1,0 0 0,-1 1 32,1-1 7,5-10 1,-5 6 0,-1-6-12,6 1-8,0-10 12,-5 0-12,5 1 0,-6-6 0,1-9-10,5 5 10,-5-5-11,-1 0 11,6-5-8,-5 0 8,0-4 13,-1-1 8,1 1 2,0-10 0,-1 5 10,1-5 3,0 0 0,-1 5 0,-5 0-6,1-1-1,-1 1 0,0 0 0,-5 0-15,0 14-3,-5-14-1,5 14 0,0 0-10,0 0 0,-11 4 0,-4 11 0,4-6 0,0 10-16,1 0 4,4 5 1,1-1-1,0 1 0,5 0 0,5 4 0,0-4-12,1-1-2,4-4-1,6 0 0,0 0-7,5-5-2,1-4 0,4-1 0,-4-9-131,4 0-26,27-24-6,1 10-1</inkml:trace>
  <inkml:trace contextRef="#ctx0" brushRef="#br0" timeOffset="31">10570-185 979,'0'0'87,"0"0"-70,0 0-17,0 0 0,0 0 268,0 0 51,0 0 9,0 0 3,0 0-183,5 19-37,-5 0-7,6 0-2,-6 5-70,0 0-13,5-6-3,0 11-1,-5-1-15,5 5 11,-5-4-11,6-6 10,-6 6-10,5-1 0,-5-4 0,5-5 8,-5-5-8,0 0 0,0 0 0,0-4 0,0-10-10,0 0 10,0 0-13,0 0 5,0 0 8,0 0-12,0 0 12,0 0-12,6-10 12,-1-4 0,0 0 0,6 0 0,-6 4 0,6 1 0,-6-5 8,6 4-8,0 1 0,-1 4 8,1-4-8,-6 9 0,6-5 9,-11 5-9,11-5 12,-11 5-12,5 10 11,6-1-11,-6 5 10,0-4-10,-5-10 12,0 14-4,-5-5-8,5 10 12,-5-5-12,-1 5 0,1-14 8,5 5-8,-11-1-8,6 1-5,-6 4-1,1-10 0,-1 1-25,0 0-5,1-5 0,-1-5-1,0 5-55,1-5-12,10 5-1,-11-4-859</inkml:trace>
  <inkml:trace contextRef="#ctx0" brushRef="#br0" timeOffset="32">10793 71 518,'0'0'46,"0"14"-37,6 0-9,4 1 0,-4-11 273,-1 6 53,-5-10 10,11 14 3,-6 5-147,6-5-28,-1 5-7,1 0-1,5-5-69,-5 5-15,-1-5-2,1 0-1,0 1-26,-1-1-6,6-5-1,0 1 0,-11 4-11,11-9-2,-10-1-1,4 1 0,1-5-13,0 0-9,-6-5 12,-5 5-12,0 0 15,0-9-4,0-1-1,0-4 0,5 0 1,1 5 0,-6-6 0,5 1 0,-5 0-1,-5-5 0,-1 5 0,1 0 0,5 0-10,0 4 0,0 10 9,5-9-9,-5-1 8,0 10-8,0 0 8,0 0-8,0 0 0,0 0-12,0 0 2,11 14 0,0 10 10,-1-5 16,-4 5-4,4-1-1,1 6-11,5-6-16,-11 6 4,6-1 1,-6 5-5,0 0-2,1-4 0,-1-1 0,0 0-47,1 1-10,4-1-1,1-4-1099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24.04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43 130 979,'0'0'43,"0"0"9,0 0-41,0 0-11,0 0 0,0 0 0,0 0 200,0 0 37,0 0 8,0 0 2,0 0-161,0 0-32,0 0-6,0 0-2,0 0-16,0 0-3,11-4-1,-1-1 0,1 5-7,0-5-2,-1 0 0,-4 1 0,-6 4 18,10-10 3,-4 6 1,-6 4 0,0 0-20,5-5-4,6-5-1,-6 1 0,-5 9-14,5-5 9,1-9-9,-6 9 8,0 5-8,0-9 8,0-1-8,0 1 8,0 9-8,0 0 0,-11-5 9,0-4-9,1 9 0,-1-5 0,0 10 0,1-5 0,4 0 0,-4 4 9,-1 6-9,6-1 0,-6 1 0,6-1 0,-1 1 0,-4 4 0,-1-5 0,6 6 0,5-1 0,-6-5 0,6 5 0,0 1 10,0-6-10,0 5 12,6 0 0,-1-4 0,-5-10 0,11 14 0,-1 0 4,6 0 0,0-4 1,0 4 0,0-4 9,0-6 2,-5 1 0,10 0 0,1-5-28,4 0 0,-5-5 0,1 0 0,-6-4 0,0-1 0,0 1 0,5-5-1172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33.86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16 11 1602,'0'0'71,"0"-4"14,0 4-68,0-10-17,0 5 0,0 5 0,0 0 83,0 0 13,0 0 2,0 0 1,0 0-12,0 0-3,0 0 0,0 10 0,0-1-26,0 6-6,0-1 0,0 0-1,0 0-19,0 5-3,0 0-1,0 5 0,0 4-12,0-4-2,0-1-1,0 1 0,0 0-13,0-1 0,0-4 8,0 0-8,0 0 0,0-5-10,0 5 2,0-9 0,0-10-36,0 0-8,6 4 0,-6-4-1,0 0-156,0 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36:10.54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739ABF-0499-4E2B-B618-BEAD221AFE77}" emma:medium="tactile" emma:mode="ink">
          <msink:context xmlns:msink="http://schemas.microsoft.com/ink/2010/main" type="writingRegion" rotatedBoundingBox="1246,7665 8945,7317 8990,8301 1291,8649"/>
        </emma:interpretation>
      </emma:emma>
    </inkml:annotationXML>
    <inkml:traceGroup>
      <inkml:annotationXML>
        <emma:emma xmlns:emma="http://www.w3.org/2003/04/emma" version="1.0">
          <emma:interpretation id="{DAB09356-152A-46A7-A7F8-B4BF27231876}" emma:medium="tactile" emma:mode="ink">
            <msink:context xmlns:msink="http://schemas.microsoft.com/ink/2010/main" type="paragraph" rotatedBoundingBox="1246,7665 8945,7317 8990,8301 1291,8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663208-7DAE-40D4-B1B1-C207B92B6801}" emma:medium="tactile" emma:mode="ink">
              <msink:context xmlns:msink="http://schemas.microsoft.com/ink/2010/main" type="line" rotatedBoundingBox="1246,7665 8945,7317 8990,8301 1291,8649"/>
            </emma:interpretation>
          </emma:emma>
        </inkml:annotationXML>
        <inkml:traceGroup>
          <inkml:annotationXML>
            <emma:emma xmlns:emma="http://www.w3.org/2003/04/emma" version="1.0">
              <emma:interpretation id="{4216D694-9D3C-4623-AC43-A3440466D9AC}" emma:medium="tactile" emma:mode="ink">
                <msink:context xmlns:msink="http://schemas.microsoft.com/ink/2010/main" type="inkWord" rotatedBoundingBox="1149,8551 1322,7719 2335,7930 2162,8762"/>
              </emma:interpretation>
              <emma:one-of disjunction-type="recognition" id="oneOf0">
                <emma:interpretation id="interp0" emma:lang="en-AU" emma:confidence="0">
                  <emma:literal>p:</emma:literal>
                </emma:interpretation>
                <emma:interpretation id="interp1" emma:lang="en-AU" emma:confidence="0">
                  <emma:literal>P:</emma:literal>
                </emma:interpretation>
                <emma:interpretation id="interp2" emma:lang="en-AU" emma:confidence="0">
                  <emma:literal>p':</emma:literal>
                </emma:interpretation>
                <emma:interpretation id="interp3" emma:lang="en-AU" emma:confidence="0">
                  <emma:literal>P':</emma:literal>
                </emma:interpretation>
                <emma:interpretation id="interp4" emma:lang="en-AU" emma:confidence="0">
                  <emma:literal>ps:</emma:literal>
                </emma:interpretation>
              </emma:one-of>
            </emma:emma>
          </inkml:annotationXML>
          <inkml:trace contextRef="#ctx0" brushRef="#br0">-1 0 806,'0'0'36,"0"0"7,0 0-35,0 0-8,0 0 0,0 0 0,0 0 198,0 0 38,0 0 7,0 0 1,0 0-112,0 13-24,5 1-4,1-5 0,-1 5-55,-5 0-10,10 4-3,0 5 0,-10-4 24,6 8 4,4-4 0,-5 9 1,11-9-33,-11 5-6,5 4-2,-10 0 0,10-4-14,-4 4-10,4-4 12,0 4-12,-10-9-11,5-5-9,-5 1-1,0-19-1,0 0-162,0 0-33</inkml:trace>
          <inkml:trace contextRef="#ctx0" brushRef="#br0" timeOffset="353.9212">-32 69 1634,'0'0'72,"0"0"16,0 0-71,0 0-17,0 0 0,0 0 0,0 0 112,0 0 20,5-5 3,-5 5 1,11-5-38,4 5-7,-10 0-2,6-4 0,-1-1-26,6 1-6,-1 4-1,6 0 0,-6 0-23,1 4-5,4 1 0,-4-1-1,5-4-11,-6 0-3,1-4 0,-1 4 0,1 4-13,4 1 9,-4 0-9,-11-1 8,5 5-8,11-4 0,-16 0 9,0-1-9,-5 5 10,6 1-2,-6-1-8,5 5 12,-5-5-4,0 5 0,-5-5-8,-1 4 12,1 1-12,0 0 11,-5 0-11,-1 0 10,-4-1-10,5-3 0,-6 3 0,-5-3 0,6 3-11,-1-3 3,-4-1 0,4-5 0,1 6-9,4-6-2,-4 1 0,-1-1 0,11-4-29,-10 0-7,15 0-1,0-4-733,0 4-147</inkml:trace>
          <inkml:trace contextRef="#ctx0" brushRef="#br0" timeOffset="857.7196">-11-198 1962,'-5'-14'87,"5"14"17,0 0-83,0 0-21,0 0 0,0 0 0,0 0 132,0 0 23,0 0 4,0 0 1,5 0-55,5 5-10,1-1-3,-1-4 0,5 0-29,-9 0-7,4 0 0,11 0-1,-6 0-23,1-4-4,4-1 0,-4 5-1,4-4-13,-4-1-2,-1 0-1,6 1 0,-5-1-11,4-4 0,-4 4 0,-6-4 0,6 5 0,-1-1 0,-4 0 0,-1-4 0,0 5-23,6-6-9,-11 6-3,10-1 0,-15 5-170,0-4-35,16-1-6</inkml:trace>
          <inkml:trace contextRef="#ctx0" brushRef="#br0" timeOffset="1629.2654">925-19 230,'0'0'10,"0"0"2,0 0-12,0 0 0,0 0 0,0 0 0,0 0 424,0 0 81,0 0 17,0 0 3,0 0-374,0 0-75,0 0-16,0 0-2,0 0-48,0 0-10,0 0 0,0 0 0,0 0-172,5 14-31</inkml:trace>
          <inkml:trace contextRef="#ctx0" brushRef="#br0" timeOffset="1739.7126">956 174 1209,'0'0'108,"0"0"-87,0 0-21,0 0 0,0 0 192,0 0 33,0 0 7,0 0 2,0 0-144,0 0-29,5-4-5,-5 4-2,0 0-137,0 0-27</inkml:trace>
        </inkml:traceGroup>
        <inkml:traceGroup>
          <inkml:annotationXML>
            <emma:emma xmlns:emma="http://www.w3.org/2003/04/emma" version="1.0">
              <emma:interpretation id="{87F72387-097D-41C6-AC0C-54C7B685B415}" emma:medium="tactile" emma:mode="ink">
                <msink:context xmlns:msink="http://schemas.microsoft.com/ink/2010/main" type="inkWord" rotatedBoundingBox="2918,7700 4300,7722 4289,8391 2907,8369"/>
              </emma:interpretation>
              <emma:one-of disjunction-type="recognition" id="oneOf1">
                <emma:interpretation id="interp5" emma:lang="en-AU" emma:confidence="0">
                  <emma:literal>291</emma:literal>
                </emma:interpretation>
                <emma:interpretation id="interp6" emma:lang="en-AU" emma:confidence="0">
                  <emma:literal>24</emma:literal>
                </emma:interpretation>
                <emma:interpretation id="interp7" emma:lang="en-AU" emma:confidence="0">
                  <emma:literal>29.1</emma:literal>
                </emma:interpretation>
                <emma:interpretation id="interp8" emma:lang="en-AU" emma:confidence="0">
                  <emma:literal>24.1</emma:literal>
                </emma:interpretation>
                <emma:interpretation id="interp9" emma:lang="en-AU" emma:confidence="0">
                  <emma:literal>28.1</emma:literal>
                </emma:interpretation>
              </emma:one-of>
            </emma:emma>
          </inkml:annotationXML>
          <inkml:trace contextRef="#ctx0" brushRef="#br0" timeOffset="3048.5505">1618-166 1267,'-6'32'112,"6"-9"-89,0-23-23,0-9 0,0 0 117,6-5 19,-1 0 4,0-4 1,-5 4-33,5 5-8,5-5 0,1 10-1,-11-1-37,10 0-7,-5 5-2,6-4 0,-1 4-18,0-5-4,1 5-1,4 0 0,1 5 2,-6-1 0,6 1 0,-1 0 0,-5-1-10,1 5-2,-1 1 0,6-1 0,-11 0-11,0 0-9,5 5 12,6 0-12,-16 0 8,5-1-8,-5 1 0,0 0 0,0 4 8,-5 1-8,5 4 0,0-5 0,0 0-37,-11 5-11,1 0-3,0-4 0,5-1-5,-11 1 0,6-1-1,-6-4 0,6 0 18,0-1 4,-1-4 1,6 1 0,5-10 26,-10 0 8,-6 4 0,16-4 0,-10-4 0,0 4 0,4-5 8,6 5-8,0 0 25,0 0-1,-5-5 0,5 5 0,0 0 6,0 0 1,0 0 0,0 0 0,5-9-3,1 0 0,4 5 0,0 4 0,6-5 4,-6 5 1,6 5 0,-1-5 0,6 0-4,-6 0-1,6 0 0,5 0 0,-11 0-15,1 4-3,4-4-1,-4 5 0,-16-5-19,10 4-4,-10-4-1,11 5 0,4-5-32,6 0-6,-21 0-2,15 0-697,-9 0-139</inkml:trace>
          <inkml:trace contextRef="#ctx0" brushRef="#br0" timeOffset="10193.8172">2429-396 806,'0'0'72,"0"0"-58,0 0-14,0 0 0,0 0 146,0 0 26,0 0 6,0 0 1,0 0-31,0 0-5,0 0-2,0 0 0,0 0-11,0 0-2,0 0-1,0 0 0,0 0-48,-10 5-10,0-5-1,10 0-1,-11 5-24,6-1-5,-15 1-1,9-1 0,-4 10-18,-1-5-4,1 5-1,4-5 0,-9 5-14,4-5 0,6 5 8,-6 0-8,1 0 0,4-1 0,-14 6 0,14-5 0,-4-1 0,-6 1 0,5-5 0,6 5 0,0-5 0,-1 1 0,6-6 0,5-4 0,0 0 0,0 0 0,0 9-8,0-9 8,0 0 0,0 0-8,0 0 8,0 0 0,0 0 0,5 10 0,-5-10 0,0 0 0,11 4 10,-1 5-1,0-4 0,1 0 0,-1-1-1,6 5 0,-1-9 0,-10 10 0,6-6 0,-1 1 0,6 4 0,-1-5 0,1 6-8,-1-6-17,-5 5 4,6-4 1,-6 0 21,6-1 5,4 1 1,-14-1 0,4-4-15,6 5 0,-6 4 0,0-9 0,-5 0-27,6 0 2,-1 0 0,-10 0 0,0 0-25,10 0-5,1 0-1,-11 0 0,0 0-53,0 0-11,0 0-3,10 5-583,0-1-117</inkml:trace>
          <inkml:trace contextRef="#ctx0" brushRef="#br0" timeOffset="10546.4143">2254 239 864,'0'0'76,"0"0"-60,0 0-16,0 0 0,0 0 200,0 0 36,0 0 8,0 0 2,0 0-100,15-5-20,-15 5-4,0-5-1,16 1-33,4-1-6,-20 5-2,16 0 0,-6 0-30,0 5-6,1-5-2,4 0 0,-15 0-22,11 4-5,4 1-1,-10 0 0,6-1-14,-1 5 0,0-9 0,1 10 0,4-10-41,-10 4-2,-5-4 0,21 5 0,-16-5-65,6 4-14,-1-4-2,-10 0-867</inkml:trace>
          <inkml:trace contextRef="#ctx0" brushRef="#br0" timeOffset="10966.8445">2833-363 1886,'0'0'41,"0"0"9,0 9 2,0-9 1,0 0-42,0 0-11,0 9 0,0 5 0,0 4 108,5-4 20,-5 4 4,5 5 1,0 9-56,-5-4-11,5 9-2,11 0-1,-16-1-29,5 1-6,5 0 0,1 0-1,-6-1-16,16-3-3,-21-1-8,10-5 12,0-4-12,6-4-10,-11-1 2,0 0 0,0-4-54,6-5-10,-6 1-3,-5-10-1044</inkml:trace>
        </inkml:traceGroup>
        <inkml:traceGroup>
          <inkml:annotationXML>
            <emma:emma xmlns:emma="http://www.w3.org/2003/04/emma" version="1.0">
              <emma:interpretation id="{ABCE30B4-164D-4356-83DC-0836D5F426F7}" emma:medium="tactile" emma:mode="ink">
                <msink:context xmlns:msink="http://schemas.microsoft.com/ink/2010/main" type="inkWord" rotatedBoundingBox="6269,7438 8945,7317 8990,8301 6313,8422"/>
              </emma:interpretation>
              <emma:one-of disjunction-type="recognition" id="oneOf2">
                <emma:interpretation id="interp10" emma:lang="en-AU" emma:confidence="0">
                  <emma:literal>(False)</emma:literal>
                </emma:interpretation>
                <emma:interpretation id="interp11" emma:lang="en-AU" emma:confidence="0">
                  <emma:literal>(false)</emma:literal>
                </emma:interpretation>
                <emma:interpretation id="interp12" emma:lang="en-AU" emma:confidence="0">
                  <emma:literal>{false)</emma:literal>
                </emma:interpretation>
                <emma:interpretation id="interp13" emma:lang="en-AU" emma:confidence="0">
                  <emma:literal>(False'</emma:literal>
                </emma:interpretation>
              </emma:one-of>
            </emma:emma>
          </inkml:annotationXML>
          <inkml:trace contextRef="#ctx0" brushRef="#br1" timeOffset="13746.1426">5030-451 345,'0'0'15,"0"0"4,0 0-19,0 0 0,0 0 0,0 0 0,0 0 157,0 0 28,11-4 6,-11 4 1,0 0-40,0 0-7,5-10-1,-5 10-1,0 0-24,0 0-5,0-9-1,0 9 0,5-9-8,-5-5-1,0 5-1,0 9 0,0 0-35,0 0-6,0 0-2,-5 9 0,-6-4-24,6 9-6,0-1-1,0 1 0,-5 5-11,4 4-2,1 4-1,0 10 0,0 4-15,5-4 0,0 4 0,0 1 0,5-5 0,5-1 0,-4 1-8,9 0 8,-5-5 0,1 0-12,4 0 12,-4-9-10,-1-4-10,0-5-1,-5 4-1,6-4 0,-1 0-46,1-10-8,-1 1-3,5-1 0,1-8-148,-1-1-29</inkml:trace>
          <inkml:trace contextRef="#ctx0" brushRef="#br1" timeOffset="14181.7779">5304-235 979,'-5'23'87,"5"-23"-70,0 0-17,0 0 0,5-14 124,6 5 22,-11-5 4,10 5 1,6-5-33,-6 14-6,0 10-2,6-6 0,10 1-32,-16-5-6,5 0-2,6 0 0,0-5-27,-1 5-6,6-4-1,-5-6 0,0 6-22,-1-1-5,-4-4-1,-1 0 0,1 4-17,-6-4-4,1-5-1,-1 10 0,-5-1-73,5-4-14,-4 4-3</inkml:trace>
          <inkml:trace contextRef="#ctx0" brushRef="#br1" timeOffset="13965.076">5325-203 1209,'0'-4'108,"0"-1"-87,0 5-21,0 0 0,0 0 118,0 0 19,0 19 4,5-1 1,-5 0-54,5 5-12,1 0-1,-1-4-1,5-1-36,-5 0-7,0 1-2,6 8 0,-6-4-20,0 0-9,0-4 8,6-1-8,-6 1-28,0-1-10,0-9-2,-5-9-560,0 0-111</inkml:trace>
          <inkml:trace contextRef="#ctx0" brushRef="#br1" timeOffset="14368.2585">5418-23 1544,'0'0'68,"0"0"15,0 0-67,0 0-16,0 0 0,0 0 0,0 0 96,0 0 16,16 0 4,-1 0 0,1 0-36,-1 0-8,-5 0 0,11 4-1,0-4-34,-6 0-6,6-4-2,0 4 0,-1-5-29,1 5 0,-5 0 0,4 0 0,6 0-61,0 5-19,-5-5-3</inkml:trace>
          <inkml:trace contextRef="#ctx0" brushRef="#br1" timeOffset="14771.9662">6059-143 1152,'-15'5'102,"-1"-1"-82,1-4-20,-1 0 0,1 0 182,-1 0 32,11 10 6,-5-6 2,-1 1-97,-4-1-19,4 6-4,-4-1-1,-1-5-57,-4 10-12,4-5-3,1 0 0,4 5-8,6-5-1,5 5-1,0-5 0,-5 5-31,10 0-5,0 0-2,1-5 0,4 0 19,-5 0 14,5 1-2,1-1-1,-1-5-11,6-4-16,-6 0 4,0 0 1,6 0 11,-6 0 0,0-4 0,1-5 8,4 4-8,-4-4 0,-1 0 0,0-5 0,1-5-12,-6 10 4,5 0 0,-5-5 0,-5 0 8,11-4-12,-6 4 12,0-9-12,0 5 12,0-5 0,1 5 0,-1 4-8,0 0 8,0 5 0,-5 9 0,0 0 0,0 0 0,0 0 0,0 0 8,0 0-8,5 9 16,0 9-2,6-4 0,-6-5 0,0 1-14,0-1 0,6 5 0,-6-5 0,0 5 0,5-1-16,-5-4 3,11 10 1,-11-5-52,6-1-9,-6-8-3,-5-5-585,10 9-118</inkml:trace>
          <inkml:trace contextRef="#ctx0" brushRef="#br1" timeOffset="14988.135">6152-575 1036,'-5'19'92,"5"-15"-73,5 5-19,-5 0 0,0 1 148,5 8 27,1-4 5,4 4 0,-5 5-47,6 5-9,-6 4-3,5 0 0,6 0-43,-6 5-9,0 0-1,6-5-1,-1 0-38,-4 0-7,4 1-2,1 8 0,-1-14-35,6 1-7,-6-10-2,1-4 0,-6 0-170,1-5-34</inkml:trace>
          <inkml:trace contextRef="#ctx0" brushRef="#br1" timeOffset="15421.9022">6706-529 1036,'-21'-14'92,"11"14"-73,-6 0-19,6 0 0,-1 5 196,1-1 35,-5-4 7,4 5 2,1-5-77,-6 9-15,6-4-4,-11 4 0,6 5-103,4-5-21,1 5-4,5 0 0,-5-1-25,10 1-5,0-5-1,0 5 0,5 5 15,0-6 0,0 1 0,5-5 0,1 10 0,4-10 0,-4 5 0,-1-1 0,5 1 0,6-5 0,-10 5 0,4 0 0,6-5 0,-6 5 0,-4-5 0,-1 5 0,5 0 0,-4-5 0,-1 5 0,-5 4 0,0-4 0,1 4 0,-6-4 9,0 5-9,5-10 11,-10 4-11,5 1 12,-6 0-12,-4 0-14,5-5-10,-11 0-1,6 5-1,0-9-122,-6-1-25,-4 1-5,4-5-1</inkml:trace>
          <inkml:trace contextRef="#ctx0" brushRef="#br1" timeOffset="15654.9357">6809-249 1497,'36'23'66,"-25"-13"14,-11-10-64,10-5-16,5 0 0,1 1 0,-1-5 123,-4-1 21,-1 1 4,6 0 0,-6 0-51,0 0-10,-5-1-3,6 1 0,-1-4-48,-5 3-11,-5 1-1,5 0-1,-5-5 33,-5 10 6,5-6 2,0 1 0,-10 5-52,5-1-12,5 5 0,-11-5 0,1 1 0,-5 4-16,9 0 3,-4 0 1,0 4 12,-1 1 16,1 4-3,5 0-1,0 1-12,0 3 0,-1 1 0,1 9 0,5-5-48,0 5-13,0 0-3,5 5 0,-5 0 52,11 22 12,4-18 0,-4-18 0,-1 0 0,5 0 0,6-1 0,0 1 0,-1-5 0,1-4 0,0 4 0,0-4 0,-1-10 0,-4 5 0,-1 0 0,1-4 0,-1-6 0,-4 1 0,4-9 0,6 0 0,-1-1-32,-9-4-4,-6-4-1,5-6-658,-4-3-131</inkml:trace>
          <inkml:trace contextRef="#ctx0" brushRef="#br1" timeOffset="15864.2463">7331-777 921,'0'0'82,"0"0"-66,0 0-16,0 0 0,11 4 234,-1 6 43,0-6 9,6 5 2,4 1-158,-4-1-31,-1 5-7,-4-1 0,-6 1-9,5 5-2,11-6 0,-11 6 0,1-1-17,-1 5-4,6 0-1,4 0 0,6 9-27,-10 0-6,-6 5-1,11 14 0,10-5-25,-16 4 0,-15 5 0,0-4 0,11 0 0,-11-5 0,0 9 0,-11 0 0,-15-5-65,11 1-19,4-10-3,-9 5-1105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34.23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33-5 1580,'0'0'70,"0"0"14,0-5-67,0 5-17,0 0 0,0 0 0,0 0 119,0 0 20,0 0 4,0 0 1,0 0-47,0 0-9,0 0-1,0 10-1,0-10-24,0 0-5,0 14-1,0-14 0,-6 9-28,6 1-5,0-10-2,-5 19 0,0-10-13,-1 6-8,6-15 10,0 18-10,0-3 0,0-6 0,0-9 0,-5 10 0,5-1 0,0-9-18,-5 14 2,5-4 1,0-10 23,0 0 4,0 0 0,0 14 1,5-5-13,-5-9 0,0 0 0,5 10 0,6-1 0,-6-9-18,-5 0 4,16 5 1,-5 0 13,5-5 0,-16 0 0,16-5 0,0 0 8,0 1 4,0-11 0,0 6 1,5-5-5,0 4 0,1 1-8,-1-1 12,0 1-3,0-1-1,1 1 0,-6 4 0,5 0-8,-10 5 0,5 0 0,-16 0-11,0 0-10,10 10-3,6-5 0,0-1 0,-16-4-240,0 0-49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34.43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33 0 1843,'-16'14'81,"16"-14"18,0 0-79,0 0-20,0 0 0,0 0 0,-11 0 139,11 0 24,0 0 5,0 9 0,-5 1-56,5 9-11,5 0-2,1 0-1,4 4-39,-5 6-8,1 4-2,4 14 0,1 5-76,-6-4-15,6-1-3,-11 0-1,11-4 90,5-5 19,-6-5 3,6-5 1,11 5-167,-6-9-34,0 0-6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38.62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10 26 1825,'-6'33'80,"1"-28"18,5-5-78,0 0-20,0 0 0,0 0 0,0 0 96,0 0 15,0 0 3,0 0 1,0 0-52,11 0-11,-11 0-1,16 5-1,0-5 11,-6 0 3,6 0 0,0 0 0,0-5-21,0 5-4,0-5-1,-5 1 0,-1 4-17,6-5-3,0 0-1,6 0 0,-6 10-5,-1-5 0,7 0-1,-6-5 0,0-4-11,-6 0 0,1-6 0,5 11 8,-11 4-8,-5 0 0,11-5 0,-11 5 0,11 5 9,-1 9-9,-4-5 10,-6 10-10,5 5 9,0-1-9,-10 15 8,5-9-8,-5-6 0,5 1 0,-6 4 8,1 1-8,0-1 0,-1 5 0,1-4 0,-6-1 0,6 0-8,0-4-4,-1 0-1,6-1 0,-5 1-27,5-5-4,0-5-2,0-4 0,0 4-49,0-14-9,0 0-3,0 0-635,0 0-127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38.82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0 146 2246,'0'0'49,"0"0"11,0 0 1,0 0 3,0 0-52,0 0-12,0 0 0,0 0 0,0 0 117,0 0 21,10-4 4,1 4 1,5-10-88,5 10-18,1-4-3,4 4-1,1-5 20,-1 0 4,1 0 1,5 1 0,0-6-46,5 1-12,-5-1 0,0-4 0,11-5-118,-6-5-29,5 1-5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39.82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4 123 1267,'5'-76'112,"-5"57"-89,0 19-23,0 0 0,0 0 149,0 0 26,0 0 5,0 0 0,0 0-25,5-9-6,1-1-1,4 10 0,1 0-64,0 0-12,-1 0-4,6 0 0,-5 0-16,0-4-3,5 4-1,0 0 0,-1-5-17,1 5-4,0 0-1,0 0 0,0 5-12,-5-1-2,5 6-1,-5-1 0,5-4-11,-6 0 0,1 4 0,0 5 0,-1 5 0,-4-9 0,-6 4 0,0 10 0,0 4-17,-6 0-9,1 1-2,-6-1 0,6-9-31,-11 9-6,5 6-2,1-6 0,-6-9-1,5 0-1,-5-10 0,0 1 0,-5 4 34,5-5 7,0-9 2,5 0 0,-5 10 26,0-20 14,6-4-2,-1-5 0,6 10 24,-1-5 5,1-1 1,0 6 0,5 9 10,0 0 3,0-9 0,5-6 0,0 1 0,1 5 0,-6 9 0,10-10 0,1 10-11,5-5-3,-5 1 0,5 4 0,5 9-12,-5-4-2,5-10-1,-5 5 0,5 10-14,-5-10-4,6-5 0,-6 10 0,5 4-8,-5 1 0,0-1-10,5 5 10,-5 0-184,0-4-30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4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21 0 856,'0'0'38,"0"0"8,0 0-37,0 0-9,0 0 0,0 0 0,0 0 117,0 0 22,0 0 4,0 0 1,0 0-37,0 0-7,0 0-2,0 0 0,0 9 4,-5 6 1,5-6 0,0 5 0,0 5-63,0 0-12,-6 0-2,1-5-1,5 5 26,5 5 5,-5 4 0,-5 5 1,0-4-40,5-6-8,0 1-1,0 4-8,0-4 12,0 0-4,0-5 0,5-1-8,-5 1 0,0-4 0,5-1 0,-5-5 0,6 5-24,-6-4-11,0-10-2,0 0-1,0 0-77,5 5-15,-5-5-3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43.35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58 65 806,'5'-14'72,"-10"4"-58,5 1-14,-5 4 0,5 5 148,-6-10 26,6 1 6,-5 4 0,5 1-36,0 4-7,0 0-1,0 0-1,0 0-41,0 0-8,0 0-2,0 0 0,0 0-37,0 0-8,0 0-2,-5 18 0,5 1-23,-6 0-5,1 5-1,0 0 0,5-1-8,-6 10 0,1-4 0,5 9 8,-5-1-8,5-3 0,0-6 0,0 5 0,-6-9 0,6-10 0,6 0 0,-1-4 0,-5-10 0,5 9 0,-5-9 0,0 0 0,16 5 0,-5-10 0,0 0 0,-1 1 0,6-1 0,-5-5 12,5-4-2,0 5 0,0 4 5,-6 0 1,-4-14 0,4 10 0,1-1-4,0-4 0,5 0 0,0-5 0,-6 0-12,1 10 0,5 4 0,-5-4 0,-1 4-19,1-5-9,-11 10-3,0 0 0,10 0-68,-10 0-13,6 10-4,-1 4-851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43.55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58 0 1533,'0'0'68,"-5"4"14,-11 6-66,5-1-16,1-4 0,4 4 0,6 1 119,-5 4 20,5 0 4,-5-4 1,5-1-44,0 5-9,0 5-2,5 14 0,0 1-37,-5 8-8,6 1-2,-1-5 0,6-1-29,-11-3-5,0-1-8,5-5 11,11 0-11,-16 6-17,11-1 4,-1 0 1,1 0-143,0-5-28,-1-4-5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44.01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16 0 1382,'-11'14'61,"11"-14"13,0 0-59,0 0-15,0 0 0,0 0 0,-5-5 120,5 5 22,0 0 4,0 0 1,0 0-57,0 0-11,0 0-3,0 0 0,0 15-30,0-1-6,0 5-2,5 4 0,0 1-18,1-5-3,-6 0-1,5 0 0,0 5-4,1-1-2,-6 1 0,5-1 0,-5 1-10,0 5 0,5-6 0,1 1 8,-6-1-8,5-4-14,0 0 3,1 0 1,-1-5-49,-5-4-9,0-10-3,0 0 0,0 0-154,0 0-31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44.32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18 0 806,'0'0'36,"0"0"7,0 0-35,0 0-8,0 0 0,0 0 0,0 0 221,0 0 43,0 0 8,0 0 1,0 0-139,0 0-28,0 0-6,0 0 0,0 0-20,-5 9-4,5 5-1,0 5 0,-6-5-60,6 1-15,-5 3 0,5-3 0,0 4 0,-5-1 0,5 1 0,5-4 0,-5 4 0,0-5 0,0-5 0,0-9 0,11 10 0,-6 4 0,0 0 0,-5-4 0,0-10 0,11 4 0,5 1 0,-5 0 0,-11-5 29,10 4 3,1 1 1,5 0 0,-6 0-13,6-1-2,-10 6-1,15-10 0,-10-10-2,5 6-1,0-1 0,0 5 0,5 0-14,-10-5 0,5 0 0,-6 1 0,6-1-13,-5 0 4,5 5 1,-6-4 0,1 4-58,-6-5-11,1 5-3,-6 0-645,0 0-130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36:36.12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C1E85C0-A9DC-423D-A6B7-509658135277}" emma:medium="tactile" emma:mode="ink">
          <msink:context xmlns:msink="http://schemas.microsoft.com/ink/2010/main" type="writingRegion" rotatedBoundingBox="13048,6178 25327,6157 25332,8659 13052,8681"/>
        </emma:interpretation>
      </emma:emma>
    </inkml:annotationXML>
    <inkml:traceGroup>
      <inkml:annotationXML>
        <emma:emma xmlns:emma="http://www.w3.org/2003/04/emma" version="1.0">
          <emma:interpretation id="{3934A53F-9EED-4534-A373-E8966895D842}" emma:medium="tactile" emma:mode="ink">
            <msink:context xmlns:msink="http://schemas.microsoft.com/ink/2010/main" type="paragraph" rotatedBoundingBox="13048,6178 25327,6157 25332,8659 13052,8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F41309-54AD-4D6D-AF7F-73872C470608}" emma:medium="tactile" emma:mode="ink">
              <msink:context xmlns:msink="http://schemas.microsoft.com/ink/2010/main" type="inkBullet" rotatedBoundingBox="13048,6312 13601,6311 13602,6844 13049,6845"/>
            </emma:interpretation>
            <emma:one-of disjunction-type="recognition" id="oneOf0">
              <emma:interpretation id="interp0" emma:lang="en-AU" emma:confidence="0">
                <emma:literal>b)</emma:literal>
              </emma:interpretation>
              <emma:interpretation id="interp1" emma:lang="en-AU" emma:confidence="0">
                <emma:literal>by</emma:literal>
              </emma:interpretation>
              <emma:interpretation id="interp2" emma:lang="en-AU" emma:confidence="0">
                <emma:literal>b</emma:literal>
              </emma:interpretation>
              <emma:interpretation id="interp3" emma:lang="en-AU" emma:confidence="0">
                <emma:literal>b))</emma:literal>
              </emma:interpretation>
              <emma:interpretation id="interp4" emma:lang="en-AU" emma:confidence="0">
                <emma:literal>be</emma:literal>
              </emma:interpretation>
            </emma:one-of>
          </emma:emma>
        </inkml:annotationXML>
        <inkml:trace contextRef="#ctx0" brushRef="#br0">-295 34 1634,'0'0'72,"0"0"16,0 0-71,0 0-17,0 0 0,0 0 0,-5 14 112,5-14 20,0 0 3,0 0 1,5 9-32,-5 5-5,0-14-2,5 9 0,1 5-33,-1 0-8,0 0 0,5 4-1,-10-4-20,11 9-4,-6 0-1,0 0 0,0-5-14,0 5-4,0-4 0,-5 3 0,6-3-12,-6-1 8,0 1-8,0-1 0,0-4 8,0-5-8,0 0 0,0 0 0,0-9 0,0 10 0,0-10 0,0 0 0,0 0 0,0 0 0,0 0-13,-6-5 4,6-4 9,-10 0-13,10-5 5,0 0 8,0 5-9,0-5 9,0 5 0,0 0 0,0-5-8,0 5 8,5-5 0,-5 14 0,0 0 0,0 0 0,0 0 0,11-5 0,-1-4 0,0 0 11,1 4-3,4 1-8,-5 4 12,1 4-4,4 1 0,-4 0-8,-1-1 15,6 1-4,-6-1-1,0 5 0,1 1-1,-6-1 0,5 0 0,0 0 0,-10-9 6,0 0 1,0 0 0,0 14 0,0 4-2,0-4 0,-5-5 0,0 1 0,0-1-4,0 0-1,-6-4 0,1 4 0,-5-5-9,4 1 0,-4-5 9,-1 0-9,1-9 0,-1 9-15,1 4 3,-1 1 0,1-5-25,4 0-5,-4 0-1,15 0 0,-16-5-140,6-4-28,5 0-5</inkml:trace>
        <inkml:trace contextRef="#ctx0" brushRef="#br0" timeOffset="257.3368">0 53 1094,'5'-32'97,"5"22"-77,-10 10-20,0 0 0,11 0 136,-1 0 23,6 0 5,-1-4 0,1-1-20,-1 1-4,-4 4 0,4 4-1,1 5-31,-6 1-7,-5-1-1,5 0 0,1 0-32,-1 5-6,0-5-2,6 9 0,-6 1-15,1-5-3,-6 9-1,0-5 0,5 0-17,-10 1-3,0 4-1,-5 4 0,0 1-11,-5-1-9,-6 1 12,1 4-12,4 0-16,-4 1-11,-6-6-1,6-4-1,-1 5-208,-5-5-42</inkml:trace>
      </inkml:traceGroup>
      <inkml:traceGroup>
        <inkml:annotationXML>
          <emma:emma xmlns:emma="http://www.w3.org/2003/04/emma" version="1.0">
            <emma:interpretation id="{B9AEE180-E29F-423A-8304-812880BE46A7}" emma:medium="tactile" emma:mode="ink">
              <msink:context xmlns:msink="http://schemas.microsoft.com/ink/2010/main" type="line" rotatedBoundingBox="14263,6176 25327,6157 25329,7217 14265,7236"/>
            </emma:interpretation>
          </emma:emma>
        </inkml:annotationXML>
        <inkml:traceGroup>
          <inkml:annotationXML>
            <emma:emma xmlns:emma="http://www.w3.org/2003/04/emma" version="1.0">
              <emma:interpretation id="{9ED225BE-CEF1-4145-A409-A9455CD5A6EC}" emma:medium="tactile" emma:mode="ink">
                <msink:context xmlns:msink="http://schemas.microsoft.com/ink/2010/main" type="inkWord" rotatedBoundingBox="14263,6239 16063,6236 16064,6784 14264,6787"/>
              </emma:interpretation>
              <emma:one-of disjunction-type="recognition" id="oneOf1">
                <emma:interpretation id="interp5" emma:lang="en-AU" emma:confidence="0">
                  <emma:literal>5is</emma:literal>
                </emma:interpretation>
                <emma:interpretation id="interp6" emma:lang="en-AU" emma:confidence="0">
                  <emma:literal>sis</emma:literal>
                </emma:interpretation>
                <emma:interpretation id="interp7" emma:lang="en-AU" emma:confidence="0">
                  <emma:literal>Tis</emma:literal>
                </emma:interpretation>
                <emma:interpretation id="interp8" emma:lang="en-AU" emma:confidence="0">
                  <emma:literal>5s's</emma:literal>
                </emma:interpretation>
                <emma:interpretation id="interp9" emma:lang="en-AU" emma:confidence="0">
                  <emma:literal>5iS</emma:literal>
                </emma:interpretation>
              </emma:one-of>
            </emma:emma>
          </inkml:annotationXML>
          <inkml:trace contextRef="#ctx0" brushRef="#br0" timeOffset="3853.482">1691-25 1555,'0'0'138,"0"0"-110,0 0-28,0 0 0,0 0 92,10 4 12,0 1 4,6-1 0,-1 1 2,1 0 1,-16-5 0,10 0 0,6 0-40,5-5-8,-1 5-2,1-5 0,0 1-30,-1-1-7,1 1 0,0-6-1,-1 6-15,1-1-8,-6 1 10,1-6-10,-6 6 0,1-5 0,-6 4 0,-5 5 0,0 0-44,0 0-3,0 0 0,0 0 0,0 0-127,0 0-26,0 0-4</inkml:trace>
          <inkml:trace contextRef="#ctx0" brushRef="#br0" timeOffset="4299.7696">1794 57 576,'0'0'51,"0"0"-41,0 0-10,0 0 0,0 0 156,0 0 28,0 0 7,-5 9 1,0 1-28,5-1-4,0 5-2,0-10 0,0-4-61,0 0-12,0 0-2,0 14-1,0 0-26,5 0-6,5-1-1,1 1 0,-1 0-14,6 4-3,-6-8-1,5 3 0,6 1-13,-11 0-2,6 0-1,-1 0 0,1-1 4,-6-4 1,1-4 0,4 4 0,-5 0-8,-4 1 0,-6-10-1,5 9 0,-5 5 0,0-14 0,0 0 0,0 0 0,0 9-3,0-9-8,-11 9 12,1 0-4,10-9-8,-10 9 12,-6-4-12,1 4 12,-1 5-12,1-9-12,-6-1 2,6 1 1,-6-5-25,5 0-5,1-5-1,5 5 0,10 0-29,0 0-7,0 0 0,0 0-1,0 0-53,0 0-10,0 0-3</inkml:trace>
          <inkml:trace contextRef="#ctx0" brushRef="#br0" timeOffset="4368.7824">2363 269 1728,'0'0'76,"0"0"16,0 0-73,0 0-19,0 0 0,0 0 0,0 0 139,0 0 24,0 0 5,0 0 0,0 0-76,5 14-15,0-1-3,6-4-1,-6 1-38,0-1-8,0 9-2,0-4 0,6 0-25,-6 0-12,0-1 0,0 1 1,0-5-42,6 5-9,-6-5-2,-5-9-682,0 0-137</inkml:trace>
          <inkml:trace contextRef="#ctx0" brushRef="#br0" timeOffset="4530.9229">2311 158 1267,'0'-4'112,"-5"-5"-89,5 9-23,0 0 0,0 0 68,0 0 8,0 0 3,16 9 0,-6 0-79,0-4-8,6-5-6,-1 0-1,1 4-11,4 1-2,-4-5-1,5 0-608</inkml:trace>
          <inkml:trace contextRef="#ctx0" brushRef="#br0" timeOffset="4817.4028">2637 209 403,'21'9'36,"-21"-9"-36,0 0 0,0 0 0,0 0 250,0 0 43,0 0 9,0 0 2,0 0-148,0 0-30,0 0-6,0 0 0,-16 5-46,1-5-9,4 9-1,1 0-1,5 5-30,-6 0-5,1-5-2,0 0 0,-1-4-26,6 4-20,-5-9 3,10 0 1,-5 14 16,0-5 0,5 5 0,5-1 0,0-3 0,-5-10 0,0 0 0,0 0 0,0 13 0,5 1 0,5-5 0,1 1 0,-1-1 0,0-5 16,6 1-4,-1-5 0,-4 5-4,4-5-8,1-5 11,-1 5-11,1-5 14,-6 5-4,-10 0-1,11 0 0,-11 0 4,0 0 1,0 0 0,0 0 0,0 0 0,0 0 0,0 0 0,-11 5 0,-9 0-14,-1 4 0,5-9 0,-4 0-10,-6 0-123,5 9-25,-5 5-5,6-5-1</inkml:trace>
          <inkml:trace contextRef="#ctx0" brushRef="#br0" timeOffset="3019.2712">915 34 921,'0'0'82,"0"0"-66,0 0-16,5 14 0,-5 0 132,5 4 22,1 5 5,-1 0 1,5-4-77,-5 4-15,1 0-4,-1 4 0,0-4 8,5 0 2,6 5 0,-1-1 0,1 1-46,-1-5-10,1 0-2,-6 0 0,-5-9-16,0 4 10,1-4-10,-1-5 8,-5-9-8,0 0 0,0 0 0,0 0 8,0 0-8,0 0-16,-5-9 4,-6-5 1,1-4-10,0-5-3,-6 0 0,6-5 0,-1 0 9,1 1 2,-5-1 0,4 1 0,1 4 13,0 4 0,-1-4 0,1 0-9,5 0 9,-1 0 0,1 5 10,5 4-10,5 5 26,-5 0-1,6 0 0,-6-1 0,5 1 2,0 5 0,0-1 0,6-4 0,-6 4-4,5 1-1,6 4 0,-6-5 0,0 5-1,6 0 0,-1 5 0,1-5 0,4 9 2,1-4 0,-5 4 0,-1 0 0,-5-5-1,6 10 0,-6 0 0,1 0 0,-6 0 2,0 4 0,0-4 0,0 4 0,-5-4-9,-5 0-2,0-5 0,0 5 0,-5 0-5,-1-1-8,1-3 11,-6-6-11,1 1 0,-1-5-11,-4 0 0,4 0 0,6-5-37,-1 1-8,-4-1-2,10 0 0,-6-4-121,1 5-24,0-6-5</inkml:trace>
          <inkml:trace contextRef="#ctx0" brushRef="#br0" timeOffset="3183.4361">1427 223 1209,'-5'27'108,"5"-27"-87,0 0-21,0 0 0,0 0 99,0 0 15,0 14 3,0-14 1,0 0-74,0 0-14,0 0-3,0 0-527,0 0-104</inkml:trace>
          <inkml:trace contextRef="#ctx0" brushRef="#br0" timeOffset="3315.5115">1432 374 691,'0'23'61,"0"-13"-49,0-1-12,-5 5 0,5-1 212,0-3 40,0-10 8,0 0 2,5 9-194,-5-9-40,0 0-7,0 0-766</inkml:trace>
        </inkml:traceGroup>
        <inkml:traceGroup>
          <inkml:annotationXML>
            <emma:emma xmlns:emma="http://www.w3.org/2003/04/emma" version="1.0">
              <emma:interpretation id="{F3EBF52C-A190-4871-A9C0-E42305FEF935}" emma:medium="tactile" emma:mode="ink">
                <msink:context xmlns:msink="http://schemas.microsoft.com/ink/2010/main" type="inkWord" rotatedBoundingBox="16699,6172 19252,6167 19254,7101 16701,7106"/>
              </emma:interpretation>
              <emma:one-of disjunction-type="recognition" id="oneOf2">
                <emma:interpretation id="interp10" emma:lang="en-AU" emma:confidence="0">
                  <emma:literal>divisible</emma:literal>
                </emma:interpretation>
                <emma:interpretation id="interp11" emma:lang="en-AU" emma:confidence="0">
                  <emma:literal>dinsible</emma:literal>
                </emma:interpretation>
                <emma:interpretation id="interp12" emma:lang="en-AU" emma:confidence="0">
                  <emma:literal>olinsible</emma:literal>
                </emma:interpretation>
                <emma:interpretation id="interp13" emma:lang="en-AU" emma:confidence="0">
                  <emma:literal>dinsi6le</emma:literal>
                </emma:interpretation>
                <emma:interpretation id="interp14" emma:lang="en-AU" emma:confidence="0">
                  <emma:literal>dinsibIe</emma:literal>
                </emma:interpretation>
              </emma:one-of>
            </emma:emma>
          </inkml:annotationXML>
          <inkml:trace contextRef="#ctx0" brushRef="#br0" timeOffset="5555.3579">3469 347 403,'0'0'36,"0"0"-36,0 0 0,0 0 0,0 0 321,-10 0 58,0 4 11,-1 1 2,-4 9-242,5-10-49,-1 1-9,6 9-3,0-5-44,-5 5-9,-1 0-1,11-1-1,0 6-34,0-1 0,-5-4 0,10 4 0,0-4 0,1 4-20,4-4 2,0 0 1,1 0-15,-1-5-2,5-4-1,-4 4 0,-11-9 1,10 4 0,0-4 0,-10 0 0,11-4 10,-1-5 3,1-5 0,-6-5 0,0 1-4,0 0-1,0-1 0,-5-4 0,0-4 0,0 4 0,-5-5 0,5 1 0,-5-1 10,0 5 3,-6 0 0,6-4 0,-10-1 1,-1 0 0,6 1 0,-1 4 0,1 0 12,0 0 0,-6 0 0,11 4 0,0 6 32,0-1 8,0 0 3,-1 0 0,1 1 2,0 3 1,5 1 0,-5 5 0,-5-6 10,10 10 3,0 0 0,0 0 0,0 0-7,0 0 0,0 14-1,0 0 0,10 4-11,0 1-1,1 4-1,4 0 0,6 4-11,-1 1-3,1-1 0,5 6 0,0-6-13,0 1-3,-6-1-8,1 1 12,0-1-12,5 1 0,-6 0 0,-4-1 0,4-8-32,-4 4-8,-6-5-3,6 0 0,-6-4-148,1 0-29,-1-5-7</inkml:trace>
          <inkml:trace contextRef="#ctx0" brushRef="#br0" timeOffset="5871.5743">3749 186 1364,'0'0'60,"0"0"13,0 0-58,0 0-15,0 0 0,0 0 0,0 0 86,0 0 14,0 0 4,0 0 0,5 14-62,-5-14-12,0 0-2,0 0-1,0 0-49,0 0-10,0 0-1,10 4-491,1 1-97</inkml:trace>
          <inkml:trace contextRef="#ctx0" brushRef="#br0" timeOffset="5723.0822">3749 347 1288,'0'0'57,"0"0"12,0 0-55,0 0-14,0 0 0,10 9 0,0 5 80,1-5 12,-6 0 4,5 5 0,1 0-58,-6-5-11,5-4-3,0 8 0,-4 1-42,-1 0-9,0 0-1,-5-14-464,0 0-93</inkml:trace>
          <inkml:trace contextRef="#ctx0" brushRef="#br0" timeOffset="6311.3376">3919 319 1450,'0'0'64,"0"9"14,6 1-62,-1 3-16,0-3 0,5-1 0,-5 0 112,1 0 20,-1 5 4,5 0 1,0 0-44,6-5-9,-11 0-1,11 0-1,-6 0-33,5 5-6,-4 0-2,4-5 0,-15-9-25,11 5-6,-1-5-1,-10 0 0,0 0 44,10-5 9,1 1 2,-1-1 0,-10 5-52,5-9-12,0-5 0,0 0 0,-5 14 0,6-9 0,-6-5 0,5 0 0,0 1 0,0-1 0,-5 0 0,0-4 0,5 4 0,-5 0 0,0 5 0,0 9 0,0 0 0,0 0 0,11-9 0,-11 9 0,0 0 0,0 0 0,0 0 0,0 0 0,0 0 22,10 0 2,0 9 0,1 5 0,-1-1-10,0 1-2,-4-5 0,9 5 0,-5 0-12,1 0 8,-1-5-8,-5 9 0,6 1-25,-6-5-11,0-1-3,-5-13 0,0 0-20,10 10-4,-5-1-1,1 0-682,-6-9-137</inkml:trace>
          <inkml:trace contextRef="#ctx0" brushRef="#br0" timeOffset="6388.7329">4111 108 1728,'-11'27'76,"11"-27"16,0 0-73,0 0-19,0 0 0,0 10 0,0 3 55,0-13 7,0 0 2,0 0 0,0 0-52,11 0-12,-11 0 0,0 0 0,0 0-48,10-4-13,5-5-3</inkml:trace>
          <inkml:trace contextRef="#ctx0" brushRef="#br0" timeOffset="6829.6853">4550 324 1731,'0'0'76,"0"0"17,0 0-74,0 0-19,0 0 0,0 0 0,0 0 133,-5-5 23,0 5 5,-6-4 1,6 4-54,-5-5-10,0 5-2,-1-5-1,1 5-41,0 0-8,-1 0-2,1 5 0,-6 0-29,6-5-7,0 0 0,-1 4-8,6 5 0,-5 1 0,10-1-10,-5 0 10,5 5-44,0-14-2,5 9 0,5 5 0,-5-5 46,1 5 20,4 0-2,-5-1 0,5-3-18,1 3 0,-1-3-13,6 3 5,-6-3 8,0-1 0,1 0-9,-1 0 9,0 0 0,-5-4 0,-5-5 0,0 0 0,0 0 0,0 0 0,0 0 0,0 0 0,0 0 8,0 0 0,0 0 0,0 0 0,0 0 3,0 0 0,0 0 0,-5 9 0,-5-4-11,-6 4 0,6-5 0,0 1 0,-1 0-15,1-1-5,0 1 0,-1-1-1,1 1-31,0 0-5,10-5-2,0 0 0,0 0-49,0 0-9,0 0-3,0 0-856</inkml:trace>
          <inkml:trace contextRef="#ctx0" brushRef="#br0" timeOffset="7288.8191">4555 62 1440,'0'14'128,"0"-1"-103,0-13-25,0 0 0,0 10 132,0-10 20,0 0 5,0 0 1,11 0-112,-1 0-22,0-5-5,1 0-1,-11 5-64,10-4-13,0-5-2</inkml:trace>
          <inkml:trace contextRef="#ctx0" brushRef="#br0" timeOffset="7005.1271">4617 315 288,'0'0'12,"0"0"4,0 0-16,0 0 0,11-5 0,-11 5 0,0 0 404,5 5 77,-5-5 16,15 4 3,-4 5-305,-1-4-62,-5 9-12,6-5-2,-1 5-59,0-5-12,1 5-3,-6 9 0,0 0-45,0-9-8,0-10-3,-5-4 0,5 14-181,-5-5-37</inkml:trace>
          <inkml:trace contextRef="#ctx0" brushRef="#br0" timeOffset="7500.1867">4762-136 518,'-5'-4'46,"5"4"-37,0 0-9,0 0 0,0 0 323,0 0 62,0 0 13,0 0 2,0 13-200,0 6-40,0-5-8,0 9-1,5 0-55,0 0-12,0 9-1,6-5-1,-1 10-39,6-5-8,-1-4-2,6 9 0,0-5-33,-1-5-9,1-4-1,0 5 0,-1-10 10,-4 1 0,4-10 0,-4 5 0,5 9 0,-1-10 0,-4-3 0,-1-6 0,1-4 0,-1 0 0,-15 0 0,0 0 0,0 0 0,0 0 0,0 0 0,0 0 0,0 0 0,6-9 0,-6-5 0,-6 0 0,-4 1 0,0-1 0,-1 5 0,-4-1 0,-1 6-15,1-1-1,-1-4 0,-4 5 0,4-1-25,1 5-6,-1 5-1,6 4 0,-1-5 39,1 1 9,10-5 0,-10 14 0,5-5-100,-1 0-19,12 5-3,-1-5-933</inkml:trace>
          <inkml:trace contextRef="#ctx0" brushRef="#br0" timeOffset="7728.4645">5114-145 460,'0'0'41,"0"0"-33,0 0-8,0 0 0,0 0 366,0 0 71,10 9 15,-5 5 2,0 0-269,1 0-53,-1 9-12,5 0-1,-5 4-67,0 5-14,11 0-2,-6 5-1,1 0 23,4 0 5,1-5 1,-1 0 0,1 0-64,-1-4-16,-4-5-2,4 0 0,1 0-12,-1 0-2,1 0-1,-1 0 0,-5-5-28,6-4-6,-6-5-1,6-4 0,-6 4-149,-5-4-31</inkml:trace>
          <inkml:trace contextRef="#ctx0" brushRef="#br0" timeOffset="8371.1111">5491 319 2163,'0'-14'48,"0"5"9,0 9 3,0 0 0,0 0-48,0 9-12,5 5 0,-5 0 0,6 4 81,-1 1 14,0-5 2,5-1 1,-5 6-46,1-1-10,4 1-2,0-1 0,1 5-29,-1-5-11,0-8 0,1 3 9,-1-4-9,5-4 0,-4 0-12,-1-10 12,6 0 0,-6 1 0,-10 4 0,0 0 0,5-9 0,-5-5 0,5 0 0,-5-4 0,0 4-36,0-4 1,0 4 0,0-5 0,0 6 35,0-1 0,-5 0 8,0 5-8,5-5 29,0 5 0,-5-5 0,0 9 0,0-4-29,-6 5 0,6-10 0,-5 9 0,-1 1 43,-4 4 2,4 0 1,1 0 0,-5 0-10,4 4-3,11-4 0,-5 9 0,0 1-17,-5-1-4,10 5-1,-6-1 0,1 1-11,0 0 0,5 9 0,5 0 8,0 5-8,6-1 0,-6-4 0,0 0 0,5 5 0,1 4 0,-1-5 0,0 1 0,6-5 0,-1 0 8,6 5-8,0-10 0,-6 5 12,1-9-4,-1-5 0,6 0 0,-5-9-8,4 0 0,6-9 0,-5 0-11,-1-10-7,1-4-2,0-4 0,-6-5-858,1-1-172</inkml:trace>
        </inkml:traceGroup>
        <inkml:traceGroup>
          <inkml:annotationXML>
            <emma:emma xmlns:emma="http://www.w3.org/2003/04/emma" version="1.0">
              <emma:interpretation id="{1B50490E-2BFF-479E-B5C9-CE68DAA906D7}" emma:medium="tactile" emma:mode="ink">
                <msink:context xmlns:msink="http://schemas.microsoft.com/ink/2010/main" type="inkWord" rotatedBoundingBox="19539,6127 20515,6870 20176,7316 19199,6573"/>
              </emma:interpretation>
              <emma:one-of disjunction-type="recognition" id="oneOf3">
                <emma:interpretation id="interp15" emma:lang="en-AU" emma:confidence="0">
                  <emma:literal>by</emma:literal>
                </emma:interpretation>
                <emma:interpretation id="interp16" emma:lang="en-AU" emma:confidence="0">
                  <emma:literal>by 3</emma:literal>
                </emma:interpretation>
                <emma:interpretation id="interp17" emma:lang="en-AU" emma:confidence="0">
                  <emma:literal>by 2</emma:literal>
                </emma:interpretation>
                <emma:interpretation id="interp18" emma:lang="en-AU" emma:confidence="0">
                  <emma:literal>by3</emma:literal>
                </emma:interpretation>
                <emma:interpretation id="interp19" emma:lang="en-AU" emma:confidence="0">
                  <emma:literal>My 3</emma:literal>
                </emma:interpretation>
              </emma:one-of>
            </emma:emma>
          </inkml:annotationXML>
          <inkml:trace contextRef="#ctx0" brushRef="#br0" timeOffset="9359.899">6148-131 1209,'0'0'53,"0"0"12,0 0-52,0 0-13,0 0 0,0 0 0,0 0 200,0 0 38,5 14 7,0-1 2,0 6-142,1-1-28,4 10-5,-5-5-2,11 4-29,-6 1-5,0 4-2,1 0 0,-1-4-22,0 4-12,-5-4 12,6 4-12,-1-9 10,-5 0-10,1-5 8,-1 5-8,0-5 8,-5 1-8,0-5 8,0-5-8,0-9 8,0 0-8,0 0 8,0 0-8,0 0 9,0 0-9,0 0 10,0 0-10,0 0 0,0 0 0,0 0 0,0 0 0,0 0 0,10-9 0,-10 9 0,11-5 0,-1-4 8,5 9 1,-4 0 1,4 0 0,-4 0 6,-1 0 2,5 0 0,-15 0 0,11 9 2,-1-4 0,-5 4 0,6 0 0,-11-9 0,5 14 1,-5-14 0,5 9 0,-5 5 1,0-5 0,-5 5 0,5-14 0,-5 4-14,-11 6-8,6-1 10,-6-5-10,1 1 0,4 0 0,-4-1 0,5 1-10,-1-5-42,-4-5-9,10 5-2,-6-4 0,-4 4-8,15 0-1,0 0-1,0 0-668,0 0-134</inkml:trace>
          <inkml:trace contextRef="#ctx0" brushRef="#br0" timeOffset="9681.2657">6520 269 1551,'0'0'68,"0"0"16,16 0-68,-16 0-16,0 0 0,10 4 0,6 1 125,-1 0 22,-5 4 4,1 0 1,4 0-52,1 5-9,-1-5-3,6 5 0,0 4-44,-6-4-10,1 0-2,-1 4 0,1-4-24,-1 0-8,1-5 0,-1 0 0,-4-4 8,-1-1-8,5 1 0,-9 0 0,4-10 8,-5 5-8,5-5 0,-4 1 0,-1-5 0,-5-1 0,0-3 0,0 3 0,0-3-9,0-1 9,-5-5-8,-1 6 8,1-1-28,0 0-1,0 5 0,0 0 0,0-1 48,5 10 9,0 0 3,0 0 0,0 0-31,0 0 0,0 0 0,0 0 0,10 10 8,0 8-8,1-4 0,-1 9 0,0 0 13,6 0-3,-6-5-1,1 10 0,-1-5-9,0 0 8,1 4-8,-1-4 8,-5 5 16,0-1 4,0 1 0,1 0 0,-6-1 0,0-4 1,0 0 0,-6 0 0,6 0-10,-10-5-3,0 1 0,-1-1 0,-4-4-6,-1 0-2,1-5 0,-6 0 0,-5-4-22,6 4-5,-11-4-1,0-1 0,5-4-149,0 0-31,0-9-5</inkml:trace>
        </inkml:traceGroup>
        <inkml:traceGroup>
          <inkml:annotationXML>
            <emma:emma xmlns:emma="http://www.w3.org/2003/04/emma" version="1.0">
              <emma:interpretation id="{0C7573DC-5D66-45C1-AD1B-97807B50FC97}" emma:medium="tactile" emma:mode="ink">
                <msink:context xmlns:msink="http://schemas.microsoft.com/ink/2010/main" type="inkWord" rotatedBoundingBox="20975,6403 21295,6402 21296,6926 20976,6927"/>
              </emma:interpretation>
            </emma:emma>
          </inkml:annotationXML>
          <inkml:trace contextRef="#ctx0" brushRef="#br0" timeOffset="10356.0394">7627 89 345,'0'0'31,"0"0"-31,0 0 0,0 0 0,0 0 367,0 0 67,0 0 14,15 5 2,-4 0-262,-1-5-53,0 0-11,1 0-1,4 0-31,1 0-7,-6 0-1,0 4 0,6-4-30,-1 5-6,1-5-2,-1 4 0,-4 1-22,-1 0-5,0 4-1,-4-5 0,-6-4-10,10 10-8,-5 3 12,0 1-12,-5 0 12,0 0-12,-5 4 12,0-4-12,0 4 0,0-4 0,-11 5-15,6-1 5,5-4-9,-6-5-1,1 0-1,0 5 0,4-5-1,-4 0 0,5 0 0,5-9 0,0 0 6,0 0 2,0 0 0,0 0 0,0 10 6,0-1 8,0 0-13,5 5 5,-5-14 8,10 9 0,-4 0 8,9 0-8,-5 1 12,6-1-1,-6-5-1,6 6 0,-1-1 1,1-5 0,-1 1 0,-4 4 0,4-4 3,-5-1 1,-10-4 0,11 5 0,-11-5 5,10 9 0,-5 5 1,-5-14 0,0 0 0,0 9 0,-5 0 0,5-9 0,0 0-3,-5 14-1,-11-5 0,1 0 0,5-4-5,-6 4-2,-5-4 0,1-1 0,-1-4-10,0 0 0,-4 0 0,4 0-11,0 0-26,-5 0-6,6 0-1,-1 0 0,0 0-160,6-4-33</inkml:trace>
        </inkml:traceGroup>
        <inkml:traceGroup>
          <inkml:annotationXML>
            <emma:emma xmlns:emma="http://www.w3.org/2003/04/emma" version="1.0">
              <emma:interpretation id="{8B049E29-AEF0-4C0F-A30F-2BF24D9D9E91}" emma:medium="tactile" emma:mode="ink">
                <msink:context xmlns:msink="http://schemas.microsoft.com/ink/2010/main" type="inkWord" rotatedBoundingBox="22903,6207 25328,6203 25329,7005 22904,7010"/>
              </emma:interpretation>
              <emma:one-of disjunction-type="recognition" id="oneOf4">
                <emma:interpretation id="interp20" emma:lang="en-AU" emma:confidence="0">
                  <emma:literal>(False)</emma:literal>
                </emma:interpretation>
                <emma:interpretation id="interp21" emma:lang="en-AU" emma:confidence="0">
                  <emma:literal>(false)</emma:literal>
                </emma:interpretation>
                <emma:interpretation id="interp22" emma:lang="en-AU" emma:confidence="0">
                  <emma:literal>(False}</emma:literal>
                </emma:interpretation>
                <emma:interpretation id="interp23" emma:lang="en-AU" emma:confidence="0">
                  <emma:literal>(I alse)</emma:literal>
                </emma:interpretation>
                <emma:interpretation id="interp24" emma:lang="en-AU" emma:confidence="0">
                  <emma:literal>(False'</emma:literal>
                </emma:interpretation>
              </emma:one-of>
            </emma:emma>
          </inkml:annotationXML>
          <inkml:trace contextRef="#ctx0" brushRef="#br1" timeOffset="12818.2403">9690-62 460,'0'0'41,"0"0"-33,0 0-8,0 0 0,0 0 181,0 0 35,0 0 6,-5-5 2,0 1-39,-6-1-7,11 5-2,0 0 0,-5 5-44,-5-5-8,4 0-3,-4 9 0,0 0-27,-1 0-6,1 5 0,0 4-1,-1 10-19,1-5-3,0 4-1,5 1 0,5 4-51,-6 0-13,6-4 0,0 0 0,6-5 0,-1 4 0,5 1 0,0-1 0,6-4-14,-6 0-6,11-9 0,-6 4-1,-4-4-18,4-5-3,6-4-1,-5-5 0,-16 0-27,20-5-6,6 1 0</inkml:trace>
          <inkml:trace contextRef="#ctx0" brushRef="#br1" timeOffset="13271.2736">9783 21 1522,'0'0'68,"0"0"13,0 0-65,0 0-16,0 0 0,5 0 0,0-5 99,6 5 16,-1 0 3,0 5 1,6-10-40,-1 5-8,6 5-2,-5 4 0,4-5-28,1 1-5,0-5-2,4 0 0,-9 0-21,5 0-4,-1 0-1,-4-5 0,-1 1-8,1-1-11,-6 5 3,6-4 0,-1 4-54,-4-5-10,-6 5-3,5-5-882</inkml:trace>
          <inkml:trace contextRef="#ctx0" brushRef="#br1" timeOffset="13672.3757">9902 273 1152,'0'-13'102,"0"3"-82,0 10-20,0 0 0,0 0 156,0 0 28,0 0 4,0 0 2,15-4-83,-4 4-17,4 0-3,1 0-1,-6 0-34,6 0-8,-1 0 0,6 0-1,-6-9-27,6 4-4,-6 5-2,1 0 0,0 0-23,-1-5-5,-5 5-1,6-4 0,-1 4-66,-4-5-14,-1 5-2</inkml:trace>
          <inkml:trace contextRef="#ctx0" brushRef="#br1" timeOffset="13059.1808">9907 25 1688,'0'0'75,"0"0"15,0 0-72,0 0-18,0 0 0,0 9 0,0 0 100,0 5 17,5-5 3,0 5 1,-5 9-48,11-4-9,-11 4-3,10 0 0,-5-5-31,0 5-6,1 0-2,-1 0 0,0-9-22,0 4 8,0-4-8,0 0 0,1-1-20,-6-3-8,0-10-1,0 0-1,0 0-163,0 0-33</inkml:trace>
          <inkml:trace contextRef="#ctx0" brushRef="#br1" timeOffset="13906.6541">10471 186 1958,'0'0'43,"0"0"9,0 0 1,-11 5 3,-4-5-45,-1 0-11,6-5 0,-6 0 0,6 1 99,-5 4 17,4 0 4,1 9 1,-6-9-59,1 9-12,5 5-2,-1 0-1,6 4-28,0-4-6,0 0-1,5 4 0,-6 0-12,12 1 0,-6-5 0,5-1-10,0-3 10,0 8-8,0-4 8,6 0-8,-6-5-1,5-5 0,1 1 0,-1-5 0,0 0-4,1 0-1,-1 5 0,0-5 0,1-10 3,-1 1 1,0 0 0,-5 0 0,-5-10-5,6 10-1,4 0 0,0-5 0,-5-4 7,6-1 1,-11 1 0,5-5 0,-5 5 8,0-1-8,5 6 8,0-1-8,0 0 8,1 0 0,-6 14 0,0 0 0,0 0 0,0 0 0,0 0 0,15 9 0,-4 1 9,-1 3-9,0 1 12,-5 5-12,6-1 8,-6 0-8,0 5 0,5-4 0,1-1 0,-6-4 0,0 4 0,5-4 0,1 0-37,-1 4-8,0-4-2,1 0-632,-6 0-126</inkml:trace>
          <inkml:trace contextRef="#ctx0" brushRef="#br1" timeOffset="14208.4064">10652-108 1641,'0'0'72,"0"0"16,0 0-70,0 0-18,15 14 0,-5-5 0,-4 5 98,-6-14 16,15 9 3,-5 9 1,6 5-41,-6 5-8,1 4-1,4 5-1,1-5-17,-1 0-3,1 0-1,-6-4 0,6-5-29,-6-5-5,5 1-2,-9 4 0,4-5-48,0-4-10,1 4-1,-6-9-664,-5-9-133</inkml:trace>
          <inkml:trace contextRef="#ctx0" brushRef="#br1" timeOffset="14450.179">11107 94 921,'5'-9'82,"0"4"-66,-10 1-16,5 4 0,-11-5 234,11 5 43,0 0 9,0 0 2,-15-5-160,-1 1-31,16 4-6,-10 14-2,-5-10-45,4 1-10,11-5-2,0 0 0,0 0-22,-10 9-10,5 5 8,0 0-8,5-14 0,5 9 0,-5 5 0,0-1 0,5 1-9,-5 0 9,5 0 0,5-5 0,-10-9-8,0 0 8,11 14 0,-1-5 0,-10-9 0,5 14 0,6 0 0,-6-1 0,-5-13 0,0 0 0,5 14 8,5-9-8,-10-5 14,0 0-3,-5 13-1,5 1 0,0-5-10,0-9 0,-10 14-10,-1-5 10,1 1-8,5-1 8,-11-5 0,1 1-9,-1 0-42,6-1-8,10-4-1,-10 5-617,-1-5-123</inkml:trace>
          <inkml:trace contextRef="#ctx0" brushRef="#br1" timeOffset="14802.6889">11101 361 230,'26'-5'10,"-10"5"2,10-9-12,-11 4 0,-4 1 0,-1-6 0,21 1 263,-10-5 49,-6 10 11,-5-5 1,-4 4-186,4-4-38,0 0-7,-10 9-1,-5-9 1,10-5 1,11 5 0,-1-5 0,-20 0-25,10 0-5,0 5 0,6-5-1,-6 5-19,0 0-3,-10 0-1,5 9 0,0 0-11,0 0-2,-16-5-1,6 5 0,10 0-12,0 0-2,-10 14-1,-1 0 0,1-14-11,0 4 0,10-4 0,-5 19 0,-16-1-12,11-4 3,10 4 0,0-4 0,-6 4 9,1-4-12,5 0 12,11 0-12,-6-1 12,0 6 0,0-10 0,11 5 0,15-5 0,-16-4 0,-15-5 0,0 0 0,10 9 8,6-5-8,-1-8 8,-9 4-8,-6 0 0,10-5 0,6 5 0,-1-4 0,-15 4-15,0 0-7,10-5-2,6-4 0,-1 0-36,1-5-8,-6-5-2,11 1-946</inkml:trace>
          <inkml:trace contextRef="#ctx0" brushRef="#br1" timeOffset="15101.9465">11706-108 518,'-25'0'46,"25"0"-37,0 0-9,0 0 0,0 0 291,0 0 56,10 4 11,5 6 2,-4-6-172,-1 5-36,0 1-6,6 3-2,-1 1-39,1-5-8,-1 1-1,1 8-1,0 5-31,-1 0-7,-5 0-1,6 4 0,-11-4-7,5 5-1,11 4-1,-5-4 0,-11-5-17,5 9-3,0 5-1,1 4 0,-6-4-26,0-10-9,-5-8 0,5 4 0,0 0 19,-5 4 4,-15 10 1,5 9 0,4-5-138,-4 1-27,-5-5-6</inkml:trace>
        </inkml:traceGroup>
      </inkml:traceGroup>
      <inkml:traceGroup>
        <inkml:annotationXML>
          <emma:emma xmlns:emma="http://www.w3.org/2003/04/emma" version="1.0">
            <emma:interpretation id="{CBF25B4A-61AA-4013-9C3C-0EBAC6462971}" emma:medium="tactile" emma:mode="ink">
              <msink:context xmlns:msink="http://schemas.microsoft.com/ink/2010/main" type="line" rotatedBoundingBox="14044,7198 23579,7424 23549,8694 14014,8468"/>
            </emma:interpretation>
          </emma:emma>
        </inkml:annotationXML>
        <inkml:traceGroup>
          <inkml:annotationXML>
            <emma:emma xmlns:emma="http://www.w3.org/2003/04/emma" version="1.0">
              <emma:interpretation id="{3B799521-22C6-4E56-B5F3-FF588E0D23F5}" emma:medium="tactile" emma:mode="ink">
                <msink:context xmlns:msink="http://schemas.microsoft.com/ink/2010/main" type="inkWord" rotatedBoundingBox="13969,8110 14052,7447 14455,7497 14372,8160"/>
              </emma:interpretation>
              <emma:one-of disjunction-type="recognition" id="oneOf5">
                <emma:interpretation id="interp25" emma:lang="en-AU" emma:confidence="0">
                  <emma:literal>5.5</emma:literal>
                </emma:interpretation>
                <emma:interpretation id="interp26" emma:lang="en-AU" emma:confidence="0">
                  <emma:literal>5:55</emma:literal>
                </emma:interpretation>
                <emma:interpretation id="interp27" emma:lang="en-AU" emma:confidence="0">
                  <emma:literal>5.55</emma:literal>
                </emma:interpretation>
                <emma:interpretation id="interp28" emma:lang="en-AU" emma:confidence="0">
                  <emma:literal>55.5</emma:literal>
                </emma:interpretation>
                <emma:interpretation id="interp29" emma:lang="en-AU" emma:confidence="0">
                  <emma:literal>ti:5</emma:literal>
                </emma:interpretation>
              </emma:one-of>
            </emma:emma>
          </inkml:annotationXML>
          <inkml:trace contextRef="#ctx0" brushRef="#br0" timeOffset="20878.5346">682 1500 979,'0'0'87,"0"0"-70,0-9-17,0 0 0,0 0 149,0 4 27,0-4 4,6 0 2,-1 0-44,0 4-9,-5 5-1,0 0-1,10-9-35,6 4-6,-1-4-2,1 9 0,-6-4-10,6 4-2,4 0-1,-4 4 0,-1-4-48,6 5-10,0-1-1,-1 1-1,1 4-11,0 0-16,-6-4 4,1 4 1,-6 0 39,1 5 8,4-9 2,-5 4 0,1 0-10,-11-9-1,0 9-1,0 0 0,5 5-26,-10-5 0,0 5 0,-1-5-11,1 5 11,-5 0 9,-6-5-1,1 0-8,-1 1 0,1-1 0,-1 0 0,-4 0 0,-1-4 0,5-1-14,-4 1 4,4 0 1,1-1-31,-1-4-5,1 0-2,-1 0 0,6 5-45,0-10-8,4 5-3,-4-4-629,0-6-125</inkml:trace>
          <inkml:trace contextRef="#ctx0" brushRef="#br0" timeOffset="21162.6847">703 1197 1868,'-5'-23'83,"5"23"17,0 0-80,0 0-20,0 0 0,0 0 0,0 0 133,0 0 23,0 0 5,0 0 1,0 0-50,10 5-9,1-5-3,4 4 0,-4-4-36,4 0-8,6 5-2,-6-5 0,6 5-18,5-5-4,-6 0-1,6 0 0,0 0-12,-5 0-3,0 0 0,-1 0 0,6 0-16,-5 0 0,-6 0 8,1 0-8,-1-5 0,-4 0 0,4 5 0,-5 0 0,-10 0-28,0 0-10,0 0-2,0 0 0,0 0-224,0 0-44</inkml:trace>
          <inkml:trace contextRef="#ctx0" brushRef="#br0" timeOffset="20568.5764">739 1344 806,'6'19'72,"-6"-10"-58,-6 0-14,6-9 0,0 0 214,0 0 40,0 0 8,0 9 2,6 0-116,-6 5-24,0-5-4,0 1 0,0 3-44,0-3-9,5 3-2,-5 6 0,5-1-10,-5 5-3,5 0 0,5 5 0,-4-5-20,-1 4-4,5-4 0,-5 5-1,0-5-13,6 0-2,-6-5-1,0 0 0,0-4-30,-5 0-5,0 0-2,0-5 0,0-9 11,0 0 3,0 9 0,0-9 0,0 0-88,0 0-16,0 0-4,0 0-918</inkml:trace>
        </inkml:traceGroup>
        <inkml:traceGroup>
          <inkml:annotationXML>
            <emma:emma xmlns:emma="http://www.w3.org/2003/04/emma" version="1.0">
              <emma:interpretation id="{77234F90-13C5-4DA7-A9A0-311BB5C3A868}" emma:medium="tactile" emma:mode="ink">
                <msink:context xmlns:msink="http://schemas.microsoft.com/ink/2010/main" type="inkWord" rotatedBoundingBox="14895,7800 14960,7802 14956,7967 14891,7965"/>
              </emma:interpretation>
            </emma:emma>
          </inkml:annotationXML>
          <inkml:trace contextRef="#ctx0" brushRef="#br0" timeOffset="21641.2771">1556 1514 2066,'-5'-27'45,"5"27"10,0 9 1,-5 0 3,5-9-47,0 0-12,0 0 0,0 0 0,0 0 60,0 0 11,0 0 1,0 0 1,0 0-47,0 0-10,0 0-1,0 0-1,0 0-54,0 0-10,0 0-2,0 0-621,0 0-124</inkml:trace>
          <inkml:trace contextRef="#ctx0" brushRef="#br0" timeOffset="21708.9574">1593 1638 518,'0'0'23,"0"0"5,0 0-28,0 0 0,0 0 0,0 0 0,0 0 290,0 0 53,0 0 10,0 0-721,0 0-144</inkml:trace>
        </inkml:traceGroup>
        <inkml:traceGroup>
          <inkml:annotationXML>
            <emma:emma xmlns:emma="http://www.w3.org/2003/04/emma" version="1.0">
              <emma:interpretation id="{2DB9912F-6D2F-40C3-8D5A-23BE16AAF413}" emma:medium="tactile" emma:mode="ink">
                <msink:context xmlns:msink="http://schemas.microsoft.com/ink/2010/main" type="inkWord" rotatedBoundingBox="15403,7421 16402,7445 16388,8037 15389,8013"/>
              </emma:interpretation>
              <emma:one-of disjunction-type="recognition" id="oneOf6">
                <emma:interpretation id="interp30" emma:lang="en-AU" emma:confidence="0">
                  <emma:literal>is</emma:literal>
                </emma:interpretation>
                <emma:interpretation id="interp31" emma:lang="en-AU" emma:confidence="0">
                  <emma:literal>i</emma:literal>
                </emma:interpretation>
                <emma:interpretation id="interp32" emma:lang="en-AU" emma:confidence="0">
                  <emma:literal>if</emma:literal>
                </emma:interpretation>
                <emma:interpretation id="interp33" emma:lang="en-AU" emma:confidence="0">
                  <emma:literal>it</emma:literal>
                </emma:interpretation>
                <emma:interpretation id="interp34" emma:lang="en-AU" emma:confidence="0">
                  <emma:literal>in</emma:literal>
                </emma:interpretation>
              </emma:one-of>
            </emma:emma>
          </inkml:annotationXML>
          <inkml:trace contextRef="#ctx0" brushRef="#br0" timeOffset="22735.0569">2777 1381 806,'0'0'36,"0"0"7,0 0-35,0 0-8,0 0 0,0 0 0,0 9 310,5 5 60,-5 4 12,0-4 2,0 5-241,5-1-49,-5 5-10,5 0-1,0 0-47,-5 0-8,5 0-3,1 0 0,-6-5-25,10 5-12,-5-9 0,-5 0-745,0-14-150</inkml:trace>
          <inkml:trace contextRef="#ctx0" brushRef="#br0" timeOffset="22917.9849">2663 1239 2098,'0'0'46,"0"0"10,0 0 1,0 0 3,5-14-48,-5 14-12,10 4 0,6 6 0,-6-6 18,1-4 2,4 0 0,1 5 0,-6-1-41,5-4-8,1 5-2,-1-1 0,6 1-81,-5-5-17,-1 0-3</inkml:trace>
          <inkml:trace contextRef="#ctx0" brushRef="#br0" timeOffset="23210.8983">3051 1252 806,'0'0'72,"0"0"-58,0 0-14,0 0 0,0 0 222,0 0 42,0 0 8,0 0 1,0 0-136,0 0-27,-6 9-6,-4-4 0,0 4-45,-1 0-9,6 5-2,0 0 0,0-5-27,0 0-5,0 5-2,5 0 0,0-5-14,0 5 0,0-5 8,5 0-8,-5-9 0,0 14 0,0-14 0,5 9 0,-5-9 0,10 10 0,-10-10 0,5 9 0,-5-9 12,6 9 7,-6-9 1,5 9 0,0 0 19,-5-9 4,0 14 1,0-5 0,0 5-18,0-5-3,-5 5-1,0-5 0,-1 0-10,1 5-3,0-5 0,-5 1 0,-1-6-18,6 5-4,-5 1-1,0-6 0,-1-4-192,1 5-38</inkml:trace>
          <inkml:trace contextRef="#ctx0" brushRef="#br0" timeOffset="22283.2883">2053 1170 1900,'0'0'84,"0"0"18,0 0-82,0 0-20,0 0 0,10-5 0,16 5 68,-11-5 10,-9 5 2,-1-4 0,5-1 12,0 1 2,1 4 1,-1-5 0,6 0-50,-1 1-9,-5 4-3,11 0 0,-5-5 4,-1 5 1,-4 0 0,4-4 0,1-1-30,-6 5-8,0-5 0,-10 5 0,0 0-11,0 0-3,0 0-1,0 0 0,0 0-69,0 0-15,0 0-2,0 0-1,0 0-134,0 0-28,-5 5-4,-10 9-513</inkml:trace>
          <inkml:trace contextRef="#ctx0" brushRef="#br0" timeOffset="22578.4163">2135 1202 1101,'0'-23'48,"0"23"12,0 0-48,0 0-12,0 0 0,0 0 0,0 0 100,0 0 19,0 0 3,0 0 1,0 0-23,0 0-4,0 18 0,11-4-1,-1 4-31,0-4-5,-4-5-2,9 5 0,-5 0-16,1-5-3,4 5-1,-4 0 0,-1-1-6,6 1-2,-1-5 0,1 5 0,-6 0-9,0 0-1,6 0-1,-6-1 0,0 6-3,-4-1-1,-6-4 0,0 4 0,5 5 2,-5-4 0,-5-1 0,-1 0 0,1 1-32,-5-1-5,0 1-2,-1-6 0,-4 1 42,4-5 8,-4 5 1,-1-5 1,1-4-44,-6 0-9,6-1-1,-1 1-1,1-10-32,-1 1-6,6-1-2,-1 0 0,6-8-121,-5 3-24</inkml:trace>
        </inkml:traceGroup>
        <inkml:traceGroup>
          <inkml:annotationXML>
            <emma:emma xmlns:emma="http://www.w3.org/2003/04/emma" version="1.0">
              <emma:interpretation id="{09DB47D0-1197-4EEC-9544-D768BF6A4FA0}" emma:medium="tactile" emma:mode="ink">
                <msink:context xmlns:msink="http://schemas.microsoft.com/ink/2010/main" type="inkWord" rotatedBoundingBox="16974,7363 17853,7384 17838,7998 16960,7977"/>
              </emma:interpretation>
              <emma:one-of disjunction-type="recognition" id="oneOf7">
                <emma:interpretation id="interp35" emma:lang="en-AU" emma:confidence="0">
                  <emma:literal>not</emma:literal>
                </emma:interpretation>
                <emma:interpretation id="interp36" emma:lang="en-AU" emma:confidence="0">
                  <emma:literal>nor</emma:literal>
                </emma:interpretation>
                <emma:interpretation id="interp37" emma:lang="en-AU" emma:confidence="0">
                  <emma:literal>no</emma:literal>
                </emma:interpretation>
                <emma:interpretation id="interp38" emma:lang="en-AU" emma:confidence="0">
                  <emma:literal>nol</emma:literal>
                </emma:interpretation>
                <emma:interpretation id="interp39" emma:lang="en-AU" emma:confidence="0">
                  <emma:literal>net</emma:literal>
                </emma:interpretation>
              </emma:one-of>
            </emma:emma>
          </inkml:annotationXML>
          <inkml:trace contextRef="#ctx0" brushRef="#br0" timeOffset="23777.3124">3625 1321 1555,'-6'9'138,"6"-9"-110,0 0-28,0 0 0,0 0 123,0 0 19,0 0 4,0 0 1,11 0-35,-1 10-6,-5-6-2,6 5 0,-6 5-39,5 0-8,-5 4-1,0-4-1,6 9-30,-6 5-5,0-5-2,0 4 0,-5-4-10,6 0-8,-6-4 12,0-1-12,5-4 8,-5 0-8,0-5 0,0-9 0,0 0 0,0 0 0,0 0 0,0 0 0,0 0 0,0 0-12,-5-14 1,-1 0 1,6-4 10,0-1-8,0 1 8,-5 0-8,5-1 8,5 5 0,-5-4 0,6 0 0,-1-1 0,-5 6 0,5-6 0,5 5-8,-5 5 8,1-5 8,4 5-8,5-5 11,-4 5-1,-1 9 0,-10 0 0,10 0 0,6 0 6,-6 5 2,1 4 0,-1 9 0,0 1-2,1 4-1,-1 0 0,-5 4 0,0 1-15,0-1 8,1 6-8,-1-6 0,0-4-24,0 0-10,0-9-2,1 4-1,-1-8-148,-5-10-30,0 0-5</inkml:trace>
          <inkml:trace contextRef="#ctx0" brushRef="#br0" timeOffset="24224.0606">4049 1307 1728,'-11'19'76,"11"-19"16,0 0-73,0 0-19,0 0 0,0 0 0,0 0 155,0 0 27,0 0 6,-5 9 0,5 5-82,0 0-17,0-1-3,5 6-1,0 4-44,1-5-9,-1 5-1,5 5-1,0-5-11,1 0-3,4-5 0,1 0 0,-1-4-16,-4-5 0,-1 5 0,0-9 0,1-1-48,-6 6-12,-5-10-4,0 0 0,0 0 64,0 0 20,0 0 0,0 0 0,0 0-50,0 0-10,5-14-1,-5 14-1,-5-14-23,0 0-5,-6 5-1,6-5 0,0 0-22,5 5-5,-10 0-1,4-5 0,-4 5 15,5 0 4,-5 0 0,4 0 0,1-5 43,-10 5 9,4-1 1,1 1 1,0 0 39,10 0 8,-5-5 2,5 5 0,-6 0 54,6 9 11,6-10 3,-6 6 0,5-5 9,-5 9 3,5-10 0,-5 10 0,15 5-18,-4 0-3,4-5-1,-4 4 0,4-4-13,1 0-4,-1 0 0,6 0 0,5-4-14,0-1-3,-6 5-1,6-5 0,-5 5-22,-1 0-5,1-4-1,5-1 0,-5 5-18,-1 0 0,1 0 0,-5 0 0,-1 0 0,-5 0 0,1 0 0,-1-4 0,0 4-38,-10 0-11,0 0-3,0 0 0,0 0-213,0 0-43</inkml:trace>
          <inkml:trace contextRef="#ctx0" brushRef="#br0" timeOffset="24428.4315">4240 1064 1612,'0'18'144,"-5"-4"-116,5-14-28,0 0 0,0 0 185,0 0 31,5 9 7,0 0 1,0 5-92,11 0-19,-6 0-3,0 4-1,6 1-72,5 4-14,-6 13-3,6 1-1,0 4 36,-1 1 7,-9-1 2,4 5 0,1-5-146,-1-4-29,1 0-5,-1-5-1148</inkml:trace>
        </inkml:traceGroup>
        <inkml:traceGroup>
          <inkml:annotationXML>
            <emma:emma xmlns:emma="http://www.w3.org/2003/04/emma" version="1.0">
              <emma:interpretation id="{79D37E23-1E15-4120-9CA3-231C2CAF3BD0}" emma:medium="tactile" emma:mode="ink">
                <msink:context xmlns:msink="http://schemas.microsoft.com/ink/2010/main" type="inkWord" rotatedBoundingBox="18416,7307 21328,7376 21309,8193 18396,8124"/>
              </emma:interpretation>
              <emma:one-of disjunction-type="recognition" id="oneOf8">
                <emma:interpretation id="interp40" emma:lang="en-AU" emma:confidence="0">
                  <emma:literal>divisible</emma:literal>
                </emma:interpretation>
                <emma:interpretation id="interp41" emma:lang="en-AU" emma:confidence="0">
                  <emma:literal>dirigible</emma:literal>
                </emma:interpretation>
                <emma:interpretation id="interp42" emma:lang="en-AU" emma:confidence="0">
                  <emma:literal>divisibly</emma:literal>
                </emma:interpretation>
                <emma:interpretation id="interp43" emma:lang="en-AU" emma:confidence="0">
                  <emma:literal>dirigibles</emma:literal>
                </emma:interpretation>
                <emma:interpretation id="interp44" emma:lang="en-AU" emma:confidence="0">
                  <emma:literal>dirigible's</emma:literal>
                </emma:interpretation>
              </emma:one-of>
            </emma:emma>
          </inkml:annotationXML>
          <inkml:trace contextRef="#ctx0" brushRef="#br0" timeOffset="29463.6873">5248 1381 403,'0'0'36,"0"0"-36,0 0 0,0 0 0,0-5 241,0-4 42,0 9 8,0-4 1,0-6-114,0 1-23,-5 0-5,5 0-1,-5 0-29,0 4-5,-6-4-2,11 9 0,-5-5-32,-5 5-6,-6 0-2,6 0 0,0 5-34,-6 4-7,1-4-2,4 4 0,-4 0-15,4 5-3,-4 0-1,5-1 0,4 1-11,-4 5 0,5-6 0,5 10 0,0-4 0,0-1-11,5 0 11,5 1-8,-4-1 8,4-4-13,0 0 5,6 0 8,-6-5-23,6 0 3,-1 0 1,1-4 0,-1-5-16,-5 4-3,6-8-1,0-1 0,-6 1-24,5-1-5,-4-4 0,-1 0-1,-5-5-135,0-5-28,1 1-4</inkml:trace>
          <inkml:trace contextRef="#ctx0" brushRef="#br0" timeOffset="29685.3075">5171 1027 518,'0'0'46,"-11"-5"-37,1 1-9,5-1 0,-6-4 304,6 0 58,5 9 12,0 0 2,0 0-184,0 0-36,0 0-8,0 0-2,0 0-51,11 9-11,-1 0-1,5 5-1,1 0-31,-1 4-7,1 5 0,0 5-1,-1-1-14,1 1-2,-1 4-1,1 5 0,-6 0-14,0-5-4,6 5 0,-6-5 0,0-5-8,-4 1 0,4-5-10,-5 0 10,0-5-116,0 1-18,1-6-3,-1 1-656,0-5-131</inkml:trace>
          <inkml:trace contextRef="#ctx0" brushRef="#br0" timeOffset="29859.3294">5408 1266 1515,'0'0'67,"0"9"14,0 5-65,6-5-16,4 0 0,-5 1 0,0-1 97,1 5 16,-1-1 3,5 10 1,0-4-61,-4 4-12,4-5-2,0-4-1,1 4-41,-6-4 0,0-5 0,0 0 0,0 1-163,-5-10-34</inkml:trace>
          <inkml:trace contextRef="#ctx0" brushRef="#br0" timeOffset="30020.5915">5445 1124 1497,'0'0'133,"0"0"-106,0 0-27,0 0 0,0 0 119,0 0 18,0 0 4,0 0 1,0 0-70,0 0-13,15 9-3,-15-9-1,5 9-55,-5-9 0,11 5-13,4 4 2,-10-5-147,-5-4-30,0 0-5</inkml:trace>
          <inkml:trace contextRef="#ctx0" brushRef="#br0" timeOffset="30397.211">5615 1261 403,'0'0'36,"0"0"-36,5 10 0,-5-10 0,6 9 292,-6-9 52,10 4 11,-5 6 1,6 8-184,-6-9-36,0 5-8,5 4-2,1-4-46,-1 0-10,5 4-2,-9-4 0,-6 0-19,0-5-4,5 5-1,0 4 0,10-4-14,-9 4-3,4-4-1,0-5 0,1 1-18,-1-6-8,-10-4 0,0 0 8,0 0-8,5-14 0,5 1 0,-4-6 0,-1 6 0,0-6 0,-5-8 0,5-1 0,0 10 0,-5-5 0,0 4 0,5-4 0,1 9 18,-1-4 2,-5 4 0,5 5 0,0-5-20,-5 5 0,0 9 0,0 0 0,0 0 19,0 0 0,0 0 0,11 5 0,-11-5 8,10 9 1,0 5 1,1-1 0,-6 1-6,5 5-2,0 4 0,1 0 0,-1 4-11,0 5-2,6-4-8,-6 4 12,1 0-12,-6-4 0,5-1 0,0-4 0,-4-4-20,-1-1-6,0 1-2,5-6 0,-10-3-160,5-6-32,-5-4-6</inkml:trace>
          <inkml:trace contextRef="#ctx0" brushRef="#br0" timeOffset="30554.4404">5941 1229 864,'0'14'76,"0"-14"-60,0 0-16,16 5 0,-6-1 29,0 5 3,6-4 1</inkml:trace>
          <inkml:trace contextRef="#ctx0" brushRef="#br0" timeOffset="30862.3474">6329 1216 748,'0'0'67,"0"0"-54,0 0-13,0 0 0,-5-10 276,5 1 52,-5 0 10,5 0 2,0 9-145,-11-5-30,1-4-5,5 4-2,-6-4-66,1 9-14,-6 0-2,6 9-1,-5-4-34,4 0-6,-4-1-2,4 5 0,-4-4-22,5 9-11,4 0 10,-4-1-10,5 1 0,5-5 0,-5 5 0,5 0-10,5 0 10,0-1-12,-5-13 12,10 10-12,1 3 4,4-3 0,1 3 0,-6 1 0,6-5 8,-6 5-10,5-5 10,-4 10-10,4 8 10,-4 1-8,-1-10 8,0 1-8,6-1 8,-6-4 0,6 4 0,-6-4 0,0 0 0,-4 4 0,-1-9 8,0 5-8,-5-5 8,0 5-8,-5-5 10,-6 1-10,1-1 11,0-5-11,5 1 12,-6 0-12,-4-1 0,-1 1-11,1-5 0,-1 4 0,1-4-170,-6 0-35,11 0-6</inkml:trace>
          <inkml:trace contextRef="#ctx0" brushRef="#br0" timeOffset="31290.2535">6484 1367 576,'0'0'51,"0"0"-41,0 0-10,10-9 0,1 4 364,-6 5 72,-5 0 13,10 0 3,1 10-289,-1-6-59,-10-4-11,10 9-2,1 5-43,-1 5-9,5 8-2,-9-8 0,4 4-25,0-1-4,1-3-8,-1-1 11,-5 1-35,0-6-6,0 1-2,6 0-744,-6-5-150</inkml:trace>
          <inkml:trace contextRef="#ctx0" brushRef="#br0" timeOffset="31486.725">6494 1179 1969,'6'41'43,"-6"-41"9,0 0 1,0 0 3,0 0-44,0 0-12,0 0 0,0 0 0,0 0 57,0 0 10,0 0 1,0 0 1,0 0-57,0 0-12,0 0 0,0 0 0,15 5-157,-5-1-27</inkml:trace>
          <inkml:trace contextRef="#ctx0" brushRef="#br0" timeOffset="34053.3173">6763 1147 1152,'0'0'102,"0"0"-82,-5-5-20,5 0 0,0-4 204,0 5 37,-5-6 7,5 10 2,0 0-103,0 0-21,0 0-4,10 10-1,6-1-54,-6 0-11,0 5-3,6 4 0,-1 5-27,1 5-6,-6-1 0,6-4-1,-1 0-11,1 9-8,-1 5 9,-9 0-9,4 0 10,-5 0-10,5-5 10,1 0-10,-6-5 0,0 1 0,0-5 0,0 0 0,-5-5 0,6-4 0,-6-5 0,0-9 0,0 0-10,0 0 2,0 0 0,0 0 0,0-18 0,-6 4 0,6-9 0,0 0 0,0 5-8,0-1-2,6 1 0,-1 4 0,0 0 30,0 1 7,0 3 1,6 1 0,4 0-20,-5 0 0,1 4 8,-1 1-8,0-1 0,6 1 0,-6 4 0,6 0 0,-6 0 0,1 0 0,-1 4 0,-10-4 0,10 5 12,-5 4-2,6 0 0,-11 5 0,0 4 18,-5 1 4,-1 4 1,1 0 0,0 0-6,-5-5-2,-1 5 0,1 0 0,0-5-13,-1 5-4,1-9 0,0 0 0,-1-5-8,1 0 0,0 0 0,-1-4 0,1-5-27,0 0-1,-1-5 0,1 1 0,5-5-126,-6-1-26,6-8-4,0 0-916</inkml:trace>
          <inkml:trace contextRef="#ctx0" brushRef="#br0" timeOffset="34251.6882">7167 1050 1555,'0'0'138,"0"0"-110,0 0-28,5 0 0,5 9 146,-5 0 24,6 1 5,-1 3 1,0 1-39,1 9-7,-1 0-2,0 9 0,6 1-51,-6 3-10,0 6-3,1-1 0,-1 0-21,6 15-5,-6-6-1,6-9 0,-1 1-37,1-5 0,-6-5 0,0-9 0,1 0-126,-6-5-23,0-4-5,5-9-642,-10-5-129</inkml:trace>
          <inkml:trace contextRef="#ctx0" brushRef="#br0" timeOffset="34840.4522">7487 1381 1886,'0'-18'84,"5"13"16,-5 5-80,0 0-20,5 18 0,1 1 0,4-1 120,0 5 20,1 0 4,-6 0 1,5-5-68,1 5-13,4 5-4,1 0 0,-6-10-39,5 0-8,-4 1-1,4-5-1,-10-5-11,6-5 0,4-4 0,-10 5 8,6-10-8,-6-4 0,5-5 0,-5 1 0,1-6 0,-6 1 0,5-1-12,-5-4 12,0 0 0,0 0 16,0 5 0,0 0-1,0-1-5,-5 6-1,5-1 0,5 9 0,-5 5-1,0 0-8,0 0 12,0 0-4,0 0-8,0 0 0,0 0 0,0 0 0,0 0 0,0 0 0,5 5 0,5 4 0,-10-9 0,11 9 0,-6 0-9,5 1 9,-10-10 0,5 9 0,1 0 0,4 0 0,-10-9 0,0 0 0,0 14 0,5-5 0,-5-9 0,0 0 0,0 9 0,0-9 0,0 0 0,0 0 0,0 0 0,0 0 0,0 0 0,0 0 8,0 0-8,0 0 0,-5-9 8,5 0-8,-5-5 0,0 0 0,-1 5 9,6-5-9,-5 5 8,5-5-8,0 5 13,-5 0-2,0 0-1,0 0 0,5 9 2,-11-10 0,6 1 0,0 5 0,5 4-3,-10-5 0,4 0 0,-4 5 0,10 0 0,0 0 0,-10 5 0,-1 0 0,6 4-9,-5 0 8,10 0-8,-5 10 8,5-6-8,-5 10 0,5-4 0,0 8 8,0-4-8,0 5 0,0-1 0,5 6 0,-5-6 0,5 5 0,0-9 0,0 5 0,6-5 0,-1-5 0,0 5 0,1-4 0,-1-6 0,5 6 0,-4-5 0,4-5 0,1 0 0,-6-4 0,6-1 0,4 1 0,-9-1 0,4-4 0,6-9 0,-6 0 0,6 0-15,-5-10-8,-6 1-1,5-10-837,-4 5-167</inkml:trace>
        </inkml:traceGroup>
        <inkml:traceGroup>
          <inkml:annotationXML>
            <emma:emma xmlns:emma="http://www.w3.org/2003/04/emma" version="1.0">
              <emma:interpretation id="{3EEECDB3-67B3-4904-A1C8-21BA04BEF332}" emma:medium="tactile" emma:mode="ink">
                <msink:context xmlns:msink="http://schemas.microsoft.com/ink/2010/main" type="inkWord" rotatedBoundingBox="21736,7597 22614,7618 22589,8671 21711,8650"/>
              </emma:interpretation>
              <emma:one-of disjunction-type="recognition" id="oneOf9">
                <emma:interpretation id="interp45" emma:lang="en-AU" emma:confidence="0">
                  <emma:literal>by</emma:literal>
                </emma:interpretation>
                <emma:interpretation id="interp46" emma:lang="en-AU" emma:confidence="0">
                  <emma:literal>By</emma:literal>
                </emma:interpretation>
                <emma:interpretation id="interp47" emma:lang="en-AU" emma:confidence="0">
                  <emma:literal>big</emma:literal>
                </emma:interpretation>
                <emma:interpretation id="interp48" emma:lang="en-AU" emma:confidence="0">
                  <emma:literal>biy</emma:literal>
                </emma:interpretation>
                <emma:interpretation id="interp49" emma:lang="en-AU" emma:confidence="0">
                  <emma:literal>bry</emma:literal>
                </emma:interpretation>
              </emma:one-of>
            </emma:emma>
          </inkml:annotationXML>
          <inkml:trace contextRef="#ctx0" brushRef="#br0" timeOffset="35659.0266">8392 1284 1774,'0'65'79,"0"-56"16,0-9-76,0-14-19,-5 0 0,5-4 0,0 18 107,0 0 17,0 0 4,0 0 1,0 0-33,0 0-6,0 0-2,0 0 0,10 9-35,-5 0-7,1 5-2,4 5 0,-5-6-18,5 6-4,-4-1-1,4 5 0,-5 9-13,0 0-8,0 1 8,1-1-8,-1-5 0,-5-4 8,0 0-8,5 0 0,0-4 0,-5-5-10,0-5 1,5 0 0,-5-9-8,0 0-2,0 0 0,0 0 0,0-9 7,0-5 0,-5 5 1,5-5 0,5 0 11,-5 0-8,5 1 8,1-1-8,-6 14 8,5-9 0,5-1-9,0 6 9,1-1-9,-1 5 9,6 0-12,-1 0 12,1 5 0,-1-1 0,-4 6 0,-1-6 0,-5 5 17,5-4 4,-4 4 1,-1 0 0,-5 10 11,5-1 3,-5 1 0,0-6 0,-5 1-4,0 0-1,-1-5 0,-4 5 0,5-5-14,-5 5-2,-1-5-1,1 0 0,-1 10-14,-4-10 9,5-5-9,-6 1 8,11-10-8,-11 5 0,6 0-12,0-4 12,-1 4-40,11 0 0,-10-5 0,5 1 0,-5-6-133,4 6-27,6-1-6,0-4-854</inkml:trace>
          <inkml:trace contextRef="#ctx0" brushRef="#br0" timeOffset="36053.7639">8733 1560 691,'0'0'61,"0"0"-49,0 0-12,0 0 0,11 19 263,-6-6 49,0 6 11,5-1 1,-5-4-155,11 4-31,-11 1-6,11-1-2,-6 1-50,0-6-11,1 6-1,4-6-1,-4 1-37,-1-5-7,-5 1-2,-5-10 0,10 4-21,1-4 0,4 0 0,-4 0 8,-11 0-8,10-4 0,-5-10 0,5 0 0,6 5 0,-11-10 0,0 6 0,-5-6 0,5 1 15,1 0 1,-12-1 1,6 5 0,0 1-27,0-1-6,-5 0 0,5 14-1,0 0 17,0 0 0,0 0 0,0 0 0,0 0 0,11 14 0,4 0 0,1 4 0,-1 0 0,1 5 0,-1 5 0,-4-5 0,9 4 0,-4-4 0,-1 0 0,1 5 0,-1 0 0,1 4 12,-1-5-1,-4 6-1,-1-11-2,-5 6 0,5 0 0,1-1 0,-6 1 12,-5-1 3,5-4 0,-5 5 0,-5-5 1,0 0 0,-6 0 0,1-5 0,0 1-2,-6-6 0,1 1 0,-6 0 0,-5-5-9,6 5-1,-11-9-1,0 4 0,-1-9-37,7 0-7,-6 0-2,0-5-833,0-4-168</inkml:trace>
        </inkml:traceGroup>
        <inkml:traceGroup>
          <inkml:annotationXML>
            <emma:emma xmlns:emma="http://www.w3.org/2003/04/emma" version="1.0">
              <emma:interpretation id="{9AB676F9-97DA-4D2C-9DB6-5C35C5AE66DC}" emma:medium="tactile" emma:mode="ink">
                <msink:context xmlns:msink="http://schemas.microsoft.com/ink/2010/main" type="inkWord" rotatedBoundingBox="23204,7415 23579,7424 23563,8073 23188,8064"/>
              </emma:interpretation>
            </emma:emma>
          </inkml:annotationXML>
          <inkml:trace contextRef="#ctx0" brushRef="#br0" timeOffset="36748.8435">9912 1114 1497,'0'0'133,"0"0"-106,0 0-27,16-4 0,-6 4 140,0-5 24,6 5 4,-1 0 0,-4 0-43,9 0-9,-4 5-1,-1-1-1,6 1-38,-5-5-8,-1 0-2,1 0 0,-1 0-27,1 5-6,-6 4-1,0 0 0,1 0-9,-6 0-3,0-4 0,5 4 0,-10 0-9,0 10-3,0-5 0,-5-1 0,0 1-8,-5 4 0,-1 5 9,1 0-9,0-4-10,-6-1-6,6-4-2,0-5 0,-6 5-12,6-5-2,-1-4-1,6-1 0,5-4 4,0 0 1,0 0 0,0 0 0,0 0 12,0 0 2,0 0 1,0 0 0,0 0-4,5 10-1,6-1 0,-1 0 0,6 5 18,-6-10 0,0 6 0,1-1 0,-1 9 0,5 0 8,-9-4-8,4 5 12,5-6 14,-9 1 2,4 0 1,-5 4 0,0 1 9,-5-5 2,0-1 0,0 1 0,0 0-3,-5 0 0,0-5 0,-5 5 0,4-5-14,-4 0-3,-5-4-1,4 4 0,-4-5-6,-1 1-1,-4 0 0,-1-1 0,5-4-12,-10 0 8,6 0-8,-6 0 0,5 0-12,-5 0-8,6 0-1,-6-4-1,0 4-126,5-5-26,6 0-5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44.53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65 3 864,'-27'-9'76,"27"9"-60,0 0-16,0 0 0,0 0 228,-11 9 42,1 5 9,4 0 1,6-4-103,-5 9-21,5-5-4,-5 0 0,10 5-40,-10 5-8,5 4-2,0 1 0,5-1-50,0-4-9,1 4-3,-6 5 0,0 0-22,0 5-5,0 0-1,5 5 0,11-1-12,-11 10 0,6-9 0,5-1 0,0-9-25,0-4-8,0-1-2,0-4-825,5-10-164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48.97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40 29 1951,'-21'48'86,"10"-39"18,6-4-83,5-5-21,0 0 0,0 0 0,0 0 92,0 0 13,-5-14 3,5 4 1,0 10-33,0 0-8,5-9 0,0-5-1,1 4-14,4 5-2,1 1-1,5-1 0,0 5-17,0-5-3,0-4-1,10 4 0,-10 10-9,6-5-3,4 0 0,-5-5 0,1 5-17,-1 0 8,6 5-8,-6 0 0,-5-1 8,0 6-8,-5-10 0,5 4 0,-1 1 0,-4 5 0,0-6 8,-1 6-8,-4-1 0,4 5 8,-4 5-8,-1 0 0,0 5 8,1 4-8,-6 5 0,0 1 0,0 3 0,0 1 0,5 5 0,-5-1 0,-5 1 0,5-5 0,0 0 0,0 4-9,0-9-9,0-4-2,5-1 0,0 1 0,1-1-24,-6-9-6,5-5-1,-5-4 0,5-1-115,-5-9-23,0 0-5,0 0-810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49.15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2 70 460,'0'0'41,"0"0"-33,0 0-8,-5-10 0,5 5 357,0 5 70,0 0 13,0 0 4,0 0-256,5 0-50,6 5-10,5-5-3,0 0-38,0 0-8,5-5-2,1 1 0,4-1-35,1-5-7,5 6-2,5-1 0,0 0-33,6 1-17,-1-1 1,1-5-836,-6 6-167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49.92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176 65 2091,'0'0'92,"0"0"20,-5 0-89,-6-5-23,6 0 0,-1-4 0,1 4 114,5 5 18,0-5 4,-5 1 1,5-6-53,0 10-10,0 0-2,0 0-1,0-9-34,0 9-6,5-14-2,-5 14 0,0 0-19,11 0-10,-11 0 10,10 4-10,1 1 0,-6 4 0,1 1-8,-1 4 8,0 0-41,-5 1-2,0 8 0,0-4 0,-5 5-38,0-1-8,-1 1-2,-4 4 0,4-4-1,-4 0-1,-1-10 0,-5 10 0,0-1 45,6 1 10,-6 4 2,5-9 0,0-9 36,1-6 0,-6-13 14,5 4-4,6 5 29,5 0 5,-11-4 2,6-11 0,-1 6 11,6 9 3,0 0 0,0 0 0,0 0-6,0 0-1,6 5 0,-1-1 0,6 1-4,-1 0-1,6 0 0,-5-5 0,5 9-19,0 0-4,11-4-1,-1 5 0,-5-6-24,1 1 0,-1 5 0,0-6-11,1 1-138,-1-5-28,0 5-6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50.65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18 37 345,'0'0'15,"0"0"4,-11-19-19,11 19 0,0 0 0,0 0 0,-10-10 396,10 10 76,0 0 16,0 0 2,0 0-322,0 0-64,0 0-12,16-5-4,-6 5-21,1-4-5,5 4-1,0 0 0,0 4 6,5 6 1,0-5 0,1-1 0,-6 1-31,5 5-5,0-1-2,1-4 0,-1-1-10,0-4-3,-5 0 0,5 0 0,1 0-6,-6 0-2,-6 5 0,1-5 0,0 5-9,5 4 0,-16-9 0,5 10 0,6-1 0,-6 5 0,0 1 0,-5 4 8,0-5-8,0 5 0,-5 0 0,0-5 8,-1 5-8,1 0 0,0 4 0,5 1 8,-6 9-8,1 0 0,0 5 0,5 5-11,-6-10-6,6 0-2,0-5 0,-5 1 0,10-6-21,-5 1-4,0-10 0,6 5-1,-6 5-65,5-5-13,-5 0-2,0-5-1,0-5-118,0-9-24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50.85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-2 65 806,'0'0'72,"0"0"-58,-5-5-14,5 5 0,0 0 309,0 0 59,0 0 12,0 0 3,5-9-199,-5 9-39,11-10-8,5 5-1,0-4-55,5-1-10,0 10-3,6 0 0,-6 0-24,11 0-6,-5 0-1,5 0 0,0-4-25,5 4-12,0-5 10,0 0-10,1 5-87,-1 0-23,0-4-5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53.15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0 864,'0'0'76,"0"0"-60,0 0-16,0 0 0,0 0 268,0 0 52,0 0 9,0 0 3,0 0-229,0 0-46,0 0-9,0 0-1,0 0-5,0 0-1,0 0 0,11 14 0,-1 1-7,1 4-2,-6-5 0,11 9 0,-5 1-12,0 0-4,-6 9 0,6 0 0,-6-5-5,6 5-2,-6-4 0,5 4 0,-4-5-9,-1 5-16,0-4 4,6-6 1,-11 1-182,5 0-37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53.46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10 0 1756,'0'0'78,"0"0"16,0 0-75,0 0-19,0 0 0,0 0 0,0 0 85,0 0 14,0 0 2,0 0 1,0 15-36,0 4-7,-6-5-2,6 9 0,-5-8-21,5 3-5,0 1-1,0-4 0,0-6 4,0 5 1,0-4 0,5-1 0,-5 1-6,6-1-1,-6-9 0,5 10 0,6-1-12,-11-9-2,5 5-1,-5-5 0,11 5-2,-1 4-1,6 5 0,-5-4 0,0-6 3,5 1 1,0 0 0,-1 0 0,1-1-3,6 1-1,-6-5 0,0 0 0,-6-5 2,12 5 1,-6 0 0,0-4 0,-16 4-13,0 0-18,0 0 4,0 0 1,16-15-36,-6 6-7,-10 9-2,5-10 0,1-4-172,-12 5-34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53.66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21 0 1911,'0'0'84,"0"0"19,0 0-83,-6 10-20,1 4 0,0 5 0,5 4 146,0 6 25,-6-1 5,6 10 0,0 0-66,0-5-14,6-5-2,-6-4-1,5 9-49,0 0-11,6-4-1,-6-1-1,6-4-23,0-1-8,-1 1 0,1 0 9,5-5-37,0-5-8,0 0-2,0-4-830,0-1-165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4:58.97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0 119 979,'10'-24'87,"-10"24"-70,0-14-17,6 4 0,4 6 124,1-6 22,0 1 4,-1 4 1,1-5-22,0 6-4,-1-1-1,1 0 0,0-4-37,-1 4-8,1 0-2,5 5 0,-6 0-24,1 0-5,-11 0 0,11 0-1,-11 0-15,16 5-4,-16-5 0,10 0 0,1 5-13,-6 9-3,1-5-1,-1 6 0,-5 4-11,0-1 0,-5 1 0,-1 5 8,1 0-38,-6-1-8,1 6-2,4-1 0,-4-4 11,-1-1 1,-5 6 1,6-5 0,-1-1-13,0-4-4,1-5 0,-1 5 0,6-5 24,-6 1 5,6-1 1,-1 0 0,1-5 14,0 1 0,-1-1 0,6-9 0,0 0 0,0 0 8,0 0 0,0 0-8,0 0 41,0 0 2,0 0 0,0 0 0,0 0 15,11 0 3,5-4 1,0-1 0,0 0-4,0-4-1,5 4 0,0-4 0,-5-1-19,6-4-4,-1 4-1,6 1 0,-1-1-18,1 6-4,-6-1-1,6 0 0,-6 10-27,0 0-6,-5-1-1,0 1-813,-5 5-163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37:38.668"/>
    </inkml:context>
    <inkml:brush xml:id="br0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E59E662-41B1-489A-8B71-B007399D114E}" emma:medium="tactile" emma:mode="ink">
          <msink:context xmlns:msink="http://schemas.microsoft.com/ink/2010/main" type="writingRegion" rotatedBoundingBox="24382,7173 26621,7175 26620,7960 24381,7958"/>
        </emma:interpretation>
      </emma:emma>
    </inkml:annotationXML>
    <inkml:traceGroup>
      <inkml:annotationXML>
        <emma:emma xmlns:emma="http://www.w3.org/2003/04/emma" version="1.0">
          <emma:interpretation id="{39E061BA-1688-4332-9352-758D093BD7A5}" emma:medium="tactile" emma:mode="ink">
            <msink:context xmlns:msink="http://schemas.microsoft.com/ink/2010/main" type="paragraph" rotatedBoundingBox="24382,7173 26621,7175 26620,7960 24381,7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E09F6E-1F44-49C2-B3A2-62E0ADCCFAF2}" emma:medium="tactile" emma:mode="ink">
              <msink:context xmlns:msink="http://schemas.microsoft.com/ink/2010/main" type="line" rotatedBoundingBox="24382,7173 26621,7175 26620,7960 24381,7958"/>
            </emma:interpretation>
          </emma:emma>
        </inkml:annotationXML>
        <inkml:traceGroup>
          <inkml:annotationXML>
            <emma:emma xmlns:emma="http://www.w3.org/2003/04/emma" version="1.0">
              <emma:interpretation id="{E023D4C7-9821-46D7-B729-BC3F597157B5}" emma:medium="tactile" emma:mode="ink">
                <msink:context xmlns:msink="http://schemas.microsoft.com/ink/2010/main" type="inkWord" rotatedBoundingBox="24382,7173 26621,7175 26620,7960 24381,7958"/>
              </emma:interpretation>
              <emma:one-of disjunction-type="recognition" id="oneOf0">
                <emma:interpretation id="interp0" emma:lang="en-AU" emma:confidence="0">
                  <emma:literal>(Tree)</emma:literal>
                </emma:interpretation>
                <emma:interpretation id="interp1" emma:lang="en-AU" emma:confidence="0">
                  <emma:literal>(There)</emma:literal>
                </emma:interpretation>
                <emma:interpretation id="interp2" emma:lang="en-AU" emma:confidence="0">
                  <emma:literal>(Trever)</emma:literal>
                </emma:interpretation>
                <emma:interpretation id="interp3" emma:lang="en-AU" emma:confidence="0">
                  <emma:literal>(Trae)</emma:literal>
                </emma:interpretation>
                <emma:interpretation id="interp4" emma:lang="en-AU" emma:confidence="0">
                  <emma:literal>(true)</emma:literal>
                </emma:interpretation>
              </emma:one-of>
            </emma:emma>
          </inkml:annotationXML>
          <inkml:trace contextRef="#ctx0" brushRef="#br0">98 21 1497,'0'0'66,"0"0"14,0 0-64,0 0-16,0 0 0,0 0 0,0 0 127,0-3 21,-9-5 5,5 4 1,-5-4-28,9 8-6,-5 0 0,5 0-1,-9 0-27,9 0-6,-8 0-1,3 8 0,-8 0-36,8-1-7,1 1-2,0 4 0,-5 0-17,4 8-4,1 0-1,-1-1 0,5 5-18,0 0 8,0-5-8,0 9 0,5 0 0,-1-5 0,5 1 0,0-4 0,0-1 0,4 1 0,0-4-11,1 0 11,-1-4-49,5-1-3,0-3-1,-1-4-1219</inkml:trace>
          <inkml:trace contextRef="#ctx0" brushRef="#br0" timeOffset="562.2851">467 85 864,'0'0'76,"0"0"-60,0 0-16,0 0 0,0 0 244,0 0 47,0 0 9,0 0 1,0 0-153,4-8-32,5 4-5,0 0-2,0 0-29,0-4-5,4 4-2,0 4 0,1-4-23,3 0-5,-3 0-1,3 0 0,1 0-29,-9 0-7,4-4 0,1 5-8,-5-1 0,4 0-12,0 0 0,-4 0 0,0 0-55,0 0-10,-5-8-3,5 4-685,-9 8-138</inkml:trace>
          <inkml:trace contextRef="#ctx0" brushRef="#br0" timeOffset="754.7695">609 53 1695,'0'0'75,"0"0"16,0 0-73,0 0-18,0 0 0,0 0 0,0 0 105,4 12 18,1 4 3,-1-4 1,1-1-43,-1 5-9,0 0-2,1 0 0,4-4-57,0 3-16,-1 5 0,1 0 0,-4 0 0,4-1 0,-5 1 0,5 0 0,-5-8-46,1-4-14,-5-8-4,9 11-614,-9-11-123</inkml:trace>
          <inkml:trace contextRef="#ctx0" brushRef="#br0" timeOffset="1240.0324">826 235 1544,'5'15'34,"-5"-15"7,0 0 2,0 0 0,4 12-35,-4-12-8,5 8 0,-1 8 0,1-4 84,-1 4 14,-4-16 3,0 11 1,0-3-21,0-8-4,0 0-1,0 0 0,0 0-20,0 0-5,0 0-1,0 0 0,0 0-16,0 0-3,0-8-1,0-3 0,0-5-14,0 0-4,0 0 0,0-4 0,0 1-12,0-1 0,0 0 8,0 4-8,0-3 31,4 3 3,1 0 1,4 0 0,-5 5-64,5-1-13,0 0-2,4 0-1,-4 4 4,4 0 1,-4 0 0,9 0 0,-5 1-54,1-1-10,-5 4-3,-9 4-828</inkml:trace>
          <inkml:trace contextRef="#ctx0" brushRef="#br0" timeOffset="1800.5252">1044 171 921,'0'0'82,"0"0"-66,0 0-16,0 0 0,0 0 172,9 8 30,4 0 6,-4-4 2,0 0-90,0 0-19,4-4-3,-4 0-1,0 0-29,0 0-5,0 0-2,4 0 0,-4 0-16,0-4-3,0 4-1,4-4 0,-9 0-9,5 0-1,-9 4-1,9-8 0,-4-3-9,-1-1-1,0 4-1,1-4 0,-1 4-7,-4 8 0,0 0-1,0 0 0,-9-4 8,5-4 1,4 8 1,-4-4 0,-5 0 3,0 0 0,0 4 0,0 0 0,5 0 4,-10 4 2,5-4 0,1 4 0,8-4-30,-9 4 0,4 4 0,5-8 0,-9 8 0,9 0 0,-4 0 0,-1 4 0,5-12 0,0 8 0,0 3 0,0-11 0,0 0 0,0 0 0,0 12 0,0 0 0,0-12 57,5 12 6,-5 0 1,0-4 0,0 0-64,0-8 0,0 11 0,4-3-13,5 0 13,-9 0 10,5 4-2,-5-12 0,0 0-8,0 0 0,9 8 0,4 0 8,-4 4-8,-5-5 0,-4-7 9,9 12-9,0-4 0,0 0 0,-5-4 0,5 0 0,-9-4 0,9 4 0,0-4 0,0 0 0,0 0 0,-5 0-13,-4 0 3,13-4 1,-4-4-6,0 0-1,-4 0 0,4 0 0,-1 1-7,1-5-1,-4 0-1,-1-4 0,1 4 3,4 0 1,-5 1 0,0-1 0,1 4 13,-5 8 8,0-8-10,0 8 10,4-12 0,1 0 0,-5 0 0,0 1 0,0-5 0,4 8 0,-4-4 0,0 4 0,0-4 0,5 0 0,-5 12 0,0-7 0,0-1 12,0 8 3,0 0 0,0 0 0,0 0 4,0 0 1,0 0 0,0 0 0,0 0-7,0 8-1,4 3 0,-4 1 0,0-12-2,4 12-1,-4 0 0,5 4 0,-5-1-9,4 1 0,1 0 9,-1-4-9,1 4 0,-1-4 8,1 3-8,-1 1 0,5 0 0,-5 0 0,1-4 0,4-1 0,-5 5 0,5-8-8,0 0 8,0 0-8,0 0-17,-9-8-3,0 0-1,9 0 0,4-8-35,-4 0-8,0-4 0,-1 0-1,1 0-124,0 5-25,-4-5-5</inkml:trace>
          <inkml:trace contextRef="#ctx0" brushRef="#br0" timeOffset="2237.707">1577 175 1641,'0'0'72,"0"0"16,0 0-70,0 0-18,4 4 0,1 4 0,-5-8 105,9 4 18,0 4 3,-9-8 1,0 0-47,8 4-10,6 0-2,-1 0 0,-4-4-20,-9 0-5,9-4-1,0 0 0,4 0-17,-4 4-3,0 0-1,-9 0 0,13-8-3,-4 0-1,0 0 0,0 1 0,0-5-6,-5 0-2,1 4 0,-1-4 0,-4 12-9,4-12 12,-4-4-12,0 5 12,0-5-12,-4 4 10,0 0-10,-5 8 10,4 4-10,-8 0 10,0 0-10,4 0 10,-5 4-24,5-4-5,1 4-1,-1 4 0,4 4 39,-4 4 7,5 3 2,-5-3 0,5-4-28,-1 4 8,5 4-8,-4 3 0,4-3-19,4 0-9,5-1-1,0-3-1,-9-4 42,4 0 8,5 0 1,5 0 1,-6-8-35,10-1-7,0 1-2,0-4 0,4 0 22,-4 0 0,4-7 0,-4 3 0,4-4-20,-4 0 0,-1 0 0,-3-4 0,-1-8-41,-4 5-8,4-1-2,1-4-1004</inkml:trace>
          <inkml:trace contextRef="#ctx0" brushRef="#br0" timeOffset="2466.8641">2034-294 576,'9'19'51,"-9"-11"-41,5 0-10,-1 4 0,1-4 367,-1 4 71,0 0 14,5 3 4,0 5-252,0-4-49,4 8-11,1-1-1,-1 5-37,-4 0-7,4-1-2,1 5 0,-1 3-31,0-3-6,1-4-2,-6 3 0,-3 1-28,-1-5-6,1 1 0,4 4-1,-9-1-15,0-3-8,0-5 8,-5 5-8,-4-4-55,-4 3-15,0 5-3,-5-4-885,5-1-177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5:21.69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808080"/>
      <inkml:brushProperty name="fitToCurve" value="1"/>
    </inkml:brush>
  </inkml:definitions>
  <inkml:trace contextRef="#ctx0" brushRef="#br0">-3 15 1497,'0'-15'66,"0"11"14,0-1-64,0 5-16,0 0 0,0 0 0,0 0 130,0 0 22,0 0 5,0 0 1,0 0-74,0 0-16,0 0-2,0 19-1,6-5-29,4 5-7,-10 0-1,0 5 0,5-6-18,1 6-10,-6-5 10,10 0-10,-10 5 0,0-1 0,0 1 0,0-5 0,0 5 28,6-10-1,-6 0 0,10 0 0,-10 0 8,0-14 1,0 15 1,6-6 0,-6-9-57,0 0-12,0 0-3,0 0 0,0 0 35,0 0 0,-6-9 0,6-1 0,0 10-30,6-14 1,-6 0 0,0-1 0,0 1 29,0 5 0,5-5 0,-5 9 0,0 5 20,0 0 11,16-10 1,-5 10 1,-11 0-33,0 0 0,16 0 0,-6 0 0,1-4 8,5 4-8,-11 0 0,6 4 0,10-4 12,-16 5-4,-5-5 0,11 10-8,-6-1 19,11-4-3,-10 4-1,-6-9 0,0 0-2,0 10 0,10 4 0,-10 0 0,-10 0-1,10 1-1,-6-1 0,-4 0 0,-1 0-3,0-4-8,-4-1 12,4 0-4,-5 1-25,0-1-6,5-4-1,11-5 0,0 0 32,-10 0 5,-1 0 2,6-5 0,5 5-145,-16-9-29,10-5-5,1-5-872</inkml:trace>
  <inkml:trace contextRef="#ctx0" brushRef="#br0" timeOffset="1">290-179 1497,'0'0'133,"0"0"-106,0 0-27,16 14 0,-11-9 112,6 4 16,-6 0 4,6 1 1,10 4 3,-16 0 0,6 5 0,10 0 0,-5 0-41,-10 5-8,4-1-2,12 1 0,-17 0-24,6 4-5,-1 0 0,1 1-1,-6 4-27,6 5-4,-11-5-2,0 0 0,5 0-13,-5-4-9,0 4 12,0-5-12,0 0-8,0 6-9,-5 3-2,5-3 0,-11-11-102,6-4-21,-6 5-4,1-5-655,4-5-131</inkml:trace>
  <inkml:trace contextRef="#ctx0" brushRef="#br0" timeOffset="2">1221-326 1544,'0'0'68,"0"0"15,6 0-67,-1 0-16,0 0 0,6-5 0,5 0 87,-5 5 13,-1 0 4,6 0 0,0 5-11,6 0-1,-7 4-1,1 1 0,6-5-11,-6-1-3,5 6 0,-5-1 0,5 5-25,1 1-4,-12-1-2,6 0 0,5 0-14,-10-4-4,0 4 0,5 0 0,-16 0-9,10-4-3,1 4 0,-6-5 0,-5 6-16,0-6 10,0-9-10,0 14 8,0 0-8,0-14 10,0 0-10,-10 15 10,-1 4-10,-5-5 0,-5-5 0,-1 5 0,1-9-16,5 5-1,-5-10-1,5 4 0,-5-4-17,5 0-3,5-4-1,-5 4 0,5-5-35,11 5-7,-16-5-2,16 0 0,-10-4-116,10-1-23</inkml:trace>
  <inkml:trace contextRef="#ctx0" brushRef="#br0" timeOffset="3">1365-104 864,'0'0'76,"0"0"-60,0 0-16,-11 0 0,11 0 272,0 0 51,0 0 10,0 0 3,0 0-182,0 0-36,0 0-7,0 0-2,0 24-71,0-5-14,0 5-4,6-1 0,-1 1-7,0 0-1,6 4-1,0 0 0,-11 1-11,5-6 0,0 10 0,1-4 8,-1-5-8,0-1 0,1 1-12,-1-1 12,0-4-56,6-4-4,-11 4-1,11-10-662,-11-9-132</inkml:trace>
  <inkml:trace contextRef="#ctx0" brushRef="#br0" timeOffset="4">2025 119 1382,'0'0'123,"0"0"-99,0 0-24,0 0 0,0 0 232,0 0 40,0 0 9,0 0 2,0 0-155,0 0-32,0 0-5,0 0-2,0 0-220,5-10-44</inkml:trace>
  <inkml:trace contextRef="#ctx0" brushRef="#br0" timeOffset="5">2100 19 2206,'0'0'98,"0"0"20,-6-4-94,1 4-24,5 0 0,0 0 0,0 0 103,-5-10 16,5 5 3,0 5 1,0 0-107,0 0-16,0 0-15,0 0 3,0 0-135,0 0-27,0 0-6</inkml:trace>
  <inkml:trace contextRef="#ctx0" brushRef="#br0" timeOffset="8">4431-137 1756,'0'0'78,"0"0"16,0 0-75,0 0-19,0 0 0,0 0 0,0 0 49,0 0 7,0 0 0,0 0 1,11-9-76,-11 9-15,10 4-3,1-4-1,5 0-63,0 5-13</inkml:trace>
  <inkml:trace contextRef="#ctx0" brushRef="#br0" timeOffset="9">4543-104 1440,'0'0'64,"0"0"12,0 0-60,0 0-16,0-9 0,0 9 0,0 0 191,0 0 35,0 0 7,0 0 2,0 9-132,0 1-27,0 4-4,0 10-2,0-5-42,5-1-9,0 6-2,1 0 0,-1-1-17,0 1 8,1 0-8,-1-1 0,0-4-16,1-4-9,-1 3-3,-5-3 0,11-1-146,-11-5-30,0-9-5</inkml:trace>
  <inkml:trace contextRef="#ctx0" brushRef="#br0" timeOffset="10">4852-104 806,'0'0'72,"5"-9"-58,-5 4-14,0 5 0,0-5 250,0 5 47,-5-4 10,5 4 1,0-10-128,-6 5-25,-4-4-6,4 4-1,-4 5-58,-1 0-12,0 0-2,1 0-1,-6 5-35,5-5-8,6 9 0,-6-4-1,6 5-31,-6-6 0,6 6 0,5-10 0,-6 9 0,6 6-21,-5-6 3,5 5 1,0-4 0,5-1 0,-5 5 0,6-4 0,-6-10 8,10 14 9,1-5-13,0 6 5,-6-6 8,6 1 0,-1-1 0,1-4-8,-11-5 8,16 9 0,-11 1 0,11-6 0,-5 6 12,-11-10-1,5 0-1,-5 0 0,0 0 2,0 0 0,0 0 0,11 14 0,-11-14-3,0 0 0,0 0 0,-5 9 0,-6 1 1,0-5 0,-5-1 0,6 1 0,-6 0-10,0 0-14,0-1 3,0-4 1,0 0-32,0-4-6,5 4-2,1-5 0,-1 0-157,6 0-31</inkml:trace>
  <inkml:trace contextRef="#ctx0" brushRef="#br0" timeOffset="11">5762-75 1728,'0'0'38,"0"0"8,0 0 2,0 0 0,0 0-39,0 0-9,0 0 0,0 0 0,0 0 142,0 0 26,-11-5 6,11 5 1,-11-5-75,11 5-16,-21-4-2,11 4-1,-6 0-13,5 0-4,0 4 0,1-4 0,-6 5-53,5 0-11,0 4 0,1 1 0,-1-6 0,11-4-10,-5 15 10,-1-1 0,6-14-17,0 14 3,0-5 1,0-9 0,6 10-1,4-1 0,-4 1 0,4-1 0,1 1-5,0-6-1,5 1 0,0 0 0,0-5-1,0 5-1,-6-1 0,6-4 0,-5 0-25,5 0-5,-11-4 0,6-1-1,-1-5-8,1 1-2,-6 0 0,1-1-616,-12-4-123</inkml:trace>
  <inkml:trace contextRef="#ctx0" brushRef="#br0" timeOffset="12">5661-402 1497,'0'0'66,"0"0"14,0 0-64,0 0-16,0 0 0,-11 0 0,11 0 161,0 0 29,0 0 6,0 0 0,0 0-64,0 0-12,0 0-4,5 14 0,1 1-52,4-1-12,6 5-1,0-5-1,0 5-16,5 0-3,-5 4-1,-5 11 0,-6-6-30,11 0-8,6 1-1,-6-1 0,-6-4 9,1-1 0,10 1 0,1 0 0,-1-1-16,-11-4-2,1-4 0,5-1 0,5-5-168,-10 1-34,0-6-6,-1 1-797</inkml:trace>
  <inkml:trace contextRef="#ctx0" brushRef="#br0" timeOffset="13">5996-359 1094,'0'0'97,"0"0"-77,0 0-20,0 0 0,-5 0 227,5 0 41,0 0 9,0 0 2,0 0-183,0 0-37,0 0-7,0 0-2,10 9-66,1-9-12,-11 0-4,16 5-624,0 0-124</inkml:trace>
  <inkml:trace contextRef="#ctx0" brushRef="#br0" timeOffset="14">6012-231 1036,'0'0'92,"0"0"-73,0 0-19,0 9 0,0-9 198,5 9 36,1-4 7,-1 9 2,0-4-99,1-1-19,4 6-4,1-6-1,-6 5-52,6 0-12,5 1-1,0-1-1,-11 0-39,6-5-15,-1 6 11,1-1-11,-6 0-36,11-9-14,-10 4-2,4-4-1032</inkml:trace>
  <inkml:trace contextRef="#ctx0" brushRef="#br0" timeOffset="15">6283-265 1936,'16'24'86,"-16"-24"18,0 0-84,0 0-20,0 0 0,0 0 0,6 5 163,4 4 28,1 1 5,-6-1 2,11 1-114,0-6-22,-10 6-5,10-1-1,0 6-11,5-6-2,-5 5-1,-6-4 0,1-1-26,5-4-6,5 4-1,-5-4 0,-16-5-9,0 0 0,22 10 0,-12-1 0,-10-9 0,0 0 0,0 0 0,16 0 0,5 0-24,-21 0 4,0 0 0,0 0 0,16-14-1,-10 4 0,-12 1 0,6-5 0,6-10-4,-1 0-1,0 1 0,-10-1 0,0 10 3,-1 0 1,17 4 0,-11 10 0,-5-9 6,-1-1 0,6 10 1,0 0 0,0 0 24,0 0 5,0 0 1,11-4 0,10 4-24,-10 4-5,-11-4-1,0 0 0,16 5 34,-5 0 6,-11-5 2,0 0 0,10 14-12,1 0-3,5 0 0,-11 5 0,-5-5-12,6 1 0,10 4 0,-1-1 0,-15-3 0,6-1 0,-1 5-9,11-5 9,0-5-95,-5-4-13,-11-5-2,0 0-645,21 5-129</inkml:trace>
  <inkml:trace contextRef="#ctx0" brushRef="#br0" timeOffset="16">6725-501 1209,'-32'0'53,"22"0"12,4 0-52,6 0-13,0 0 0,-5 0 0,-11 0 151,16 0 27,0 0 6</inkml:trace>
  <inkml:trace contextRef="#ctx0" brushRef="#br0" timeOffset="17">7018-184 1090,'0'0'48,"0"0"11,0 0-47,0 0-12,0 0 0,0 0 0,0 0 150,0 0 28,0 0 6,0 0 0,0 0-28,0-5-5,0-4-2,-5-1 0,-6 1-25,6-1-6,5 10-1,0 0 0,-16-4-43,5-6-9,11 10-1,0 0-1,-5 0-39,-11 0-7,0 0-1,5 5-1,11-5-15,0 0 0,-16 9 8,0 1-8,16-10 0,0 0-18,-10 9 4,4 1 1,6-10-7,0 0 0,6 14-1,-6-14 0,-11 9 21,11-9 0,11 10 0,5-1 0,-6 1 0,-5-1-9,11-4 9,0 4-10,0 1 10,0-5 0,-5 4 0,5-4 0,0-5 0,-5 5 0,-11-5 0,10 4 8,1 1-8,-11-5 0,5 5 0,-5-5 0,0 0 21,0 0 0,0 0 0,0 0 0,-10 4-5,4 6-2,6-10 0,0 14 0,0-9-5,-5 4-1,-6 1 0,11-10 0,0 0-8,0 0 8,-21 4-8,10 1 8,11-5-16,0 0-4,-21 0-1,10-5 0,-5 1-45,6 4-9,10 0-1,-6-5-1,-4-4-149,4-1-30,12 1-5</inkml:trace>
  <inkml:trace contextRef="#ctx0" brushRef="#br0" timeOffset="18">7050-501 1479,'21'-10'65,"-21"10"15,0 0-64,0 0-16,0 0 0,0 0 0,5 0 63,-5 0 9,0 0 3,16 5 0,0 0-75,-5-5-22,-11 0-1,0 0-732</inkml:trace>
  <inkml:trace contextRef="#ctx0" brushRef="#br0" timeOffset="19">7204-137 518,'-5'5'46,"5"-5"-37,0 0-9,0 0 0,0 0 312,0 0 60,11 14 12,-1-4 2,6-6-198,-16-4-40,0 0-8,11 15-2,5-1-94,-6-5-20,-10-9-3,6 10-1,4-1-59,-4-4-12,4 0-2,-10-5-650,-10 0-129</inkml:trace>
  <inkml:trace contextRef="#ctx0" brushRef="#br0" timeOffset="20">7257-586 1209,'27'0'53,"-22"0"12,1 4-52,-6-4-13,0 0 0,10 0 0,12 10 253,-6-5 48,-16-5 10,5 9 1,11 5-184,5 0-36,-15 5-8,-1 0-2,0 0-10,1 0-3,4 5 0,-5 0 0,-20 4-55,15 0-14,15-4 0,-4-5 0,-16 0 0,5 0 11,5 4-11,11-4 10,-5-5-10,-6 1 0,-5-11-10,5 6 10,11-1-11,-10-4 11,-6-5-12,0 0 12,10 0-53,-10 0-4,0 0-1,0 0 0,0 0 46,0-14 12,11 4 0,-11 10 0,-16-9 0,16 9 0,16-10 0,-5 1 0,-6 4 0,6 1 0,-1 4 0,6-5 0,5 0 0,-5 0 0,-16 5 0,11-9 0,10 9 12,-5-5 5,-16 5 1,0 0 0,11-5-3,0 5-1,-11 0 0,0 0 0,0 0 14,0 0 2,0 0 1,0 0 0,-16 10 27,10-1 6,6 6 0,0-1 1,-10-5-52,-1 5-13,0 1 0,6-1 0,0 0 0,-6-5 0,-10 6 0,5-1 0,11 5 0,-6-5 0,-10-5 0,5 6 0,0-11-43,0 1-11,10-5-2,-15 0-1,-6 0-11,17 0-3,10 0 0,0 0-747,-11-14-150</inkml:trace>
  <inkml:trace contextRef="#ctx0" brushRef="#br0" timeOffset="21">7822-671 1958,'-27'4'87,"27"-4"17,0 0-83,5 10-21,-5-6 0,0 6 0,0 4 147,6-4 25,-1 9 4,0-1 2,-5 1-80,6 5-16,4 0-3,1 4-1,-11 5-62,5-4-16,11 4 0,0 0 0,-5-5 0,0 1 0,-6-6 0,11 6 0,5-10-48,-5-1-13,-16-3-3,11-6 0,-1 1-153,1-6-31,-6 11-7</inkml:trace>
  <inkml:trace contextRef="#ctx0" brushRef="#br0" timeOffset="22">8162-298 1728,'16'15'38,"-16"-15"8,0 0 2,0 0 0,0 0-39,0 0-9,0 0 0,0 0 0,0 0 152,0 0 28,0 0 5,0 0 2,0 0-83,0 0-17,0 0-3,0 0-1,0 0-45,0 0-9,0 0-1,6 9-1,4-4-10,-4-5-1,4 4-1,1-4 0,5 0-15,-5 0 11,-11 0-11,10 0 10,1 0-10,-11 0 10,0 0-10,0 0 10,10-9-2,-4 0 0,-6 9 0,5-15 0,-5 1 2,0 0 0,-5 0 0,-6 4 0,6 1-10,-11-5 12,5 4-12,1 1 12,4-1-12,1-4 0,-11 5 9,5 4-9,11 5 0,0 0 8,-16-5-8,0 5 0,0 0 0,16 0 0,-10 10 0,-1 4 0,-5 0 0,11 10 0,5-1 0,0-4 0,-6 0-28,6 5 0,6 9 0,-1 0 0,6-5 56,-6 1 10,6-6 2,-1 6 1,1-10-19,5 0-4,5-10-1,1 5 0,4 5-9,1-5-8,5-9 12,0 0-12,0-5 0,0 0 0,5-5 0,0-9 0,6-5-148,-11-5-36,5 6-7</inkml:trace>
  <inkml:trace contextRef="#ctx0" brushRef="#br0" timeOffset="23">8806-714 2142,'0'-24'95,"0"24"19,0 0-91,0 0-23,0 0 0,0 0 0,0 0 117,0 0 19,0 0 4,6 15 1,4 3-113,1 1-28,5 5 0,-5 4 0,5 1 57,0 4 6,0 0 1,0 5 0,-6-5-52,1 5-12,5-5 0,-6 0 0,1-5-17,-6 1-7,6-1 0,0-4-1,-6-5 25,0-5 0,1-5 0,-1 6 0,0-6 15,-5-9 8,0 0 1,0 0 1,-5-14-57,0 0-11,5 14-2,0-14-1,0-1 74,-6 1 14,1-5 3,5 10 1,11-5-88,-11 14-18,10-10-3,1-4-1,0 4 52,-1-4 12,6 10 0,0-1 0,-5-5 0,5 10 0,5-4 0,-5 4 0,5-5 0,-5 5 0,0 5 0,0-1 0,-5 1 32,0 0 8,-1 4 3,1 1 0,-1 4-15,-4 0-2,-6-14-1,0 10 0,0 4-3,-6 0-1,6 0 0,-5 5 0,-6 0-9,-4 0-1,4-5-1,-5 0 0,-5 1-1,5-6 0,-6 5 0,1 0 0,0-9 9,-1-5 2,1 0 0,5 0 0,6 5-44,-1-5-9,-5-10-2,5 6 0,1-6-36,-1 5-7,11 5-2,0-9 0,0 0-202,5-6-41</inkml:trace>
  <inkml:trace contextRef="#ctx0" brushRef="#br0" timeOffset="24">9392-411 864,'0'0'38,"0"0"8,0 0-37,0 0-9,5 9 0,-5-4 0,0 9 356,0-4 70,0 9 14,6-1 2,-1-8-286,0 4-56,-5-14-12,11 10-3,-1 13-47,1-4-10,-6-5-1,6 5-1,0 10-13,-1-6-2,1-4-1,0-5 0,-1-4-10,1-1 10,0 1-10,-1-5 10,-10-5-10,11-5 0,-6-5 0,6-4 0,-11 14 11,5-23-3,1-1-8,-1-5 12,0 6-12,-5-6 8,0 6-8,6-6 0,-1 6 0,-5-1 8,0 5-8,0 0 0,0 5 12,0 5-1,0-1 0,0 10 0,0 0 0,0 0 0,5 10 0,0 4 0,-5 5 1,6 4 1,-1 6 0,0-1 0,6 15-2,0-5-1,-1 9 0,6-9 0,-5 4-10,10 10 0,1 5 0,-6-5 0,5-14-9,0 5-4,-5-6-1,5 1 0,-5 0-162,6-5-33</inkml:trace>
  <inkml:trace contextRef="#ctx0" brushRef="#br0" timeOffset="26">11516-269 1152,'0'0'102,"-11"4"-82,0-4-20,1-4 0,10 4 220,0 0 40,-11-5 8,11 5 2,0 0-99,0 0-20,0 0-4,-11 5-1,1-1-114,5 11-22,10-1-10,0 0 8,0 10-8,6-5 0,5 4 0,0-4-11,5 5 11,-5-5 0,6 4 0,4-4 0,-4 0 0,-7-9 0,7-1 0,-1 1 0,0-6 20,-5 1 5,0 0 2,0-10 0,0 0-9,-5-4-2,0-1 0,-1 1 0,-5 0 12,1-6 1,-6 1 1,0-5 0,0-4-3,-6 4-1,6-5 0,-5 5 0,-5 0-12,4 0-2,-10 5-1,6-5 0,-6 0-11,0 5 0,-6 5 0,6-1 0,0 5-25,-5 1-1,5 4 0,-5 0 0,5 4-36,0 6-7,11-5-2,-6 4 0,0-9-113,11 0-22,0 0-5,0 0-458,0 0-92</inkml:trace>
  <inkml:trace contextRef="#ctx0" brushRef="#br0" timeOffset="27">11846-217 576,'5'9'51,"0"-4"-41,6 4-10,0 1 0,-1 4 282,-4-4 54,-6-10 12,10 9 1,1 5-152,0-4-30,-1 4-7,-4-5 0,4 1-60,-10-10-12,0 0-3,0 0 0,0 0-19,0 0-4,0 0-1,0 0 0,0 0-2,0 0-1,0 0 0,0-10 0,0-9-15,0 0-3,-5 1-1,5 3 0,0-8-12,0 4-3,0 5 0,0-1 0,0-8-12,5 4-2,-5 0-1,11 0 0,-6 0-9,6 5 0,-1-5 0,1 0-11,0 10-12,5-6-2,10 6-1,-4-1 0,-6 1-137,10-1-27,6 1-6,-5 0 0</inkml:trace>
  <inkml:trace contextRef="#ctx0" brushRef="#br0" timeOffset="30">14582-643 979,'0'0'87,"0"0"-70,0 0-17,0 0 0,-6-5 168,6 0 31,0-4 5,0 9 2,0 0-163,0 0-33,6-5-10,4 5 0,-10 0-16,6-4-9,4 4-2,6 0 0,-5 4-79,5 1-16</inkml:trace>
  <inkml:trace contextRef="#ctx0" brushRef="#br0" timeOffset="31">14608-477 1670,'-5'-29'74,"0"24"15,5 1-71,-6-1-18,-4 10 0,10-5 0,0 0 221,0 0 41,0 0 8,0 0 2,0 0-218,10 14-43,1 5-11,0 0 0,-1 0 29,1 4 4,0 1 1,4 0 0,1-5-34,-5 4-12,-11-4 0,5 5 0,6-1-132,0 1-27,-11-5-5,5-5-860</inkml:trace>
  <inkml:trace contextRef="#ctx0" brushRef="#br0" timeOffset="32">14965-686 403,'0'0'17,"0"0"5,0 0-22,0 0 0,0 0 0,0 0 0,0 0 360,0 0 67,0 0 13,-11 5 4,-5 0-260,6 4-52,-1-4-11,-5 0-1,5-1-59,-5 6-11,6-1-2,-6 1-1,10-5-29,-4 9-6,-1-9 0,1 4-1,4 0-11,1 1 0,0 4 0,-1-4 0,6-1 0,0 5 0,-5-4-9,5 4 9,0-9 0,5 4 0,1 1-8,-1 4 8,6-5 0,-1 1 0,6-1 0,0 1 9,0-6-9,0 1 0,5 5 0,1 4 8,-6-5-8,5-4 0,-5 4 0,0 1 8,0-5 3,-6-1 0,1 1 0,0 4 0,-1-4 8,-10-5 1,0 0 1,6 5 0,-6 9-3,-6 0-1,6-14 0,-5 10 0,-6-10-5,-5 5-2,0-1 0,-10 1 0,5 0-10,-6-5 0,0 0-10,6-5 10,-6 5-52,1 0-5,5 0-1,-1-5-749,12-4-149</inkml:trace>
  <inkml:trace contextRef="#ctx0" brushRef="#br0" timeOffset="33">15886-530 345,'0'-4'31,"0"-1"-31,-6-4 0,6-1 0,0 1 346,0-1 63,0 1 13,0-1 2,-5 1-195,5-5-39,-5 4-8,-1-4-2,1 4-60,5 6-13,-11-1-3,6-4 0,-6 4-44,6 5-10,-11 0-2,6 0 0,-1 0-23,0 0-5,1 9 0,-6-4-1,5 4-19,6 6 0,-6-1 0,0 5 0,6 0 0,0 4-11,-1-4 11,6 0-13,0 0-41,6 10-8,-6-6-2,10-4 0,-4-5 64,4 1 0,-4-11 16,4 6-3,1-10-40,0 0-8,5 0-1,-6-5-1,1-4-21,0-1-4,-1-4-1,-5 0 0,6-1-137,0-3-27</inkml:trace>
  <inkml:trace contextRef="#ctx0" brushRef="#br0" timeOffset="34">15726-960 979,'0'0'87,"-11"-5"-70,1-9-17,4 5 0,6 9 214,-5 0 39,-6-10 8,11 10 2,0 0-78,0 0-15,0 0-3,0 0-1,0 0-74,0 0-16,0 0-2,11 19-1,5 0-29,0 5-7,-5-1-1,5 6 0,0-1-14,0 5-3,0 0-1,0 0 0,-1 1-18,1-1 8,0-5-8,6 0 0,-6 1-10,0-6-9,-6 1-1,6 0-1,-5-5-131,5 0-25,-5 0-6,-1-5-929</inkml:trace>
  <inkml:trace contextRef="#ctx0" brushRef="#br0" timeOffset="35">15976-927 1267,'0'0'56,"0"0"12,0 0-55,-10 0-13,10 0 0,0 0 0,0 0 279,0 0 53,-6-5 10,6 5 2,0 0-240,0 0-49,0 0-10,0 0-1,0 0-64,0 0-12,0 0-2,11 10-1,5-10-181,0 9-36</inkml:trace>
  <inkml:trace contextRef="#ctx0" brushRef="#br0" timeOffset="36">16013-657 1209,'0'0'108,"0"0"-87,0 0-21,0 0 0,0 0 175,0 0 30,0 0 7,6 14 0,4-5-64,1 6-12,0-6-4,-6 5 0,6-4-64,-6 4-12,6-5-4,-1 6 0,-4-1-39,4-5-13,1 5 8,0-4-8,-6-1 0,-5-9 0,0 0 0,11 5 0,-1 5-119,-10-10-27,0 0-6,0 0-872</inkml:trace>
  <inkml:trace contextRef="#ctx0" brushRef="#br0" timeOffset="37">16194-709 1868,'0'0'83,"0"0"17,0 0-80,0 0-20,0 0 0,6 9 0,-6-9 177,10 14 32,1-4 7,0 4 0,-1-5-121,1 6-25,0-1-5,-1-5-1,1 6-51,0-6-13,-6 0 0,0 1 0,-5-10 54,6 9 8,4-4 2,-10-5 0,0 0-52,0 0-12,0 0 0,0 0 0,0 0 0,0 0 0,0 0 0,11-5 0,-11 5 0,5-9 0,0-5 0,1 4 0,4-4 0,-4 0 0,-6 0 0,5-1 0,6-3-48,-6 3-13,0-8-3,6 4 0,0 0 0,-1 9 0,6-4 0,-5 0 0,0 5-53,-1-1-11,1 5-3,0 1 0,-1-1-46,-10 5-10,0 0-1,0 0-1,11 5 100,-11-5 20,0 0 4,0 0 1,0 14 140,5-5 29,6 5 6,-6-4 1,-5-1 7,5 6 1,1-6 1,-1 5 0,-5-14-45,5 14-10,6-4-2,-6 9 0,6-5-25,-11 0-6,5 0-1,1 1 0,-1-1-32,0-5 0,1 5 0,-1-4-12,0-5-152,-5-5-31</inkml:trace>
  <inkml:trace contextRef="#ctx0" brushRef="#br0" timeOffset="38">16402-1074 864,'-11'-33'38,"11"33"8,-5 0-37,5 0-9,0 0 0,0 0 0,0 0 179,0 0 33,0 0 8</inkml:trace>
  <inkml:trace contextRef="#ctx0" brushRef="#br0" timeOffset="39">16881-861 1782,'5'-23'79,"-5"23"16,0 0-76,-5-10-19,5-4 0,-5 0 0,-1 9 173,6 5 31,0 0 7,-5-9 1,-6-1-68,6 1-12,-5 4-4,-1 0 0,6 5-79,-6 0-16,0 5-3,1 0-1,4-1 28,-4 1 6,-1 0 1,0 4 0,6-9-64,-6 10-8,6-5-4,0 4-1,5-9-31,-11 9-5,11 6-2,0-6 0,0-9 41,0 14 10,0-4 0,11 4 0,-6 0 0,0-4 0,1-1 0,4 5 0,1-4 0,0-1 0,-1 1 0,6-1-8,0 1 8,-5-1 0,5-4-9,-6 0 9,1 9 0,0-10 0,5 6 0,-11-1 0,-5-9 0,0 0 0,11 10 0,-11-10 0,5 9 0,-5-9 0,0 14 9,0 1-9,0-6 11,-5 1-3,-1-1 0,-4 1 0,-1-6-8,6-4 12,-6 0-12,0 5 12,-4-5-12,4-5 0,0 1 0,1-1 0,4 5-37,-4-10 0,4 6 0,-4-6 0,4-4-106,6 4-21,-5-4-4,5 5 0,0-5-85,0 4-17,0-13-3,0 23-1</inkml:trace>
  <inkml:trace contextRef="#ctx0" brushRef="#br0" timeOffset="40">17030-1055 1728,'-5'-14'76,"-1"9"16,6 1-73,0-1-19,0-5 0,0 10 0,0 0 156,0 0 28,0 0 6,0 0 1,0 0-156,0 0-35,11 10 0,0-1 0,-11-9-90,16 15-15,0-6-3,0 5-1</inkml:trace>
  <inkml:trace contextRef="#ctx0" brushRef="#br0" timeOffset="41">17094-823 1267,'0'0'112,"0"0"-89,0 0-23,5 14 0,1-4 140,4 4 23,-4-9 5,-1 4 0,0 5-62,1-4-13,4-1-2,1 1-1,-6-1-74,-5-9-16,11 10 0,-6-6 0,6 6-114,-11-10-18,-6 9-4,6-9-1</inkml:trace>
  <inkml:trace contextRef="#ctx0" brushRef="#br0" timeOffset="42">17158-1249 2188,'21'10'97,"-21"-10"20,0 0-93,0 0-24,0 0 0,0 0 0,0 0 158,0 0 27,0 0 6,0 0 1,-10 5-154,4 9-30,17 5-8,-1 4 0,-4 1 0,4 4 0,1 1 0,5 4 0,-5 5 52,5 0 10,0-5 2,0 5 0,0-5-64,0 0-24,10-5 0,-10 1 1,0-11 23,0 1-9,5-4 9,-5-1 0,0 0-14,0-9 4,-5 4 1,0-4 0,-1-5 9,-4-5 0,9 5 0,-4-9 0,-11 9 0,5-14 0,1 4 9,-1-4-9,0-5 20,-5 5-4,-5 4 0,0 1 0,5-5 2,-6-1 0,-4 6 0,-1-5 0,-5 9-18,6 0 0,-6 5 0,0 0 0,0 10-28,0-1-13,0 1-3,0 4 0,0-5-160,5 6-32,6-6-6</inkml:trace>
  <inkml:trace contextRef="#ctx0" brushRef="#br0" timeOffset="43">17637-1187 576,'0'0'51,"0"0"-41,0 0-10,0 0 0,0 0 289,-5-10 56,-1 6 11,-4-6 3,4 5-158,1-4-31,0 0-6,-1-6-2,1 6-61,0-5-12,5-1-2,-6 6-1,1 0-28,0-1-6,-1 5 0,6 5-1,0 0-3,0 0-1,-5-4 0,5 4 0,0 0-11,0 0-1,0 0-1,0 0 0,-5 9-17,-1 1-3,6 4-1,0 5 0,0-5-4,0 10-1,6-1 0,-1 6 0,0-1 1,1 5 0,4 0 0,1 5 0,0-5-9,-1 0 0,1 0 0,5 1 8,-5-1-8,-1-10 0,1 1 0,5 4 0,-6 1-16,1-6-3,-6-4 0,6 0 0,-6 5-34,6-5-7,0-10-2,-11-9 0,0 0-158,10 10-31,-10-10-6,0 0-843</inkml:trace>
  <inkml:trace contextRef="#ctx0" brushRef="#br0" timeOffset="44">17600-1272 460,'0'9'41,"0"-4"-33,0-5-8,0 0 0,0 0 124,0 0 24,0 0 4,0 0 0,0 0-128,0 0-24,0 0 0</inkml:trace>
  <inkml:trace contextRef="#ctx0" brushRef="#br0" timeOffset="45">17802-842 633,'0'10'56,"5"-6"-44,-5-4-12,0 0 0,0 0 310,0 0 60,0 0 12,0 0 2,6 5-184,-6-5-38,10-5-7,1 5-2,0-4-57,-1-1-11,6 0-2,0-4-1,-16 9-14,11-10-2,5 1-1,-6-1 0,1-4-21,0 5-4,-6-1 0,-5 10-1,0-14-17,0 0-3,0 0-1,0-1 0,5-3-10,1 8-8,-6 10 9,0-14-9,5 0 0,0-1 8,-10 6-8,0 0 0,-1-6 0,1 6-18,-6 9 4,-5 0 1,6 5-8,-1-1-2,0 1 0,6 9 0,-11 5 3,11 10 0,-1-6 0,1 6 0,5-1 8,0 0 3,0 1 0,5-1 0,6-4 9,0 4 0,-1-9-9,6 5 9,0-5-9,-5-10 9,0 1-12,5-1 12,5 1-98,6-1-13,-1-4-2,11 0-725,-5-10-145</inkml:trace>
  <inkml:trace contextRef="#ctx0" brushRef="#br0" timeOffset="46">18473-1201 1267,'0'-52'56,"-6"37"12,6 1-55,0 14-13,0 0 0,0 0 0,0 0 288,0 0 54,0 0 11,0 0 3,0 10-214,0 4-42,6 0-9,-1 0-2,6 0-50,-6 5-11,6 5-1,5 9-1,-6 0-17,1 0-9,-1-9 10,1 9-10,-6 5-16,6-5-10,-6 0-2,6-4 0,0 4 28,-6-10 0,6 1 0,-6-5 0,0 0 0,1-10 0,-6 1 0,0-10 0,0 0 0,0 0 0,0 0 0,0 0 0,0 0 0,0 0 0,10-10 0,1-4 0,0 0 0,5 0 0,-1 0 0,-4-1 0,0 1 0,-6 5 0,11 4 0,-5 0 0,-1 1 0,6-1 0,0 0 0,-5 5 0,-11 0 0,11 0 0,-11 0 0,10 10 0,1-6 0,0 6 0,-11 4 0,5-5 0,-5 1 0,0-1 0,-5-4 0,5 5 0,-11-1 34,6-4 12,-6 4 2,-5 1 1,0 4-32,5-5-6,1-4-2,-1 5 0,-5-10-9,0 0 0,0 0 0,5-5 0,-4 0-24,4 5-6,-5-5-2,11 1 0,-6-1-120,6 0-25,5 5-5,0 0-589,0 0-117</inkml:trace>
  <inkml:trace contextRef="#ctx0" brushRef="#br0" timeOffset="47">18920-941 2649,'0'0'58,"0"0"12,0 0 2,0 0 4,0 0-61,0 0-15,0 0 0,10 14 0,1-4 0,0 4 0,-1 0 0,6 0 0,0 0 54,0 5 8,0-5 2,5 1 0,-5-6-52,6-4-12,-6 4 0,5-9 0,-5 5 0,0-5 0,0-5 0,0 5-10,0-9 10,-6-1 0,1 1 0,0-10 0,-1 0 8,-4 0 0,-1-5 0,0 1 0,1 4 1,-6-5 1,0 5 0,-6 0 0,6 5-20,0 5-4,0 9-1,0 0 0,-5-15 63,5 15 13,0 0 3,0 0 0,0 0-64,0 0-20,0 0 0,0 0 0,11 10 20,-1 4-10,1 5 10,5 5-8,-5-1-1,-1 1 0,6 0 0,-5-1 0,0 6-4,-1-6-1,1 6 0,-1-1 0,-4-4 14,-1 0 0,0-1 0,-5 1-9,6 4 9,-6 1 0,0-6 0,0 1 0,0 0 0,0-6 0,-6 1 0,6 5-12,0-10-51,0-4-10,0-1-3,0-9-744,0 0-150</inkml:trace>
  <inkml:trace contextRef="#ctx0" brushRef="#br1" timeOffset="50">21549-1258 576,'0'0'25,"0"0"6,0 0-31,0 0 0,-10-10 0,4 6 0,-4-6 439,4 10 81,6 0 17,-5-5 3,-6 5-343,1 5-69,-1-5-13,6 10-3,-6-6-60,0 6-11,6 9-2,0 0-1,-1 0-19,1 9-4,0 5-1,5 0 0,0 0-14,0 5 0,5 10 0,0-6 0,6-4 0,0 5 0,5-6 0,0 1 0,0-5-18,5-9 0,-5 9 0,5-14 0,-5-5-51,5 0-11,1-4-1,-6-5-1,5-1-119,-5-8-24,0 4-5</inkml:trace>
  <inkml:trace contextRef="#ctx0" brushRef="#br1" timeOffset="51">21746-1130 1875,'-11'-10'83,"11"10"17,0 0-80,0 0-20,-5 0 0,5 0 0,0 0 140,0 0 24,0 0 5,0 0 1,0 0-63,5-14-13,11 9-2,0-4-1,0-1-19,6 6-4,-1-1-1,0 5 0,1-10-33,-1 6-6,0-1-2,6 5 0,-1 0-26,-10 0 0,-5 0 8,5 0-8,5 0-27,-5 0-7,0 0-2,-5 0 0,5 5-117,-6-1-24,6 6-5,-16-10-604,0 0-121</inkml:trace>
  <inkml:trace contextRef="#ctx0" brushRef="#br1" timeOffset="52">21948-1201 345,'0'0'15,"0"0"4,0 0-19,0 0 0,0 0 0,0 0 0,0 0 411,-5 14 78,0-5 16,5 10 3,0 0-302,0-5-61,0 5-12,0-5-2,5 5-63,0 5-13,1 4-3,-6 1 0,5-1-33,0 5-7,6-4-2,0-1 0,-1 0-10,1 6-14,5-11 3,-5 6 1,-6-6-62,0-4-13,6-5-3</inkml:trace>
  <inkml:trace contextRef="#ctx0" brushRef="#br1" timeOffset="53">22183-870 1036,'0'0'92,"0"9"-73,0-9-19,5 14 0,-5-4 179,5-1 32,1 6 6,-6-1 2,5 0-87,0 0-16,-5-4-4,11 4-1,-6-5-48,0 6-10,1-6-1,-6-9-1,5 9-14,-5-9-2,0 0-1,0 0 0,0 0-2,0 0 0,0 0 0,5-9 0,6 0 7,-6-6 1,1 1 0,-1-5 0,0 0-16,6 0-2,-6-4-1,1 4 0,-1-5-21,0 0 9,6 6-9,0 3 0,-1-8-18,1 4-10,0 0-3,-1 0 0,6 0-146,-5 5-30,-1 4-5</inkml:trace>
  <inkml:trace contextRef="#ctx0" brushRef="#br1" timeOffset="54">22529-922 1728,'0'0'76,"0"0"16,0 0-73,0 0-19,0 0 0,0 0 0,0 0 169,5 14 31,-5-5 5,0 6 2,11-1-111,-11 0-21,0 0-5,5 0-1,0 5-42,1 0-9,-1-5-2,0 5 0,0-4-16,6 4 0,0-5 0,-6 0 0,-5-5 0,5 1-12,6-1 1,-11-9 1,0 0-20,16-4-4,-5 4-1,-1-5 0,6-5 6,-10 1 1,4-1 0,1-4 0,0-5 14,-6 0 3,6 0 1,-6 1 0,5-1 10,-4-5 0,-1 5 0,0-5 0,-5 1 29,6-1 2,-1 5 0,-5 0 0,5 0 12,1 0 2,-6 5 1,0 14 0,0 0 4,0 0 1,0 0 0,0 0 0,10 0-40,1 5-11,-6 4 0,6 6 0,-6 8 8,6-4-8,0 5 8,-1-5-8,1 0 0,0 4 0,-6-4-10,11 5 10,0-5-84,-6 0-9,1-5-3,0 5-719,5-5-144</inkml:trace>
  <inkml:trace contextRef="#ctx0" brushRef="#br1" timeOffset="55">23034-809 1800,'0'0'80,"0"0"16,16-4-77,-5 4-19,-1-10 0,1 5 0,5 5 156,-5-4 28,5-1 6,-6 0 1,6-4-71,-5 4-13,5-4-3,-5-6-1,5 1-43,-6 5-8,6-5-1,-5 4-1,-1-4-21,-4 4-4,4 1-1,1-1 0,-6-4-13,1 0-3,-1 5-8,-5 9 12,0 0-12,0-10 0,-5 1 0,5 9 0,0 0-8,-6-5-8,-4 0-2,4 5 0,-10 0-18,6 5-3,-1 0-1,1 9 0,-6 0 4,5 5 0,0 5 0,6-1 0,-6 1 16,6 0 4,0-1 1,-1 1 0,12 0 15,-6-5-9,5-1 9,0 1-8,11 0 8,-5 0 0,5-5 0,0-4 0,-5-1 0,10-4 0,-5 0 0,5-5 0,-5 0 0,5 0-10,1-10 1,-1 6 0,-10-11-53,10 6-10,0-5-3,0 0-1060</inkml:trace>
  <inkml:trace contextRef="#ctx0" brushRef="#br1" timeOffset="56">23710-1376 1152,'32'9'102,"-16"-4"-82,-16-5-20,11 4 0,-11-4 200,0 15 36,0-1 8,0 0 0,0 5-84,10 5-18,6 4-3,-5 0-1,-11-4-46,11 4-8,10 6-3,0 8 0,-10 1-20,0-1-4,-1 6-1,6-1 0,0-4-12,-5-1-4,-11 5 0,5 1 0,0-6-27,1 6-5,-17-10-8,6 4 11,5-4-11,-6 0-11,1-5 3,-11 0 0,0 0-156,11-9-32,0 4-5</inkml:trace>
  <inkml:trace contextRef="#ctx0" brushRef="#br0" timeOffset="57">1312 1420 1440,'0'0'128,"0"0"-103,0 0-25,0 0 0,0-10 176,0 1 29,0 9 7,5-10 0,-5 10-53,0 0-11,11-4-3,5 4 0,-6-5-70,6 5-15,6-5-2,-12 0-1,6 5-34,11-4-7,-11 4-2,11-5 0,-6 0-14,5 1 0,1 4 0,0-5 0,-1 0-177,6 5-29</inkml:trace>
  <inkml:trace contextRef="#ctx0" brushRef="#br0" timeOffset="58">1301 1732 921,'0'0'40,"0"0"10,0 0-40,0 0-10,0 0 0,6-5 0,-6 5 208,0 0 40,5-4 8,6-1 2,-1 5-111,11 0-23,-10 0-4,5 0 0,0 0-14,0 0-2,0 0-1,0 5 0,5-1-31,1-4-7,-12 0-1,11 5 0,-5 0-51,0 0-13,6-5 0,-12 9 0,6-4 0,-10-1 0,-6-4 0,21 10 0,-16-1 0,6-4 0,-11-5 0,0 0 0,0 14 0,0 1 0,0-6 0,0 5 0,-11 0 0,6 1 0,-11-6 0,0 0 0,5 1 0,1-1 0,-17-4 0,16 0 0,-15 0 0,10-5 0,5 4 0,-15 1 0,15-5 0,-10 0 0,10 0 0,0 0-10,1-5-59,-1 1-12,0-1-3,11 5 0,-5-10-135,5 1-27</inkml:trace>
  <inkml:trace contextRef="#ctx0" brushRef="#br0" timeOffset="59">1317 1746 748,'0'0'67,"0"0"-54,0 0-13,0 0 0,0 0 196,0 0 36,0 0 7,0 0 1,0 0-74,0 0-15,0 0-3,0 0-1,0 0-34,0 0-6,0 0-2,0 0 0,0 0-35,6 14-7,-6 1-2,5 4 0,0 4-27,6 1-6,-1 4 0,-10-4-1,6 4-18,-1 1-9,6 4 10,5 9-10,-16-8 8,10 3-8,-4-3 0,-1 3 0,6-8 0,-6-6-16,11 1 1,-16 0 1,16-15-62,-11 10-12,1-5-2,4-9-1,-10-5-170,0 0-35</inkml:trace>
  <inkml:trace contextRef="#ctx0" brushRef="#br0" timeOffset="60">2398 1765 1958,'0'0'87,"-11"5"17,11-5-83,0-5-21,-11 5 0,1 0 0,5-5 98,5 1 15,0-1 3,0 5 1,0 0-87,5 0-18,0-5-3,0 5-1,-5 0-160,11 0-33</inkml:trace>
  <inkml:trace contextRef="#ctx0" brushRef="#br0" timeOffset="61">2499 1973 1324,'0'0'118,"0"0"-94,0 0-24,0 0 0,0 0 140,0 0 24,0 0 5,0 0 1,0 0-144,0 0-26,16-4-11,-11-6 1</inkml:trace>
  <inkml:trace contextRef="#ctx0" brushRef="#br0" timeOffset="64">4713 1699 2156,'0'0'48,"0"0"9,0 0 3,0 0 0,0 0-48,0 0-12,0 14 0,0 0 0,0 1 60,5-1 11,-5 5 1,6 0 1,-6-5-58,5 9-15,0 1 0,6 0 0,-6-1 0,1 1 0,4 0 0,1-5 0,0 0 0,-6-5-18,6 5 4,-1-10-695,1-4-139</inkml:trace>
  <inkml:trace contextRef="#ctx0" brushRef="#br0" timeOffset="65">4740 1718 1702,'0'0'76,"0"0"15,-6 0-73,6 0-18,0 0 0,0 0 0,0 0 56,-10-10 7,10 10 1,0 0 1,0 0-78,10-14-16,-4 10-3,4-6-796</inkml:trace>
  <inkml:trace contextRef="#ctx0" brushRef="#br0" timeOffset="66">5229 1628 691,'-5'-5'30,"5"5"7,0 0-29,-10 0-8,-6 0 0,5 5 0,-5 0 324,5-5 64,-5 4 13,-5 1 3,5 0-249,0 4-50,0-4-9,-5 5-3,5-1-37,0-4-7,0 0-1,5-1-1,6 6-38,5-10-9,0 0 0,0 0 0,-5 9 0,-1 1 0,1-1 0,5-9 0,0 0 0,5 10 0,1 4 0,-1-5 0,0 5-11,1-4-4,4-1-1,1 1 0,0-1 16,5 1 0,-1-6 0,1 6-9,0-1 9,0 1 0,0-1 0,0 5 0,-5-4 0,5-1 0,-11 1 0,11-5 0,-5 4 0,0 1 0,-11-10 8,5 4-8,-5-4 12,0 0-3,0 0 0,0 0 0,0 14 5,0-14 1,-5 10 0,-17-1 0,6-4-7,0 0 0,0 0-8,-5 4 12,5-9-24,0 5-4,-5-10-2,5 5 0,5-9-158,1 4-32,-1-5-7</inkml:trace>
  <inkml:trace contextRef="#ctx0" brushRef="#br0" timeOffset="67">6001 1708 288,'-21'24'12,"21"-24"4,0 0-16,-11 0 0,-5 0 0,6-5 0,10 5 472,-11 5 92,0-5 19,11 0 3,0 0-403,0 0-81,0 0-16,-5 14-3,0 0-51,5 1-11,0 8-1,5-4-1,-5 0-8,5 5-2,1-5 0,-1 4 0,0-4-9,-5 0 10,0-5-10,0 5 10,6-9-10,-6-10 0,0 0 0,0 0 8,0 0 0,0 0-8,0 0 12,0 0-4,0 0-8,0-10 12,0-9-12,0 1 12,0 3-12,0-4 8,5 0-8,0 1 8,1-1-8,-1 4 0,-5 6 0,11-5 0,-1-5 0,-4 5 0,4-5 8,1 5-8,0-5 14,5 9-2,-6-4-1,1 9 0,5-4 4,0 4 1,-11-4 0,6 9 0,-11 0 2,10 9 1,6 1 0,-5-1 0,0 5-7,-6 0 0,6 5-1,-1-5 0,1 1-11,-6 4 0,1 4 9,4-4-9,1 5 0,-1-5-13,-4 9 1,-1-9 1,11 0-50,-5-5-11,-6 0-1,0-4-1,6 4-182,-6 0-36,6-9-7</inkml:trace>
  <inkml:trace contextRef="#ctx0" brushRef="#br0" timeOffset="68">6443 1765 1774,'0'0'79,"-5"0"16,-6 0-76,6 0-19,5 0 0,0 0 0,-11-5 147,11 5 25,0 0 6,0 0 1,0 0-80,0 10-16,0 4-3,5 0-1,6-4-45,0 9-9,-11-5-1,5 0-1,11 0-12,0 0-3,0 1 0,-5-1 0,-1 0-8,6-4 8,-5-1-8,-6 0 8,-10-4-8,5-5 0,16 5 9,-5 0-9,-11-5 9,0 0-9,0 0 12,0 0-12,0 0 11,0 0-11,0-15 10,0 1-10,10 5 0,-10 9 0,-10-14 0,-6 4 0,10 1-29,-4 4-12,-6-9-3,0 4 0,0-4 20,0 5 3,5-1 1,-5 1 0,-5-1 8,10 1 3,6-1 0,0 6 0,-6-1 17,6 0 4,5 5 1,0 0 0,0 0 19,0 0 4,0 0 1,5-9 0,16 4-5,-5 0-2,-16 5 0,16 0 0,5-9 3,6 4 1,-6 0 0,1 1 0,-6 4 2,5-5 1,5 0 0,-10 0 0,-16 5-13,22-4-2,10 4-1,-6-5 0,-4 5-13,-1 0-8,0 0 8,0 5-8,6-5 0,-11 4-13,-16-4 1,11 0 1,10-4-37,-10 8-8,-11-4-2,0 0 0,0 0-194,0 0-40,0 0-7</inkml:trace>
  <inkml:trace contextRef="#ctx0" brushRef="#br0" timeOffset="69">6624 1354 1152,'-11'0'102,"1"4"-82,-1 1-20,-5 0 0,0-1 266,0 1 49,16-5 9,0 0 3,0 0-141,6 14-28,-12 1-6,12 4 0,15-1-74,-5 6-14,-11 5-4,6 4 0,-1 4-25,1-3-6,5 8-1,-11 1 0,1-1-15,4 1-3,17-5-1,-11 4 0,-5-9-22,5 1-5,10-1-1,6 0-924,-5-5-185</inkml:trace>
  <inkml:trace contextRef="#ctx0" brushRef="#br0" timeOffset="70">7545 1297 1958,'-5'9'43,"5"-9"9,0 0 1,0 0 3,5 24-45,-5-5-11,-5 0 0,-1-5 0,6 5 53,0 0 9,0 9 2,0 1 0,-5-1-52,5 5-12,11 0 0,-6 5 0,0-10 54,1 6 8,-1-1 2,0 5 0,6-10-52,-1 0-12,1 5 0,0-9 0,10 0 13,-5-1 0,-5 1 0,5 0 0,5-1-13,-5-4-18,0-4 4,5-1-709,0 0-141</inkml:trace>
  <inkml:trace contextRef="#ctx0" brushRef="#br0" timeOffset="71">8067 1496 1497,'-16'-24'32,"5"10"8,0 4 0,1-4 4,4 0-36,-4 0-8,-1-1 0,0 1 0,6-5 156,0 5 28,-6 9 7,11 5 1,0 0-52,0 0-9,0 0-3,0 0 0,0 0-80,0 5-17,5 14-3,6-5-1,-6 0-3,6 5 0,0 5 0,10 0 0,0 9-7,1 0-1,-6-5-1,5 10 0,0-9-15,-5-1 11,-5 5-11,5-5 10,10 1-20,1-6-4,-11 1-1,5 0 0,0-5-124,1 0-25,-6-5-4,0 0-929</inkml:trace>
  <inkml:trace contextRef="#ctx0" brushRef="#br0" timeOffset="72">8168 1789 2329,'0'0'51,"0"0"10,0 0 3,0-10 2,0 1-53,-6-1-13,1 1 0,-6 0 0,6-1 125,-6 1 23,-5-1 4,0 5 0,1 1-121,-1-1-31,5 0 0,-5 5 0,5 0 27,1 0-1,4 5 0,6-5 0,-10 5-26,4 4 0,1 1 0,0 4 0,5 0-8,0 0 8,0 0-10,0 1 10,10-1-12,-4-5 12,-1 5-13,6-4 5,-1-1-3,1 1 0,0-5 0,-11-5 0,10 4-42,1-4-9,5 0-2,0 0 0,-6-4 52,1-1 12,5-5 0,-5 6 0,-1-11-54,1 6-8,-11 0-2,5-6 0,1 6-153,-1-5-31,-10 4-7,5 1-564</inkml:trace>
  <inkml:trace contextRef="#ctx0" brushRef="#br0" timeOffset="73">8354 1718 518,'0'0'23,"0"0"5,0 0-28,0 0 0,0 0 0,11 14 0,5 0 329,0-4 61,0 4 12,-1 0 2,7 0-243,-6 1-49,0-1-9,0 0-3,5-5-52,-5 6-12,0-6-1,0 5-1,-5 0-34,4 1-16,-4-6 2,0 1-706,-6 4-142</inkml:trace>
  <inkml:trace contextRef="#ctx0" brushRef="#br0" timeOffset="74">8381 1519 921,'0'0'82,"0"0"-66,-6-9-16,-4 4 0,4 0 305,6 5 58,0-4 11,0 4 2,0 0-254,0 0-51,0 0-11,0 0-1,0 0-92,6 4-19,10-8-3,0 8-994</inkml:trace>
  <inkml:trace contextRef="#ctx0" brushRef="#br0" timeOffset="75">8695 1666 518,'0'0'46,"0"0"-37,0 0-9,0 0 0,0 0 424,0 0 84,0 0 16,0 0 3,0 0-345,10 9-69,6 1-13,-5-1-4,0 1-36,-1-6-7,1 6-1,5-1-1,-6 1-29,1-1-6,5 1 0,-5-1-1,-1-4-15,6 0 8,-5-5-8,-11 0 0,0 0 8,11 4-8,-1-4 0,-10 0 9,0 0-9,11-4 8,0-1-8,-1 0 8,-4-9-8,-1 5 0,0-6 9,0 6-9,-5-5-52,6 0-14,-6-1-3,5 1-1,0 0 102,1 4 21,-6 10 4,0-14 1,5 5-47,-5 9-11,0 0 0,0 0 0,0 0 0,0 0-8,0 0 8,0 0-10,0 0 10,16 9 0,0 1 0,0-1 0,-5 1-53,-1 4-6,-4-5-1,4 6 0,1-1 101,0 0 20,-1 5 4,1-5 1,5 0-80,-6 0-16,1 1-3,0-1-1,5-5-175,-11 1-35,6-1-8</inkml:trace>
  <inkml:trace contextRef="#ctx0" brushRef="#br0" timeOffset="76">8955 1443 1728,'0'0'153,"-5"-4"-122,-6 4-31,1-5 0,10 5 108,0 0 16,0 0 4,0 0 0,0-14-105,5 4-23,-5 10 0,11-4-970</inkml:trace>
  <inkml:trace contextRef="#ctx0" brushRef="#br0" timeOffset="77">9525 1519 1497,'0'0'133,"0"0"-106,0-9-27,-5-1 0,-6-4 222,6 0 39,-6 4 8,0 1 2,1-1-101,-1 1-20,0 0-4,1 4-1,4 0-90,-4 0-19,-6 1-3,5 4-1,1 4-10,-1 1-2,-5 0-1,5 4 0,1 1-19,-1-1 0,0 1 0,6 4-9,0-5-7,5 6 0,0 3-1,0-3 0,5-1-2,-5-5 0,11 5 0,-6 1 0,0-6 7,6 1 0,0-1 1,-1 5 0,1-4 11,0-6 0,-1 1-9,6 0 9,0 0 0,-5-1 0,-1 1 0,1 0 0,0-5 0,5 5 0,-6-5 0,1 0 0,-11 0 0,0 0 12,0 0-12,0 0 12,0 0-3,0 0 0,0 0 0,0 14 0,-5-5 3,-1 1 0,-4 4 0,4-5 0,-4 1-4,-1-1-8,0 1 12,-5-1-4,6-9-8,-1 5 0,-5 0 0,6-1 0,-1 1-25,6-5-7,-6 0-2,0-5 0,6 5-65,5 0-13,-5-9-2,5-1-1,0-4-144,5 0-29</inkml:trace>
  <inkml:trace contextRef="#ctx0" brushRef="#br0" timeOffset="78">9578 1297 864,'-21'-14'76,"21"14"-60,0-10-16,0 10 0,-11-5 328,11 5 64,0 0 12,0 0 2,0 0-254,0 0-50,0-9-10,0 9-3,11-5-186,0 0-38,-1 5-7,6 0-2</inkml:trace>
  <inkml:trace contextRef="#ctx0" brushRef="#br0" timeOffset="79">9594 1543 288,'0'0'25,"0"0"-25,0 0 0,0 0 0,0 0 402,0 0 75,11 5 15,-1 4 4,1 0-269,-6 1-54,6-1-10,0 6-3,-1-6-128,1 1-32,0 4 0,-1-5 0,6 1 0,-5-1 0,0 1 0,-1-1 0,6-4-198,-5 4-46,-11-9-10,0 0-2</inkml:trace>
  <inkml:trace contextRef="#ctx0" brushRef="#br0" timeOffset="80">9855 1311 2163,'-11'-19'96,"11"19"20,0 0-93,0 0-23,-5-9 0,5 9 0,0 0 112,0 0 19,0 0 3,0 0 1,0 0-57,0 0-11,5 9-3,1 5 0,4 0-51,1 10-13,5-5 0,0 9 0,0-4 12,0 4 0,0-4 0,0 5 0,0-6-12,-6-4 8,1 0-8,0 0 0,5-5 0,-6 0 0,1-4 0,0-1 0,-6 1 0,-5-10 0,0 0 0,11 0 0,-1 0 0,1-5 0,-6 0-13,6 5 4,-6-4 9,6-1 0,-6 0-9,6-4 9,-6 9 0,6-5 0,5 0 0,-6 5 0,1 0 0,0-5 0,-1 5-9,1 0 9,0 0 0,-6 0 0,-5 0 0,11 0 0,-1 5 0,-10-5 8,11 5-8,-11-5 12,0 0 0,5 5 0,-5-5 0,0 0 0,0 0 6,0 9 1,0 1 0,-5 4 0,-1-5-3,-4 1 0,5-1 0,-11 5 0,5-4-8,0-1-8,-5-4 9,0 0-9,0 4 0,0-4 0,0 4-8,0-4 8,0 0-43,6 0-1,-6-5-1,5-5 0,1 5-50,4-5-9,1-4-3,0-1-693,5 1-138</inkml:trace>
  <inkml:trace contextRef="#ctx0" brushRef="#br0" timeOffset="81">10345 1193 1670,'-6'9'148,"6"-4"-118,0-5-30,0 0 0,0 0 227,0 0 39,0 0 8,0 9 2,0 1-138,6-1-27,-6 5-6,5 1-1,6 4-60,-6 4-12,6-4-2,-1 5-1,1 4-16,0-4-3,5 0-1,-6-1 0,-4 6-9,9-10 0,-4 4 0,5 1 0,0-10-81,0 5-12,0-5-3,0 5 0,-5-5-168,-1-4-33</inkml:trace>
  <inkml:trace contextRef="#ctx0" brushRef="#br0" timeOffset="82">10627 1510 2034,'0'0'90,"0"0"18,0 0-86,0 0-22,0 0 0,10 9 0,-10-9 132,11 10 21,-6-1 5,6 1 1,5-6-67,-11 6-12,-5-10-4,0 0 0,11 9-60,-6 5-16,-5-14 0,16 10 0,-16-10 54,11 5 8,-11-5 2,16 9 0,-5-4-52,-11-5-12,0 0 0,16 0 0,-6-5 0,1 5 0,-11 0 0,10-9 0,-4-1 0,-1 1 0,6-6 0,-11 1 0,5-5 0,-5 5 0,5 0 0,-5-5 0,0 5 0,0 0 0,0 4 0,-5-9 0,0 5 0,-1-10 0,1 5 0,-6 1 0,6 3 0,-6 1 0,1 5 0,-1-5 0,1-1 30,4 6 3,-10-5 1,11 4 0,0 5-26,5 5-8,-11-4 0,0-1 0,6 5 27,5 0 1,0 0 1,-11 9 0,1 1-47,-1 4-10,6 5-1,-1 0-1,1 9-3,5 1-1,-5 4 0,10 0 0,-5-5 46,11 6 10,-1-1 2,1 0 0,0-5-39,-1 1-7,6-11-2,6 1 0,4-4 24,-5-6 0,6 1 0,5-6 0,0 1 0,-5-10 0,5 1 0,-1-6-926,1 5-181</inkml:trace>
  <inkml:trace contextRef="#ctx0" brushRef="#br0" timeOffset="83">11345 1041 2415,'0'0'53,"0"0"11,0 0 3,0 0 1,0 0-55,0 0-13,0 0 0,0 0 0,0 14 55,6-4 8,-1 4 1,6 5 1,5 5-1,-6 4 0,1 5 0,5 0 0,-5 15-64,5-1-14,-6-4-2,11 4-1,1-5 27,-6-13 6,0-1 0,5 1 1,-5-6-17,5-4-9,-5 0 1,5-5 0,-5-4 8,6 4 0,-1-9 8,-5-1-8,0 1 8,0-10-8,-5 5 8,-1-9-8,1 0 0,-6-6 0,-5 15 0,6-9 0,-6-10 0,-6 5 0,6 4 0,-5 1 0,-6-10 39,1 5 3,-6 0 1,5 4 0,-5 1-43,0-1 0,0 10 0,-5-5 0,-1 1-31,1-1-8,5 5-1,-5 5-1,5-5-41,5 0-8,6 9-2,5-9 0,0 0-154,0 0-31,0 0-7,0 0-564</inkml:trace>
  <inkml:trace contextRef="#ctx0" brushRef="#br0" timeOffset="84">11888 1415 2379,'0'0'52,"0"0"12,0 0 1,0 0 2,0 0-54,6 5-13,-1 4 0,6 1 0,-6 4 93,6 0 16,-6 0 3,0 1 1,11-6-69,-5 5-15,5-4-2,-6 4-1,6-9-26,-5-1 0,5 1 0,-5 0 0,5-5 0,-6 0 0,1-5 0,5 0 0,-5 1 0,-6-6 0,-5 10 0,5-14 0,6-5 0,-6 5 0,-5-5 0,0 5 0,0-5 0,0 5 0,-5-10 0,0 10 0,5-5 0,-6 0 0,1 0 0,5 9 0,-5-4 0,-1 5 0,6 9 0,0 0 0,0 0 28,0 0 1,0 0 0,11 19 0,-6 0-9,6 0-1,-1-1-1,1 1 0,5 10-1,0-6 0,-5 6 0,-1-1 0,6 5-17,0 0-11,0 1 2,-5-1 0,5 0-1,5 0 0,-5 5 0,0 0 0,-5-5-182,5 0-37</inkml:trace>
  <inkml:trace contextRef="#ctx0" brushRef="#br0" timeOffset="86">13565 1320 1670,'0'0'148,"-5"10"-118,5-10-30,-6 14 0,6-14 232,-5 5 40,5-5 8,0 0 1,0 14-168,-5 0-33,-1 0-8,6 1 0,0-1-56,0 0-16,6 10 8,-1-5-8,6 0 0,-1 4 0,1 1 0,5-5 0,-5-5 0,-1 0 0,6 0 0,0-4 0,0-1 0,-5-4 0,5-5 0,0 0 0,-6 0 0,1 0 0,0-5 0,-1 1 8,1-6 11,0 1 2,-6-10 1,0 4 0,1 1 5,-1 0 1,-5-5 0,0 0 0,-11 0-7,6-4-1,0 8 0,-1-3 0,-10-1-9,6 0-3,-6 0 0,0 5 0,-6 4-8,6 1-12,-5-1 2,0 5 1,0 1-28,5 4-6,0-5-1,0 14 0,0 6-117,0-1-24,10 0-5,-4-5-598,4 1-119</inkml:trace>
  <inkml:trace contextRef="#ctx0" brushRef="#br0" timeOffset="87">13868 1391 748,'16'24'33,"-16"-24"7,16 0-32,-5 0-8,0 10 0,-11-10 0,0 0 322,0 9 62,0-9 13,10 14 3,1 5-218,5-5-43,-11 1-9,6-6-2,-1 0-102,-10-9-26,0 0 0,0 0 0,11 5 52,-11-5 6,0 0 1,0 0 0,0 0-4,0 0-1,0 0 0,11-14 0,-1 0-7,-4-5-2,-6 0 0,5 0 0,0-5-24,1 1-5,-6 4 0,10-5-1,-4 0-15,4 6 0,1-6 0,5 5 0,0-5-72,0 1-13,0-1-3,5 0-828,0 5-164</inkml:trace>
  <inkml:trace contextRef="#ctx0" brushRef="#br0" timeOffset="90">15045 554 1324,'0'0'118,"0"0"-94,0 0-24,0 0 0,0 0 281,0 0 52,0 0 11,10 9 1,1-4-180,-6 9-36,6 1-7,5-1-2,-5 5-40,5 0-9,-6 4-2,6 1 0,-5 0-19,-1 4-4,1-4-1,5 4 0,-5 5-16,-1 5-3,1-5-1,5 5 0,-5 0-9,-6 0-1,0-1-1,1 11 0,-1-1-14,-5 5 9,0-9-9,0 4 8,-5 0-8,-1 1 0,1-1 0,-6-4 0,6-1-39,-6 1 0,1-5 0,-6-1-991,0-3-198</inkml:trace>
  <inkml:trace contextRef="#ctx0" brushRef="#br0" timeOffset="91">1445 2962 864,'0'0'76,"0"0"-60,0 0-16,0 0 0,0 0 279,0 0 53,0 0 10,11 0 2,5 5-173,0 0-35,0-1-8,5-4 0,0 5-60,6 0-12,-11-5-3,10 0 0,-4 5-25,4-5-6,11 0-1,-10-5 0,5 0-21,0 5 0,5-5 0,6 5 8,-6-14-201,0 5-40,33-5-8,-12 4-2</inkml:trace>
  <inkml:trace contextRef="#ctx0" brushRef="#br0" timeOffset="92">1472 3303 1209,'0'0'53,"0"0"12,0 0-52,0 0-13,0 0 0,0 0 0,0-10 179,0 10 33,10 0 6,-4-4 2,-1-1-100,0 0-20,6 1-4,5 4-1,5 0-26,6 4-5,-11-4 0,5 5-1,0 0-8,1-1-2,-1 1 0,5 0 0,-4 4-12,10-4-2,-16 5-1,10-6 0,-10 6-16,6-1-3,-6 1-1,-6-1 0,1 1-6,-1-1 0,-4 1-1,-6-10 0,0 0-3,0 14-8,-6 0 12,6 0-4,-10-9-8,-1 4 12,1 1-12,-6-1 12,0 1-12,-6-6 10,1-4-10,0 5 10,-6 5-10,16-10 0,-5 4-12,-10-4 12,5 5-26,-1-5 2,6-5 1,0 1 0,0 4-26,6-5-6,-12 0-1,17 0 0,-6-4-99,11-1-20,0-4-4,0 5-531,0-10-106</inkml:trace>
  <inkml:trace contextRef="#ctx0" brushRef="#br0" timeOffset="93">1525 3327 1918,'0'0'42,"0"0"9,0-5 1,0 5 3,0 0-44,0 0-11,0 0 0,0 0 0,0 0 62,0 0 10,0 0 3,0 0 0,0 0-9,-11 9-2,6 5 0,5-14 0,0 15-10,-5-1-2,5 0-1,0 5 0,0 0-31,5 0-7,-5 4-1,5 1 0,6 5-12,-1-1 0,-4 5 0,4 0 0,1-9 0,0 4 0,-11-4 0,5 9 0,6-9 0,-6 4 0,6-4 0,-6-5 0,11 4-35,-16-4-13,5-5-2,-5-14-1,0 0-123,0 0-25,0 0-5</inkml:trace>
  <inkml:trace contextRef="#ctx0" brushRef="#br0" timeOffset="94">2526 3497 1900,'0'0'169,"0"0"-135,0 0-34,0 0 0,0 0 122,0 0 18,0 0 3,0 0 1,0 0-67,0 0-13,0 0-2,0 0-1,0 0-46,0 0-15,0 0 8,-6 9-1184</inkml:trace>
  <inkml:trace contextRef="#ctx0" brushRef="#br0" timeOffset="95">2552 3681 2365,'-5'10'52,"-1"-1"10,6 1 2,-5-5 4,0-1-55,5-4-13,0 0 0,0 0 0,0 0 117,0 0 21,0 0 4,0 0 1,10-9-115,-4-1-28,4 1 0,1-1 0,5 1-199,-5-1-45,15-8-10,-4 3-770</inkml:trace>
  <inkml:trace contextRef="#ctx0" brushRef="#br0" timeOffset="98">4580 3360 1720,'0'0'76,"0"0"16,0 0-73,0 0-19,0 0 0,0 0 0,0 0 17,0 0 0,0 0 0,0 0 0,0 0-46,11-10-10,5 10-1</inkml:trace>
  <inkml:trace contextRef="#ctx0" brushRef="#br0" timeOffset="99">4623 3573 748,'0'0'33,"0"0"7,0 0-32,0 0-8,0 0 0,0 0 0,0 0 376,0 0 72,0 0 16,0 9 2,0 5-315,0 0-63,5 5-13,6 0-3,-6 5-54,6-5-18,-1-5 10,-4 5-10,4 5 0,-4-5-19,4-5 3,1 0 1,-6 0-116,0 0-23,1-9-5</inkml:trace>
  <inkml:trace contextRef="#ctx0" brushRef="#br0" timeOffset="100">4985 3459 1440,'-16'0'128,"5"-5"-103,11 5-25,0 0 0,-11 0 172,6 0 28,-16 0 7,5 0 1,5 0-58,1 5-11,-6-5-3,5 5 0,0-5-63,11 0-13,-10 0-2,10 0-1,0 0-42,0 0-15,0 0 9,-6 9-9,1 1 0,5 4 0,5 0 0,1 0 0,-1-4-9,0 4 9,6-5 0,0 10 0,5 0-9,-1-5 9,-4-4 0,5-1-9,0 6 9,-5-6 0,-6 0 0,0 6 0,6-6 0,0 1 0,-11 4 0,5-5 8,0 1 0,-5-10 0,0 9 0,0-9 0,-5 0 6,5 0 2,0 0 0,0 0 0,-11 10-4,1-1-1,-6-4 0,5 4 0,0-4-11,-5 0 0,0-1 9,1-4-9,4 0-25,0 0-10,1-4-1,-1-6-1,0 6-124,11-6-25,0-4-5,6 0-1</inkml:trace>
  <inkml:trace contextRef="#ctx0" brushRef="#br0" timeOffset="101">5858 3544 2307,'0'0'51,"-11"5"10,0 0 3,1-5 0,-6-5-51,5 0-13,0 5 0,1 0 0,4-5 117,-4 5 21,-1-4 4,11 4 1,0 0-71,0 0-15,0 0-2,0 14-1,5 5-30,6 5-5,0-1-2,-6 1 0,0-5-17,1 4 10,-1-4-10,0 0 8,-5-5-8,6 1 10,4-1-10,-4 0 10,-6 0-10,0-14 0,0 0 0,0 0 0,0 0 0,0 0 0,0 0 0,0 0 0,0 0-9,0 0 9,5-14-12,0 0 12,6 4 0,0 1 0,-11-5 12,5-5-3,-5 0-21,11-5-5,-1 5-1,1-4 0,-6-1 18,6 0 0,-1-4 0,6 4 0,-5 5 0,0-4 0,5 8 0,0 1 0,-6 10 0,6-1 0,-5-5 0,5 6 0,0 8 9,-6 6 3,1-1 0,5 5 0,-5 1-3,-1 4 0,1 4 0,0 1 0,-1 0-9,1-1 0,0 6 0,-1-6 0,1-9-13,0 5-8,-1-4-2,1-1 0,-6 0-145,6-5-30,-1-4-6,6 5-944</inkml:trace>
  <inkml:trace contextRef="#ctx0" brushRef="#br0" timeOffset="102">6369 3464 1843,'0'0'81,"0"0"18,0 0-79,0 0-20,0 0 0,-6 4 0,6-4 132,0 0 24,-10 10 4,4-1 0,6-4-55,-5 5-11,0 4-2,-1 0-1,1 0-45,5 0-9,0 5-1,5 0-1,-5-5-23,6 1-12,-1-1 12,6 0-12,-1-5 8,-4 6-8,-1-6 0,6 1 0,5-6 9,-6 6-9,-10-10 0,11 0 9,5 0 0,-11 0 0,-5 0 0,0 0 0,11-10 6,-6 1 1,-5 9 0,0 0 0,-11-14-8,6-1-8,10 6 11,1-5-11,-17 4 0,0-4 0,6 0 0,0 5 0,-1-6 0,-4 6 0,-1-5-15,6-1 5,5 1-2,-5 0 0,-11 5 0,5-6 0,6 6 4,-1-1 0,1 1 0,-6-5 0,6 4 8,0 6 0,5 4 0,0-10 0,-6 1 13,6 9 5,0 0 1,0 0 0,0 0 2,6-5 1,10-4 0,0 9 0,5-5-5,-5 5-1,0 0 0,10 0 0,6 0 6,0 0 1,-5 0 0,0 0 0,4-5-5,1 10-1,-10-5 0,-1 0 0,-5 0-17,11 5 8,5-1-8,-11 1 0,-5-5 0,0 0 0,-6 5-10,-10-5 10,0 0-49,0 0-3,11 4 0,5 1 0,5 0-183,-21-5-37,0 0-7</inkml:trace>
  <inkml:trace contextRef="#ctx0" brushRef="#br0" timeOffset="103">6581 3081 1324,'-15'-5'59,"4"0"12,0 5-57,6 5-14,5 0 0,-5 4 0,-6 0 278,6-4 53,15 9 10,-4-4 3,-1 9-191,6 0-37,5 0-8,-1 9-2,1 0-46,-5 1-10,0 9-2,5-1 0,10 1-27,-4 0-5,-17-5-2,6 0 0,15-4-28,-5 4-6,-5-9 0,0-1-1368</inkml:trace>
  <inkml:trace contextRef="#ctx0" brushRef="#br0" timeOffset="104">7710 3563 2480,'0'-9'55,"0"-1"11,-5 1 2,-1-1 1,1-4-55,0 5-14,-1-6 0,1 11 0,5 4 96,-5-10 16,5 10 3,-11 0 1,0 0-46,-5 0-9,16 0-1,-5 10-1,-11-1-59,11 1-11,-1 4-2,6 0-1,-5 5 14,5 0 0,0 0-10,5 4 10,6-4 0,-6 0-9,1-5 9,4 10 0,6-10-19,-5-9 3,0 0 1,-1-5 0,6 9-12,-5-4-2,5-5-1,-16 0 0,5-5-7,6-4-2,-1-1 0,1 1 0,-6-5 5,1-5 1,-1 9 0,0-9 0,1 0-30,-1 5-5,-5-5-2,0 0 0,5 0-21,-5 1-4,-5-6-1,0 0 0,-1 5 12,6-4 3,-10-1 0,4 0 0,-4 5 81,-1-4 16,6-1 3,-6 5 1,-5 0 14,6 0 3,-1 0 1,6 0 0,-11 5 37,5 0 7,0 0 2,1 4 0,10 1 8,-6-1 1,-4 10 1,10 0 0,0 0-14,0 0-4,0 0 0,0 0 0,0 0-36,10 10-7,1 9-1,0 0-1,-1-5-9,6 10-2,0-1 0,6 1 0,-12 0-8,6 4-3,0-4 0,5 4 0,-5 0-9,0 1 0,6-1 0,-6 1 0,0-1 14,0 0-2,-6-9-1,1 5 0,5 0-111,-6-5-23,1-5-4,0 0-717,-1 5-144</inkml:trace>
  <inkml:trace contextRef="#ctx0" brushRef="#br0" timeOffset="105">7981 3379 1728,'0'0'76,"0"0"16,0 0-73,0 0-19,0 0 0,0 0 0,6 14 106,-6 0 18,10 0 3,-4 5 1,10 0 0,-6 0 0,6-5 0,6 5 0,-6-5-103,-1 0-25,-4 5 0,0-4 0,10-1 0,-10 0 0,-1-5 0,-4 1 0,4-1-200,-10-9-44,0 0-10,0 0-2</inkml:trace>
  <inkml:trace contextRef="#ctx0" brushRef="#br0" timeOffset="106">8024 3256 1918,'0'0'85,"0"0"18,0 0-83,0 0-20,-5-10 0,5 10 0,0 0 116,0 0 18,0 0 4,0 0 1,0 0-111,0 0-28,0 0 0,0 0 0,10 5-117,6 0-29,-5-5-6,5 4 0</inkml:trace>
  <inkml:trace contextRef="#ctx0" brushRef="#br0" timeOffset="107">8295 3360 2188,'0'0'97,"0"0"20,0 0-93,0 0-24,0 0 0,11 9 0,0 5 107,-6-4 17,0 4 3,6 0 1,-11-4-52,5 4-9,6 0-3,-6 0 0,6 0-51,0 1-13,-1-6 0,1 1 0,0-6 0,-6 1 0,5 0 0,1-1 0,0 1 54,-11-5 8,10 5 2,-10-5 0,11-5-52,-6 0-12,-5 5 0,11-9 0,-6-5 16,6 4 0,-11-4 0,5 0 0,1 0-16,4-5 8,-4 5-8,-1-5 0,0 0 0,1 5 8,-1-5-8,6 9 0,-6-4 0,0 5 0,1-1 0,-6 10 0,0 0 0,0 0 0,0 0 0,15 5 0,-9 0-18,10 4 0,-11-4 0,6 4 0,-1 1 18,1 4 0,0-5 0,-1 6 0,1-1 0,0 0 0,-1-5 0,1 6 0,0-6 0,-6 5 0,6-4 0,-1-1 0,-5 1-157,1-1-28,-1 5-6,0-4-999</inkml:trace>
  <inkml:trace contextRef="#ctx0" brushRef="#br0" timeOffset="108">8609 3099 1785,'0'0'79,"0"0"17,0 0-77,-10-4-19,4-1 0,6 5 0,0 0 104,0 0 16,0 0 4,0 0-728,0 0-145</inkml:trace>
  <inkml:trace contextRef="#ctx0" brushRef="#br0" timeOffset="109">9078 3246 1728,'0'0'76,"0"0"16,-11-9-73,11 9-19,0 0 0,0 0 0,-5-10 157,5 10 28,0 0 6,0 0 1,0 0-46,0 0-9,0 0-1,-5-9-1,5 9-65,0 0-13,-11-10-2,11 10-1,-11 0-34,11 0-6,-10 0-2,-1 5 0,0 4-12,6-4 0,0 9-9,-1-4 9,1 4-25,0-4 1,5-1 0,0 5 0,5-4 2,0 4 1,1-5 0,4 1 0,1 4-2,-6-5 0,-5 1 0,0-10 0,16 9 23,0 1 0,0-1 0,0 1 0,0-1 0,-5 1 0,5-6 0,-6 1 0,1 0 0,-11-5 0,0 0 0,0 0 0,0 0 0,11 9 0,-11-9 0,0 0 0,0 0 0,-6 14 0,1 5 0,0-4 0,-6-6 0,0 1 0,-5-1 0,6-4 0,5 4 0,-6-4 0,-5-5 0,0 0 0,0 0 0,-5 0 0,10 0 0,-5 0 0,5-5-56,-5-4-6,6 4-2,4-9-751,1 0-150</inkml:trace>
  <inkml:trace contextRef="#ctx0" brushRef="#br0" timeOffset="110">9184 3118 1958,'0'0'43,"0"0"9,0 0 1,0 0 3,0 0-45,0 0-11,0 0 0,0 0 0,0 0 0,0 0 0,0 0 0,11 5 0</inkml:trace>
  <inkml:trace contextRef="#ctx0" brushRef="#br0" timeOffset="111">9232 3303 1728,'11'19'76,"-11"-19"16,0 0-73,11 14-19,-6 0 0,0-4 0,6 4 157,-1 0 28,-4 0 6,-1 5 1,6-5-110,-6 1-22,0 3-4,1-8 0,-1 4-38,6-4-7,-11-10-2,5 9 0,-5-9-109,0 0-23,0 0-4,0 0-1</inkml:trace>
  <inkml:trace contextRef="#ctx0" brushRef="#br0" timeOffset="112">9392 2962 2419,'0'0'107,"0"0"22,0 0-103,0 0-26,0 0 0,0 0 0,0 0 56,0 0 7,0 0 1,5 10 0,6-1 0,-6 10 0,6 0 0,5 5 0,-6 4 0,1 5 0,-6-4 0,6 4 0,0 0-64,-6-5-18,0 1-1,6-1 0,-6 0 31,1-4 5,-1-5 2,6 5 0,-6-5-35,-5-10-8,0-9 0,5 14-1,-5-14-11,0 0-3,0 0 0,0 0 0,0 0 39,0 0 0,0 0 0,0 0 0,0-9 0,6-1 0,-1 1 0,0-1 0,1 6 0,-1-6 0,-5 10 0,5-9 0,6-1 0,-6 5 0,6-4 0,-1 4 0,6 1 0,-5 4 0,0-5 0,-1 0 0,1 5 0,0 5 0,5-5 0,-16 0 0,0 0 44,0 0 16,10 9 3,1 1 1,-11-10-52,0 9-12,5 5 0,-5 1 0,0 4 0,-5-1 0,0-3 0,-1-1 0,-4 0 0,4 0 0,-4 0 0,-1-4 0,0-5 27,1 4 2,-1-4 1,0 4 0,1-4-53,-1 0-10,1-5-3,-1-5 0,-5 0-120,11-4-24,-1-1-4,6-9-620,0 5-123</inkml:trace>
  <inkml:trace contextRef="#ctx0" brushRef="#br0" timeOffset="113">9775 2976 921,'0'19'82,"0"-19"-66,0 0-16,0 0 0,0 0 303,0 0 57,0 0 11,11 5 2,-6 9-185,6-4-36,-6-1-8,6 5-2,-6 1-74,0 4-16,6 4-2,-6 1-1,-5-1-31,6 6-6,4-1-2,-4-4 0,4 4-33,1 1-6,-6-6-2,6 6 0,0-10-99,-1 4-20,1-4-4,-6 0-606,6-5-122</inkml:trace>
  <inkml:trace contextRef="#ctx0" brushRef="#br0" timeOffset="114">10041 3402 1717,'0'0'76,"0"0"16,0 0-74,0 0-18,0 0 0,0 0 0,16 0 108,0 5 19,-5-5 3,5 0 1,-6 0-14,6-5-2,0 1-1,0 4 0,0-5-49,-5 0-9,0 0-3,5 1 0,-6-6-17,6 1-3,-5-1-1,0 1 0,-6-1-15,5 1-3,1-1-1,-6 1 0,1-1-13,-1 1 11,-5 9-11,0 0 10,-5-14-10,5 14 0,-6-10 0,6 10 0,-10 0-10,-6-4-7,5 8-2,1 1 0,-1 0-5,6 4-2,-6 10 0,6-5 0,-1 1 10,1 3 3,0 1 0,5 5 0,0-5 13,5 5 0,-5-5-10,5-1 10,1 1-28,4 0 0,1 0-1,0-5 0,5-4-42,-6-1-8,6 1-1,5-10-1</inkml:trace>
  <inkml:trace contextRef="#ctx0" brushRef="#br0" timeOffset="115">10893 2825 2624,'0'0'58,"0"0"12,0 0 2,0 0 1,0 0-58,0 0-15,0 0 0,0 0 0,0 0 80,5 9 14,6 6 2,-6 8 1,6 1-58,0 4-12,-1 6-3,1 3 0,-1 1-12,6 5-4,0 4 0,0-4 0,-5-1-8,0-13 0,-1 4 0,1-5 0,-6-4 0,6-1 0,-6-4 0,6 0 0,-6-4-20,1-6 1,4 5 0,-10-14 0,0 0-14,0 0-3,0 0-1,0 0 0,5-14 37,1 5 0,-6 9 0,0-10 8,5-4-8,-5 0 0,0 4 0,5-4 0,1-5 0,-6 10 0,0 9 0,10-15 0,-10 1 0,0 14 0,0 0 0,16-4 8,-5-6-8,0 5-9,-1 5 9,1 10-13,5-10 33,-5 9 8,-1-4 0,1 4 1,0 1-13,-6-1-4,0 1 0,1 4 0,-1-5 2,0 6 0,-5-6 0,0 5 0,0 1-4,-5-6-1,5 0 0,-5 6 0,-1-1-9,1-5 0,0 1 0,-6-1 0,0 5 0,-5-4 0,0-5 0,0 4 0,0-9 0,0 5 0,0-5 0,0 0 0,6 5-49,-1-10-12,-5 0-3,6-4 0,4-1-153,1 1-31,0-10-7,5 9-769</inkml:trace>
  <inkml:trace contextRef="#ctx0" brushRef="#br0" timeOffset="116">11372 3232 1911,'0'0'84,"0"0"19,0 0-83,11 14-20,-6 0 0,0 1 0,-5-15 117,6 14 19,4 5 4,1 0 1,-6-5-61,11 5-13,0-5-3,0 5 0,-11-5-4,6 0 0,0-4-1,5 4 0,0-5-43,0 5-16,0-9 11,0 5-11,-6-6 0,-10-4 0,0 0 0,16 0 0,0-9 9,0-1-9,-11-4 8,6 5-8,0-10 9,-6 5-9,0 0 10,1-1-10,-1-4 0,-5 5-8,5 0-1,-5 0 0,0-5 23,6 5 5,-6 4 1,5-4 0,-5 0 19,0 14 4,0 0 1,0 0 0,0 0-36,0 0-8,0 0 0,11 14 0,-6 0 0,0 10 0,6 0 0,0-1 0,-6 6 0,11-1 0,-11 0 0,11 5 0,-5-4 14,-1 9 1,1 4 0,0 6 0,-1-11-75,-4-3-16,4-15-2,1 4-1250</inkml:trace>
  <inkml:trace contextRef="#ctx0" brushRef="#br0" timeOffset="118">13427 3161 2106,'0'0'93,"0"0"19,0 0-89,-11 0-23,0-5 0,1 0 0,-1-4 151,6 4 25,-6 1 6,0-1 1,6 5-83,-6-5-17,11 5-3,-10-5-1,-1 5-50,0 0-9,-4 10-3,9-5 0,-4-1-17,4 10 0,-4-4 0,4 4 0,1-4 0,5 4 0,-5 0 0,5 0 0,0 5 0,5-5 0,0 1 0,1 3 0,-1-3 0,0-1 0,6-5 0,-11-9 0,0 0 0,11 5 0,4-5 0,-4 0 0,0 0 0,-11 0 0,10 0 0,6-9 0,-10 4-48,4-5-12,-4 1-4,4-1 0,-4-4 103,-1-5 20,6 0 4,-6 0 1,-5 5-52,5-5-12,-5 0 0,0 10 0,0 9 0,0 0 0,6-14 0,-6 4 0,0 10 0,0 0 0,0 0 0,0 0 0,0 0 0,10 5 0,-4 4 0,4 6 0,1-1 0,-1 0 0,6 0 0,-5 0 0,0 5 17,5-4 1,-6-1 0,1 5 0,0 0-131,-1-5-27,1 0-4,0 0-2,-6-4-109,0-1-21</inkml:trace>
  <inkml:trace contextRef="#ctx0" brushRef="#br0" timeOffset="119">13629 3194 1623,'0'0'72,"0"0"15,0 0-70,0 0-17,5 14 0,-5-14 0,0 0 133,6 10 23,-1-1 5,0 5 1,0 1-62,-5-15-13,0 0-3,0 0 0,6 14-36,-1-5-7,-5-9-1,0 0-1,0 0 5,0 0 0,0 0 1,0 0 0,0 0-17,0 0-4,0 0-1,0 0 0,0-9-10,5-1-1,1-4-1,-1 0 0,0 0 9,1 0 1,-1-1 1,0 1 0,1 0 0,-1 4 0,0-4 0,1 5 0,4-5-2,-4 4-1,-6 10 0,0 0 0,10-5-2,1 5 0,5-4 0,0 4 0,-5-5-6,-1 5-2,6 9 0,0-4 0,0 5-9,-5-6 0,5 6 0,-6-1 0,-10-9-12,0 0-8,0 0-2,0 0 0,27 14-100,-6-9-20,-5 0-4,0 0-1,0-1-87,0 1-18,0 0-3,-5-10-666</inkml:trace>
  <inkml:trace contextRef="#ctx0" brushRef="#br0" timeOffset="120">14129 3090 2152,'0'0'48,"0"0"9,0 0 3,0 0 0,0 0-48,0-9-12,0-1 0,-5 1 0,0-1 112,5 10 21,0 0 4,-16 0 1,0-5-59,5 10-12,0 5-3,11-10 0,0 0-51,-10 9-13,-1 5 0,6 0 0,5 1 54,-6 4 8,6-1 2,6 1 0,-1-4-103,0 4-20,1-5-4,4-5-1,1-4 52,0-5 12,5 5 0,-6-1 0,1-4 0,0 5 0,-1 0 0,6-5 0,-5-10 0,-6 6 0,-5 4 0,16-10 0,-11-4 0,6-5 0,-6 0 0,1-5 0,-1-4-101,0 4-18,1 1-3,-6-1-1,0 0-29,0-9-7,0 0-1,-6 5 0,1-1-4,-6 1 0,6 0-1,-6-1 0,-5 1 132,6 0 33,-6-6 0,5 6 0,-5 0 96,0-5 25,6 4 6,-1 10 1,0 0 47,1 0 9,4 5 3,-4 0 0,4 9-43,6-4-9,0 9-2,0 0 0,0 0-59,11 14-12,0-5-2,-1 10-1,6 5-43,0 4-16,0 1 11,0 9-11,0-5 31,5 9 0,-5-4 0,0 9 0,0 6-44,0-11-9,-5-9-2,0-9-916,5-10-183</inkml:trace>
  <inkml:trace contextRef="#ctx0" brushRef="#br0" timeOffset="123">16413 2782 2649,'-22'34'117,"17"-25"25,5-9-114,0 0-28,0 0 0,-5 9 0,5-9 85,-6 5 11,6 9 3,0 1 0,6-1-56,-1 5-11,0 4-3,6 6 0,0-1-29,-1 1 0,6 4 0,-5-5 0,0-9 13,5 0-3,-6 5-1,1-6 0,-1 1-117,1-4-23,-6 4-5,6-5-1124</inkml:trace>
  <inkml:trace contextRef="#ctx0" brushRef="#br0" timeOffset="124">16413 2778 1728,'0'0'153,"0"0"-122,-6-5-31,-4 0 0,10 5 108,0 0 16,0 0 4,0 0 0,-6-4-1,6 4 0,0 0 0,0 0 0,0 0-101,0 0-26,11 0 0,0 0 8,-1 0-58,6 4-11,0 1-3,0 0 0,0-1-21,0 1-5,0-5-1,0 5 0,5 0-59,1-5-12,-6 4-2,5-4-1,-5 5-24,0-5-5,0 0-1,0-5 0,-6 5 103,1 0 21,-11 0 4,0 0 1,0 0 210,0 0 43,0 0 8,0 0 1,0 0 16,0 0 2,0 0 1,0 0 0,0 0-105,-11 10-21,1-5-4,-6 4-1,11-4-50,-6 4-10,0 1-3,1 4 0,4 0 25,-4 0 5,10 0 1,0-14 0,0 10-35,0-1-6,5 10-2,0 0 0,1-5 7,4-4 2,1 9 0,0-5 0,4-5 13,-4 6 2,5-1 1,0 0 0,-5-4-15,5-1-3,0 5-1,-6 0 0,6 1 25,-5-1 6,0 0 1,-1-5 0,-4 1-24,-6-1-5,5 6-1,0-1 0,-5 0-17,-5-5 0,5 1 0,0-1 0,-11 1 0,6-1 0,-6-4 12,1 0-12,-6-1 0,5-4 0,-5 0 0,-5 0 0,5 0-22,-6 0-5,6-4-1,-5-1 0,5 0-59,0 1-12,6-1-2,4-5-731,-4 1-147</inkml:trace>
  <inkml:trace contextRef="#ctx0" brushRef="#br0" timeOffset="125">17759 2891 1612,'-5'-28'144,"5"28"-116,-11-5-28,11 5 0,0 0 176,0 0 30,-5 5 6,5-5 0,-11 9-64,11-9-14,0 15-2,-5 3-1,5 6-74,-5 0-14,5 4-3,0 5-1,0 0-24,5 5-5,-5 0-1,5 0 0,1-5-9,-6-5 0,5 6 0,0-11 0,1-4 0,-6 0 0,10 0 0,-10-5 0,0-14-28,0 0 0,0 0-1,0 0 0,0 0-27,0 0-4,0 0-2,0 0 0,6-14-21,-1 0-4,-5-5-1,0 0 0,5 0-21,1 0-5,-1-5-1,0 1 0,1-6 51,-1 6 11,0 4 1,1-5 1,-1-4 15,0 4 4,1 0 0,-1 6 0,-5 8 58,5-4 12,-5 4 2,0 10 1,0 0 32,0 0 7,11 10 0,-6-1 1,-5-9-29,5 15-5,1-6-2,4 0 0,1-4-3,0 9-1,-1-4 0,1 4 0,-11-14 21,11 19 4,5 0 1,-11-5 0,-5-14-14,11 19-2,-6-5-1,11 5 0,-11-9 2,6 4 0,0 0 0,4 0 0,-4-4-20,-6 4-4,-5-14-1,11 9 0,-11-9-13,16 10-2,-16-10-1,0 0 0,0 0-11,0 0 8,5 9-8,-5-9 8,0 0-19,0 0-4,0 0-1,0 0 0,0 0 16,0 0 16,0 0-3,0 0-1,0 0-38,0 0-8,0 0-2,0 0 0,0 0-136,0 0-28,6-9-6,4-5-931</inkml:trace>
  <inkml:trace contextRef="#ctx0" brushRef="#br0" timeOffset="126">18206 2958 921,'0'0'82,"0"0"-66,0 0-16,0 0 0,-10 4 303,4-4 57,-4 5 11,10-5 2,-11 0-149,6 9-29,-6 1-7,6-1 0,0 1-99,-1-1-19,6 10-4,0-5-1,0 1-41,0 4-9,6-5-2,-1 5 0,6-5-13,-6 0 8,6 5-8,4-5 0,-4 0 0,5 1 0,-5-1 0,-1-10 0,6 1 0,0 0 0,-10 4 0,4-4 0,1-5 0,0-5 0,-11 5 0,5-9 0,6-1 0,-11 10 0,0 0-10,0-14 10,5 0-9,-5 0 9,-5 4-10,-1-4 10,1 0-19,0 0 3,-6 4 0,0-4 0,1 9-8,-6-4 0,5 0-1,0-1 0,1 1 10,-1-1 3,0 1 0,1-1 0,-1-9 12,6 5 0,0 5 0,5 9 0,0 0 10,0 0 5,0 0 1,0 0 0,10-5 10,-5 0 2,6 0 1,5 5 0,-5-9-3,5 4-1,0 5 0,5-4 0,0-6 3,1 5 1,-1-4 0,5 4 0,-4 5-5,4-5 0,1 1-1,-6 4 0,6 0-14,-11-5-9,5-5 12,0 6-12,-5-1 0,0-4 0,0 4-10,0 0 10,0-4-97,-10 4-12,4 0-3,-4-4 0,4 4-149,-10 5-31</inkml:trace>
  <inkml:trace contextRef="#ctx0" brushRef="#br0" timeOffset="127">18473 2607 403,'0'0'36,"0"0"-36,0 0 0,-6 5 0,6-5 467,-10 5 86,10 4 18,0 6 3,-6-1-342,12 5-68,-6 4-13,5 1-3,0 9-64,1 0-12,4 10-2,1 4-1,0 10-31,-6-5-6,6 0-2,-1 0 0,1-5-66,5-4-14,0-5-2,0-10-1388</inkml:trace>
  <inkml:trace contextRef="#ctx0" brushRef="#br0" timeOffset="128">19580 2910 806,'0'0'72,"0"0"-58,0 0-14,0 0 0,-11 5 301,6-5 58,-6 0 11,6-5 2,-6 0-186,1 1-38,-6-1-7,5 0-1,-5-4-53,5 9-11,-5 0-1,6 0-1,-6 0-45,5 5-9,6 4-1,-1 5-1,-4 0-18,4 1 0,1 4 0,5-1 0,-5 6 0,5 4-11,5 1 11,0-5-10,1 4 10,4-9 0,-4 4-9,-1-4 9,6-4 0,-1-6-9,1 1 9,0-6 0,-1 1-19,1 0 3,-11-5 1,16-5 0,-5-4-39,5-1-8,-6-4-2,-5-5 0,6 5 0,0-5 0,-1-5 0,-4 5 0,-1-4-54,0-6-11,-5 1-3,0-1 0,0 6-2,-5 4-1,-6 0 0,6-5 0,-6 1 97,6 4 19,-6-5 4,6 10 1,-5-10 26,-1 1 4,0 4 2,-5-5 0,0 0 68,6 5 14,-6 0 2,5 5 1,-5 0 25,5 5 6,1-1 1,4 1 0,1-1-23,5 10-4,0 0 0,0 0-1,0 0-35,0 0-6,0 0-2,0 0 0,11 19-33,-1-5-7,-4 5-2,10 0 0,5 5-6,-5-1 0,5 6-1,1-1 0,-1 1-7,0-1-8,-5 0 11,0 1-11,0 4 0,0-5 0,0-4 0,5 0 0,-5-1 0,6-4-22,-12 0 3,6 0 1,0-9-107,0-1-22,-5 0-4,-1-4-1,-10-5-56,0 0-11,6-5-2</inkml:trace>
  <inkml:trace contextRef="#ctx0" brushRef="#br0" timeOffset="129">19718 2641 1209,'0'0'108,"-5"-5"-87,-6 0-21,1 0 0,-1 1 192,6-1 33,5 5 7,0 0 2,0 0-82,0 0-17,0 0-3,0 0-1,0 0-95,0 0-18,0 0-4,0 0-1,0 0-53,10 5-10,1-1-2,5 6-1,0-1-160,0 1-32,-6-1-7</inkml:trace>
  <inkml:trace contextRef="#ctx0" brushRef="#br0" timeOffset="130">19771 2825 1522,'0'0'68,"0"0"13,0 0-65,-10-5-16,10 5 0,0 0 0,0 0 140,0 0 25,0 0 5,0 0 1,0 0-55,5 14-10,0 1-2,1 4-1,4-5-35,1 0-8,0 5 0,-1 0-1,1 5-36,0-1-7,-1-4-2,1 5 0,-1-5-14,1-5-16,-6 0 3,6 0 1,-6-4-152,6-1-31,-11-9-5,0 0-811</inkml:trace>
  <inkml:trace contextRef="#ctx0" brushRef="#br0" timeOffset="131">20000 2778 1152,'0'0'102,"0"0"-82,0 0-20,0 0 0,0 0 193,11 9 35,-6 1 6,6-1 2,-6 1-80,6 4-15,-6 0-3,6 0-1,-1 0-61,1 5-13,-6-5-3,1 10 0,4-5-23,-4-5-5,4 5 0,-4-5-1,-6-4-7,10-1 0,-4 1-1,-6-10 0,5 9-6,-5-9-1,11 0 0,-11 0 0,0 0-4,10-9 0,1-1-1,0 1 0,-1-10-11,1-5 12,-6 5-12,6-4 12,-6-1-12,0 0 0,1 1 0,-1-1 0,0 5 0,1 0 0,-1 10 0,-5-1 0,0 1 0,0 9 0,0 0 0,0 0 0,0 0 0,0 0 0,0 0 0,0 0 0,0 0 0,0 0 0,5 9 0,11 1 0,-5-1 0,0 5 0,-6 1 0,6 3 0,-1 1 0,1 5 0,0 0 0,-1-5 0,1 0 0,5-5 0,-6 5 0,-4-5 0,-6 0-40,0 0-6,0-14-2,0 0 0,0 0-173,5 10-35,-5-1-8</inkml:trace>
  <inkml:trace contextRef="#ctx0" brushRef="#br0" timeOffset="132">20203 2584 1382,'0'0'123,"0"0"-99,0 0-24,0 0 0,0 0 163,0 0 27,0 0 6,0 0 0,0 0-132,0 0-28,0 0-4,10 4-2,1 1-78,5 5-15,5-1-3</inkml:trace>
  <inkml:trace contextRef="#ctx0" brushRef="#br0" timeOffset="133">20761 2778 518,'0'0'46,"0"0"-37,-5-5-9,0 0 0,-6-4 388,6 4 75,-6-4 15,0-1 3,6 1-241,-5-1-49,-1 1-10,0-1-1,-5-4-97,0 9-19,0-4-4,6 4-1,-1 0-42,-5 5-8,0 0-1,0 0-8,0 5 0,11 5 0,-6-6-10,6 1 10,0 9-17,5-4 4,5-1 1,6 5 0,-6 1 2,5-6 1,1 5 0,0-4 0,5 9 9,0 0 0,0-1-9,0-3 9,0 4 0,0 0 0,0-1-9,0-3 9,-1-6 0,-4 5 0,5 1 0,-5-6 0,-1 0 0,1 1 0,-6-5 8,6 9-8,-11-5 14,5 1-3,-5-10-1,0 0 0,0 9 2,0-9 0,-5 5 0,-6 0 0,6 4-4,-6-4-8,1-5 12,-6 5-4,0-1-8,5 1 0,-5-5 0,0 0 0,0 0-38,0 0-6,0 0-2,6-9 0,-1-1-223,6 1-45</inkml:trace>
  <inkml:trace contextRef="#ctx0" brushRef="#br0" timeOffset="134">20783 2527 1324,'-11'0'118,"11"0"-94,0 0-24,-5 0 0,-1-5 152,1 5 25,5 0 6,0 0 1,0 0-80,0 0-15,0 0-3,0 0-1,0 0-85,0 0-31,0 0 1,11 10 0,5-6-62,-6 1-12,1 0-2</inkml:trace>
  <inkml:trace contextRef="#ctx0" brushRef="#br0" timeOffset="135">20916 2721 1346,'-6'-24'60,"6"24"12,0 0-58,0 0-14,0 0 0,0 0 0,0 0 76,0 0 13,0 0 3,0 0 0,0 0-72,0 0-20,0 0 9,0 0-9,0 0-10,0 0-6,0 0-2,6 10 0,-1-1 6,-5-9 2,0 0 0,5 10 0,-5-10 10,6 9 11,-6-9-3,5 10 0,0-1 52,-5-9 9,0 0 3,6 14 0,-6-4 21,5 4 5,-5-5 1,0 6 0,0 3-34,0-3-6,5 4-2,-5 0 0,6-1-33,-1-3-6,-5 4-2,5 0 0,6-1-16,-6-3 0,-5 4 8,6-5-8,4 0-14,-4-5-6,-1 1-2,-5-10 0,5 9-138,-5-9-28,0 0-6</inkml:trace>
  <inkml:trace contextRef="#ctx0" brushRef="#br0" timeOffset="136">21049 2352 691,'0'0'30,"0"0"7,-5-5-29,5 5-8,-6-5 0,6 5 0,0 0 386,0 0 76,0 0 15,0 0 3,0 0-302,0 0-61,11 15-12,-6 8-2,6-4-63,-1 10-13,-4-6-3,-1 10 0,6 0-24,-6 5 0,6 0 8,-6 0-8,6 0 0,-6 0 0,6 0 0,-6-1 0,0-8 0,6-1 0,-6 1 0,1-6 0,-1-4 0,0-5 0,-5-14 0,0 0 0,0 0 0,0 0 0,0 0 0,0 0 0,0 0 0,0 0 0,0 0 0,0-4 0,-5-11 0,0 6 0,5 0 0,0-6 0,0 6 0,0-5 0,5-1 0,0 6 0,6-5 0,-6 4 0,1-4 0,4 5 0,1-1 0,-1 6 0,6 4 0,0 0 0,6 0 0,-6 0 0,0 4 0,5 6 0,-5-6 0,5 11 0,-10-1 0,5 0 0,-6-5 0,1 6 0,0-1 0,-6 0 0,0 5 0,1-10 0,-6-9 0,-6 19 0,1 0 53,5-4 9,0-15 2,-11 14 0,1-5-52,-1 1-12,-5-1 0,0 1 0,0-1 0,-5-4 0,-6-1 0,6 1 0,5-5-48,0-5-13,-5 1-3,-1-1 0,1-4 52,5-1 12,0-4 0,0-5 0,6 0-218,-1 0-41,11 0-8</inkml:trace>
  <inkml:trace contextRef="#ctx0" brushRef="#br0" timeOffset="137">21485 2442 2314,'0'0'51,"0"0"10,0 0 3,0 0 1,0 0-52,0 0-13,0 0 0,0 0 0,0 0 128,11 14 24,-11 0 4,5 0 0,1 1-73,-1 8-15,0 1-4,6 0 0,-6 4-51,1 0-13,4 5 0,1 5 0,-6 0 0,6 0 0,-1 0 0,1 0 0,0-5 0,-6 0 0,6 0 0,-1-5 0,1-9-163,5 5-35,-11-5-7</inkml:trace>
  <inkml:trace contextRef="#ctx0" brushRef="#br0" timeOffset="138">21746 3010 1267,'0'0'112,"0"0"-89,0 0-23,0 0 0,0 0 219,0 0 39,0 0 8,0 0 2,11 0-71,-1 0-13,1 0-4,5 0 0,0-5-111,0 5-22,0-5-5,0 0-1,0-4-2,0-1-1,0 1 0,-6-5 0,6 4-17,-5-4-3,0 5-1,-1-6 0,-4 6-8,-1 0-1,-5-1-8,5 1 12,-5 9-12,-5-10 11,5 1-11,-5-1 10,-6 5-10,0-4 0,1 9 0,-1-5 0,0 5 0,-5 5-17,11-5 4,-11 9 1,11 1-1,0 4 0,-1 5 0,1 5 0,-6 4 13,11 1-11,0-1 11,0 0-10,0 1 10,6-1 0,4-4 0,1-1-8,0-4-4,4 0 0,7-5 0,-1-4 0,6-1-41,-1-4-9,1-10-2,0 1-819,4-6-164</inkml:trace>
  <inkml:trace contextRef="#ctx0" brushRef="#br0" timeOffset="139">22694 2532 1900,'-6'-33'84,"6"33"18,0 0-82,0 0-20,0 0 0,0 0 0,0 0 207,0 0 37,0 0 7,6 14 1,-6-5-153,5 5-31,0 5-7,6 0-1,-6 5-34,6 0-7,-1 4-2,-4 10 0,-1-5-17,6 0 10,-1 0-10,1 5 8,-6-10-8,1 1 0,-1-1 0,-5 1 8,5-6-8,1-9 0,-1 1 0,0-1 0,-5-9 0,0 4 0,0-9 0,0 0 0,0 0 0,0 0-9,6-19 9,4 0 0,-4 5 0,-6 14-8,0-19 8,10 0 0,-4 5 0,10 0 0,-6 4 0,6-4 0,0 5 0,0-1 0,5 5 0,-5 1 0,0-1 0,0 5 0,6 0 0,-6 0 0,-6 5 16,1-5-4,-1 4 0,1 1 0,-6 5 8,-5-1 2,0 10 0,0-5 0,-5 0-5,0 5-1,-1-4 0,-4 3 0,5-3-8,-6-6-8,0 5 12,1-4-12,-6-1 8,0-4-8,0 0 0,0-1 0,-6 1-12,1-5-8,10 5-3,1-10 0,-6 0-58,5 5-12,1-4-3,10 4 0,0 0-25,0 0-6,0 0-1,0 0 0,0-24-8,5 5-3,0-5 0,1 6 0,4-1-136,6 4-27,0 1-6,0 0 0,0 0 174,0 0 35,5 4 7,-5 1 2,0-6 190,0 15 37,0 0 8,0 0 2,0 0 88,-5 5 17,5 5 4,-6-1 1,6 1-68,-5 4-13,5 0-4,0-5 0,-5 6-64,5-6-12,0 5-4,0-4 0,-1-1-50,-4 1-10,5 4-3,0-5 0,-5-4-17,-1 5-4,6-1-8,0-4 12,-5-5-12,0 0 11,-1 4-11,6-4 10,-5-4-2,-11 4-8,0 0 12,10-14-4,6-1 3,-10-4 0,4 5 0,-4-5 0,-1 5 0,0-5 0,1 5 0,-6 14 0,0-19-1,0 19 0,0 0 0,0 0 0,0 0 12,0 0 2,0 0 1,0 0 0,0 0-6,0 14-2,5 5 0,0 10 0,6-1-4,5 5-1,-11 0 0,11 5 0,6 5-12,-6-1 0,-6 6 0,1-1 0,5-5-76,5 1-17,0 0-4</inkml:trace>
  <inkml:trace contextRef="#ctx0" brushRef="#br1" timeOffset="142">25653 2650 1900,'0'0'169,"0"0"-135,0 0-34,0 0 0,-5-5 137,5 5 21,0 0 4,0 0 1,0 0-67,-6 5-14,-4 9-2,4 0-1,6 1-54,0 8-10,-10 1-3,10 4 0,5 5-4,0-4 0,-5-1-8,6 1 12,4 4-12,1-5 0,0 0 0,5 1 0,0-6-25,-6 1-2,6 5 0,6-11 0,-6 1-182,-1 0-37</inkml:trace>
  <inkml:trace contextRef="#ctx0" brushRef="#br1" timeOffset="143">26132 2697 460,'0'0'20,"0"0"5,5-14-25,-10 0 0,5 0 0,-5-5 0,5 5 465,0-5 88,-6 9 18,1-4 3,5 0-364,-5 0-73,-1-1-14,-4 1-3,5 5-67,-6-1-13,6 1-2,-6-1-1,6 6-24,-6-1-5,0 5 0,1 0-8,-1 0 11,0 0-11,1 5 10,-6 4-10,5 1 0,0-1 0,1 5 0,-1 5 0,6 0 0,0 5 0,-1 4-10,1-4 10,5 9-8,0-5 8,5 5-8,1 5 8,-1 0-14,0 0 2,6-5 1,-1 0 0,-4 0-20,4 0-4,6-4-1,-5-1 0,0 1-136,-1-6-27,1 1-5,5-5-892</inkml:trace>
  <inkml:trace contextRef="#ctx0" brushRef="#br1" timeOffset="144">25839 2868 518,'0'0'46,"0"0"-37,0 0-9,0 0 0,0 0 362,0 0 70,0 0 15,0 0 2,0 0-254,16 0-51,-5 0-11,10 0-1,-5-5-48,6 0-10,4 0-2,1 1 0,5 4-40,0 0-9,0 0-2,-1 0 0,-4 0-57,5 0-12,5 0-3,-5 0 0,0 4-169,5-4-33,-10-4-7</inkml:trace>
  <inkml:trace contextRef="#ctx0" brushRef="#br1" timeOffset="145">26595 2778 1936,'0'0'86,"0"0"18,-5-5-84,0 0-20,-1-4 0,-4 4 0,-1-4 138,0 9 23,1-5 5,-1 5 1,0-5-78,1 10-15,-1-5-3,-5 5-1,5 4-47,1 5-10,-6 0-1,5 5-1,-5 0-11,6 0-9,4 0 9,1 0-13,0 0 13,-1 0 0,6-5 0,6 10 0,-1-10 14,-5 0 6,5 5 0,1-9 1,-1 4-21,0-5 0,-5-9 0,11 5 0,-11-5-47,0 0-13,0 0-4,16 0 0,-16 0 52,16-10 12,-6 1 0,6 0 0,-5-6 0,0-4 0,-1 1 0,1-1 0,-6-5 11,1 5 5,4 5 0,-4-5 1,-6 5-5,5-1-2,-5 1 0,5 5 0,-5-1 10,0 10 3,0 0 0,0 0 0,0 0-3,0 0-1,0 0 0,6 10 0,-1 9-19,6 0 0,-6 0 8,6 4-8,-6 1-17,5 0-7,1-1-2,0-4 0,-1 0-66,1-5-14,-6 5-2,6-5-1,-11-14-124,5 10-25</inkml:trace>
  <inkml:trace contextRef="#ctx0" brushRef="#br1" timeOffset="146">26781 2541 1782,'0'0'79,"0"0"16,0 0-76,0 0-19,0 0 0,0 0 0,0 0 127,0 10 21,6 4 5,-1 0 1,-5 10-73,11-1-14,-1 1-3,1 0-1,0 9-17,5-5-3,0 5-1,5 0 0,0 0-60,-10-9-12,0 5-2,-6-6-1,11 6-167,0-6-32</inkml:trace>
  <inkml:trace contextRef="#ctx0" brushRef="#br1" timeOffset="147">27261 2711 1324,'0'0'118,"-6"-4"-94,-4-6-24,-6 1 0,10-1 224,-4 6 41,-1-11 8,0 11 2,6-6-111,-6 6-23,1-1-4,-1 0-1,0 0-69,11 5-15,0 0-2,0 0-1,-10 10-29,4 4-7,1-5-1,0 6 0,-1 4-12,6-5 0,0 9 0,0-4 0,6 5 0,-6 4 0,0-4-10,5 0 10,0-1 0,1 1 0,-6-10 0,5 5 0,6 5 0,-6-5 0,-5 0 0,5 0 0,1-5 0,-6-5 0,5 5 0,-5-4 0,-5 4 0,5-9 0,-6 4 8,6-9-8,-5 10 0,0-6-15,-6 1 3,0 0 0,-5-5-33,1 0-7,4 0 0,-5-5-1,5-4-129,1-1-26,-1 1-4,-5-5-486,0-1-97</inkml:trace>
  <inkml:trace contextRef="#ctx0" brushRef="#br1" timeOffset="148">27154 2910 1522,'0'0'68,"11"10"13,-1-6-65,1 1-16,5-5 0,-5 5 0,5 0 139,0-5 24,0-5 5,0 0 0,-1 5-36,1-9-8,-5 4-2,5-5 0,0 1-46,0-5-8,-5 4-3,-1 1 0,1-1-25,0 1-6,-1-5-1,-4 4 0,-1 1-13,0 4-4,-5-4 0,6-1 0,-6 5-4,0 5-2,-6-9 0,6 0 0,-5-1-10,0 5 0,-6 1 0,6-1 8,-1-5-8,6 10-16,-16 0 4,11 0 1,5 0-3,-11 5-1,1 5 0,-1-1 0,6 1 5,5 4 1,-6 0 0,6 10 0,0-1 9,0 1-8,0 4 8,6 1-8,-1-6 8,0 1-8,6 4 8,0-4-8,-1 0 8,6-5-10,-5 0 10,5-5-10,0-5-19,5 1-4,-5-1-1,0 1 0,-5-1-151,5-4-31,-6-1-5</inkml:trace>
  <inkml:trace contextRef="#ctx0" brushRef="#br1" timeOffset="149">27787 2399 1566,'0'0'69,"0"0"15,0 0-68,0 0-16,0 0 0,0 0 0,0 0 155,11 5 27,-6 4 6,6 1 0,-6-1-45,6 6-10,0-6-1,-1 10-1,6-5-47,-5 5-8,5 5-3,0-1 0,0 1-18,-5 4-4,4 1-1,-4 4 0,5 5-20,-11 0-4,1-5-1,-1 5 0,0 4-12,-5 1-2,0-1-1,0 1 0,-10-1-10,4 1 0,-4 0 0,-1-6 8,-5 1-80,0-5-16,0-4-3,6-1-829,-1-4-167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5:51.63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799A9B-0A60-4275-9164-D9234F9384A4}" emma:medium="tactile" emma:mode="ink">
          <msink:context xmlns:msink="http://schemas.microsoft.com/ink/2010/main" type="writingRegion" rotatedBoundingBox="14056,4982 14109,10843 13452,10849 13400,4988"/>
        </emma:interpretation>
      </emma:emma>
    </inkml:annotationXML>
    <inkml:traceGroup>
      <inkml:annotationXML>
        <emma:emma xmlns:emma="http://www.w3.org/2003/04/emma" version="1.0">
          <emma:interpretation id="{04BA9828-E518-4D65-B213-EA2CC28DCBE6}" emma:medium="tactile" emma:mode="ink">
            <msink:context xmlns:msink="http://schemas.microsoft.com/ink/2010/main" type="paragraph" rotatedBoundingBox="14056,4982 14109,10843 13452,10849 13400,4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958F3-0B50-4CB5-AE0D-D0888716E505}" emma:medium="tactile" emma:mode="ink">
              <msink:context xmlns:msink="http://schemas.microsoft.com/ink/2010/main" type="line" rotatedBoundingBox="14056,4982 14109,10843 13452,10849 13400,4988"/>
            </emma:interpretation>
          </emma:emma>
        </inkml:annotationXML>
        <inkml:traceGroup>
          <inkml:annotationXML>
            <emma:emma xmlns:emma="http://www.w3.org/2003/04/emma" version="1.0">
              <emma:interpretation id="{BEEA3A42-207D-45C0-92E1-FE00D5EEC8C5}" emma:medium="tactile" emma:mode="ink">
                <msink:context xmlns:msink="http://schemas.microsoft.com/ink/2010/main" type="inkWord" rotatedBoundingBox="13886,4984 13891,5585 13513,5589 13508,4987"/>
              </emma:interpretation>
              <emma:one-of disjunction-type="recognition" id="oneOf0">
                <emma:interpretation id="interp0" emma:lang="en-AU" emma:confidence="0">
                  <emma:literal>*</emma:literal>
                </emma:interpretation>
                <emma:interpretation id="interp1" emma:lang="en-AU" emma:confidence="0">
                  <emma:literal>A</emma:literal>
                </emma:interpretation>
                <emma:interpretation id="interp2" emma:lang="en-AU" emma:confidence="0">
                  <emma:literal>I</emma:literal>
                </emma:interpretation>
                <emma:interpretation id="interp3" emma:lang="en-AU" emma:confidence="0">
                  <emma:literal>€</emma:literal>
                </emma:interpretation>
                <emma:interpretation id="interp4" emma:lang="en-AU" emma:confidence="0">
                  <emma:literal>[</emma:literal>
                </emma:interpretation>
              </emma:one-of>
            </emma:emma>
          </inkml:annotationXML>
          <inkml:trace contextRef="#ctx0" brushRef="#br0">37 0 1382,'0'10'123,"-10"-1"-99,4-4-24,1 9 0,0-4 220,-1 9 40,6 0 7,-5-1 1,5 1-107,0 0-21,0 0-5,0 5-1,5 4-62,1 5-12,-6 1-2,5 3-1,0-3-37,1-6-7,4-4-1,-4-1-1,4 10-11,-5 0-17,6-4 4,0-1 1,-1 1-187,6-6-37</inkml:trace>
          <inkml:trace contextRef="#ctx0" brushRef="#br0" timeOffset="-617.7579">-229 152 921,'0'0'82,"0"0"-66,0 0-16,0 0 0,0 0 168,0 0 29,0 0 7,0-14 0,0-1-34,0 15-7,0 0-2,0 0 0,0 0-45,0-14-8,-5 0-3,5 14 0,0 0-25,0 0-6,0 0-1,0 0 0,0 0-45,0 9-8,-6 10-3,6 5 0,0 0-27,-5-1-6,5 6 0,-5 4-1,5-9 17,0-1 12,0 1-1,0 4-1,0-4-10,0-5-14,5 4 3,0-8 1,-5 4-148,6-5-30,-1 0-5,0-5-892</inkml:trace>
          <inkml:trace contextRef="#ctx0" brushRef="#br0" timeOffset="-243.3741">-107 166 1900,'-5'-14'84,"0"9"18,5 5-82,0 0-20,0 0 0,-5 0 0,-1 0 120,-4 0 20,10-5 4,-6 5 1,1 10-65,0-1-14,5 5-2,-6 5-1,6 0-51,-5 5-12,5 0 0,0-1 0,0 1 54,0 0 8,-5-1 2,5 1 0,5-5-64,0-5-21,-5 0 0,6 5 0,4-5 21,1 1 0,-6-1-9,-5-14 9,11 9 0,-11-9 8,16 5-8,0-5 12,-16 0 3,16 0 0,5 5 0,0-5 0,-5-5-6,0 0-1,0 0 0,0 1 0,0-6-8,-5 1 0,-1-1 0,6 1 0,-16 9-30,6-10-8,4 1-2,1-1 0,-11-4-159,5 5-32,1-1-6</inkml:trace>
        </inkml:traceGroup>
        <inkml:traceGroup>
          <inkml:annotationXML>
            <emma:emma xmlns:emma="http://www.w3.org/2003/04/emma" version="1.0">
              <emma:interpretation id="{2FFB82C6-00BE-4E53-9502-739C0A0C0CBD}" emma:medium="tactile" emma:mode="ink">
                <msink:context xmlns:msink="http://schemas.microsoft.com/ink/2010/main" type="inkWord" rotatedBoundingBox="14103,10226 14109,10843 13452,10849 13447,10232"/>
              </emma:interpretation>
              <emma:one-of disjunction-type="recognition" id="oneOf1">
                <emma:interpretation id="interp5" emma:lang="en-AU" emma:confidence="0">
                  <emma:literal>p</emma:literal>
                </emma:interpretation>
                <emma:interpretation id="interp6" emma:lang="en-AU" emma:confidence="0">
                  <emma:literal>P</emma:literal>
                </emma:interpretation>
                <emma:interpretation id="interp7" emma:lang="en-AU" emma:confidence="0">
                  <emma:literal>j</emma:literal>
                </emma:interpretation>
                <emma:interpretation id="interp8" emma:lang="en-AU" emma:confidence="0">
                  <emma:literal>E</emma:literal>
                </emma:interpretation>
                <emma:interpretation id="interp9" emma:lang="en-AU" emma:confidence="0">
                  <emma:literal>+</emma:literal>
                </emma:interpretation>
              </emma:one-of>
            </emma:emma>
          </inkml:annotationXML>
          <inkml:trace contextRef="#ctx0" brushRef="#br0" timeOffset="12048.4119">-309 5276 1382,'0'-14'123,"0"4"-99,0 5-24,0 5 0,0 0 160,0 0 26,0 0 6,0 0 0,-5 15-86,5 8-18,0-4-3,0 0-1,0 0-48,5 5-9,1 4-3,-1 5 0,0-4-24,6 4-16,-6 5 3,0-10 0,1 5 33,4 0 8,-4 5 0,4-5 1,1-4-46,0-1-10,-6-4-1,0 4-1,6-4-36,-6-10-7,-5 0-2,11-4-927</inkml:trace>
          <inkml:trace contextRef="#ctx0" brushRef="#br0" timeOffset="12493.4337">-122 5418 1962,'0'0'43,"0"0"9,0-10 1,0 1 3,5-1-45,-5 10-11,10-4 0,-4-6 0,4 1 85,1 4 15,0 0 4,5 1 0,0-1-24,0 5-4,0 0 0,0 0-1,-6 0-26,6 9-5,0 1 0,0-1-1,-5 1-21,5-1-4,-6 1-1,-4 4 0,4 5-9,-4-5-8,-1 10 9,0-5-9,-5-1 0,0 1-16,0 5 1,-5 0 1,5-1-24,-5 1-5,5 0-1,-11-5 0,11-5 5,-11 9 1,6-4 0,-6 0 0,6 0 14,5-19 2,-11-5 1,11 5 0,0 0 40,0 0 8,0 0 1,-5 10 1,0 4 5,5-14 1,0 0 0,0 0 0,0 0-3,0 0 0,10 0 0,6-5 0,0 1 2,6-6 0,-1 1 0,0 4 0,6 0-18,-1 1-3,12-6-1,4 1-874,1 9-175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6:00.85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32129D-494F-40C1-91D9-2B0289EB86D3}" emma:medium="tactile" emma:mode="ink">
          <msink:context xmlns:msink="http://schemas.microsoft.com/ink/2010/main" type="writingRegion" rotatedBoundingBox="4216,10605 4894,14992 4089,15117 3411,10730"/>
        </emma:interpretation>
      </emma:emma>
    </inkml:annotationXML>
    <inkml:traceGroup>
      <inkml:annotationXML>
        <emma:emma xmlns:emma="http://www.w3.org/2003/04/emma" version="1.0">
          <emma:interpretation id="{8837FD9F-4369-4D93-9EDE-1DD4E431621D}" emma:medium="tactile" emma:mode="ink">
            <msink:context xmlns:msink="http://schemas.microsoft.com/ink/2010/main" type="paragraph" rotatedBoundingBox="4216,10605 4894,14992 4089,15117 3411,10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492572-1990-4356-93A4-BCD0AFBA8058}" emma:medium="tactile" emma:mode="ink">
              <msink:context xmlns:msink="http://schemas.microsoft.com/ink/2010/main" type="line" rotatedBoundingBox="4216,10605 4894,14992 4089,15117 3411,10730"/>
            </emma:interpretation>
          </emma:emma>
        </inkml:annotationXML>
        <inkml:traceGroup>
          <inkml:annotationXML>
            <emma:emma xmlns:emma="http://www.w3.org/2003/04/emma" version="1.0">
              <emma:interpretation id="{5CDE22A2-8E19-455B-8346-97C08132B921}" emma:medium="tactile" emma:mode="ink">
                <msink:context xmlns:msink="http://schemas.microsoft.com/ink/2010/main" type="inkWord" rotatedBoundingBox="4216,10605 4894,14992 4089,15117 3411,10730"/>
              </emma:interpretation>
              <emma:one-of disjunction-type="recognition" id="oneOf0">
                <emma:interpretation id="interp0" emma:lang="en-AU" emma:confidence="0">
                  <emma:literal>for</emma:literal>
                </emma:interpretation>
                <emma:interpretation id="interp1" emma:lang="en-AU" emma:confidence="0">
                  <emma:literal>l y</emma:literal>
                </emma:interpretation>
                <emma:interpretation id="interp2" emma:lang="en-AU" emma:confidence="0">
                  <emma:literal>l E</emma:literal>
                </emma:interpretation>
                <emma:interpretation id="interp3" emma:lang="en-AU" emma:confidence="0">
                  <emma:literal>f y</emma:literal>
                </emma:interpretation>
                <emma:interpretation id="interp4" emma:lang="en-AU" emma:confidence="0">
                  <emma:literal>For</emma:literal>
                </emma:interpretation>
              </emma:one-of>
            </emma:emma>
          </inkml:annotationXML>
          <inkml:trace contextRef="#ctx0" brushRef="#br0">10 0 1728,'-5'19'76,"5"-14"16,0-5-73,0 0-19,0 0 0,0 0 0,0 0 119,0 0 20,0 0 4,0 0 1,0 0-67,0 9-13,-5 5-2,5-4-1,0 4-27,0-4-6,5 13 0,-5-9-1,0 1-10,5 3-1,1 1-1,-1 5 0,0-5-5,-5 5-1,6-5 0,-1 4 0,0-4-9,0 0-9,-5 0 9,6 5-13,-1-5-35,6 0-8,-11-1 0,0 1-1,0-4-57,0-1-11,0-14-3,0 0-819</inkml:trace>
          <inkml:trace contextRef="#ctx0" brushRef="#br0" timeOffset="529.2064">149 137 633,'0'0'56,"0"0"-44,0 0-12,0 0 0,0 0 245,0 0 47,0 0 10,0 0 2,10-4-108,1-1-22,-6 0-4,6 0-1,-6-4-74,6 4-15,0 5-4,4-5 0,-4 1-23,0 4-5,5 4 0,-6 1-1,-10-5-23,0 0-4,0 0 0,11 10-1,5 4-11,-5-5-8,-1 5 9,-4 5-9,4-4 0,-4 4 0,-6-1 0,5 1 0,-5 5-47,0-5-9,-11 5-1,11-5-1,0-1 46,-10 1 12,10 0 0,-11-4 0,0-1-60,-5-5-11,6 1-1,-6-1-1,0-4 73,5-5 0,-5 5 0,6-5 14,-1 0-14,0 0-15,1-5 3,-1 5 1,11 0 69,0 0 14,0 0 2,0 0 1,0 0-60,0 0-15,0 0 0,0 0 0,0 0 54,11 0 8,10 5 2,0-5 0,6 0-52,-6-5-12,0 5 0,1-5 0,4 5 57,1 0 9,5 0 2,0 0 0,-6 0-60,6 0-8,0 0-10,-16-5-912,11 5-182</inkml:trace>
          <inkml:trace contextRef="#ctx0" brushRef="#br0" timeOffset="5772.5593">356 1893 345,'0'0'31,"0"0"-31,0 0 0,0 0 0,0 0 364,0 0 68,-5-5 12,-6 0 4,11 10-243,0-5-48,0 9-9,-10 1-3,-1-1-68,11 5-13,0 1-4,5-1 0,1 10-7,4-6-1,-10 1-1,11 10 0,5 4-51,-5-5-20,-1 5 0,1 5 1,5-5 19,0 5 0,-6 0 0,1-5 0,5 0-31,-11 0-2,6-4-1,0-6 0,5-4-186,-6-4-36</inkml:trace>
          <inkml:trace contextRef="#ctx0" brushRef="#br0" timeOffset="6056.7508">612 2006 1728,'0'0'76,"0"0"16,0 0-73,0 0-19,0 0 0,10-5 0,1 1 106,5-1 18,-11 0 3,6 1 1,5 4 0,-5-5 0,-1 0 0,6 5 0,-5 0-52,-1 5-9,1 0-3,5 4 0,-11-4-51,6 4-13,0 1 0,-1 4 0,1 0 0,-6 5 0,6-5 0,-11 10 0,5-5 0,-5 4 0,0 1 0,0 0 0,-5 4 0,5-4 0,0 4 0,-11 1 0,1-6-56,4-4-13,1 0-3,-6 0-1,1-5 73,4 0 0,-4-4 0,4-1 14,-4-4-62,4 4-13,6-9-3,0 0 0,0 0 96,0 0 18,0 0 4,0 0 1,0 0-37,0 0-7,0 0-2,0 0 0,0-14 44,11 0 9,5 5 2,0 4 0,5 0-52,6 0-12,-11 5 0,11 0 0,-1 0 54,6 0 8,5 5 2,-5 0 0,0 0-154,0 4-30,11-4-7</inkml:trace>
          <inkml:trace contextRef="#ctx0" brushRef="#br0" timeOffset="10523.398">574 3719 1969,'-16'-10'87,"6"10"18,5 0-84,-1 0-21,1 0 0,5 0 0,-11 0 116,11 0 20,-10 0 3,4 5 1,1-5-36,0 5-8,5 0 0,-6 4-1,6 1-50,0-1-9,6 5-3,-1 5 0,0 0-20,1 10-4,4 4-1,-4 4 0,4 1-8,1 5 0,5-5 0,-6 0 8,1 4-23,0-9-5,5 0 0,-11-4-1,6-6-150,10 6-29,-16-10-7</inkml:trace>
          <inkml:trace contextRef="#ctx0" brushRef="#br0" timeOffset="10992.2841">723 3799 2408,'0'0'53,"0"0"11,0 0 3,0 0 0,6-9-54,-6 9-13,0-10 0,0 10 0,10-4 88,-10-6 14,6 6 3,4-1 1,1 5-45,-6-5-9,6 5-1,0 0-1,-1 0-23,6 5-5,-5 4-1,0 1 0,-6-1-2,6 10-1,-1 0 0,1 5 0,-6 4-18,0-4-11,-5 9 2,6 0 0,-1 5-7,-5-5 0,0-5-1,0 1 0,0 4-31,0-9-7,-5 4-1,5-4 0,-6-6-1,1 1-1,0 0 0,0-4 0,-1-1 58,-4 0 8,4-5 3,1 1 1,-6-5-12,11-5 0,0 0 0,0 0 0,0 0 39,0 0 5,0 0 2,0 0 0,0 0-8,0 0-2,0 0 0,0 0 0,0 0-12,11-5-4,0 0 0,5 5 0,5-5-1,-5 5-1,10-4 0,1 8 0,0 1-18,5-5 0,5 0 0,-5 0 0,-6 0-145,12 0-30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6:02.89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8F074C-29E0-487D-A40C-9913BA7D305E}" emma:medium="tactile" emma:mode="ink">
          <msink:context xmlns:msink="http://schemas.microsoft.com/ink/2010/main" type="writingRegion" rotatedBoundingBox="10936,10393 11250,10393 11250,11037 10936,11037"/>
        </emma:interpretation>
      </emma:emma>
    </inkml:annotationXML>
    <inkml:traceGroup>
      <inkml:annotationXML>
        <emma:emma xmlns:emma="http://www.w3.org/2003/04/emma" version="1.0">
          <emma:interpretation id="{BA2A299C-1096-4B7B-8D71-9FA1FDB38D43}" emma:medium="tactile" emma:mode="ink">
            <msink:context xmlns:msink="http://schemas.microsoft.com/ink/2010/main" type="paragraph" rotatedBoundingBox="10936,10393 11250,10393 11250,11037 10936,11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7895B7-637D-4B0F-AB91-0A5BA5A2645C}" emma:medium="tactile" emma:mode="ink">
              <msink:context xmlns:msink="http://schemas.microsoft.com/ink/2010/main" type="line" rotatedBoundingBox="10936,10393 11250,10393 11250,11037 10936,11037"/>
            </emma:interpretation>
          </emma:emma>
        </inkml:annotationXML>
        <inkml:traceGroup>
          <inkml:annotationXML>
            <emma:emma xmlns:emma="http://www.w3.org/2003/04/emma" version="1.0">
              <emma:interpretation id="{A2BE86C2-DD10-44BF-835D-6FF0454C1091}" emma:medium="tactile" emma:mode="ink">
                <msink:context xmlns:msink="http://schemas.microsoft.com/ink/2010/main" type="inkWord" rotatedBoundingBox="10936,10393 11250,10393 11250,11037 10936,11037"/>
              </emma:interpretation>
              <emma:one-of disjunction-type="recognition" id="oneOf0">
                <emma:interpretation id="interp0" emma:lang="en-AU" emma:confidence="0">
                  <emma:literal>3</emma:literal>
                </emma:interpretation>
                <emma:interpretation id="interp1" emma:lang="en-AU" emma:confidence="0">
                  <emma:literal>}</emma:literal>
                </emma:interpretation>
                <emma:interpretation id="interp2" emma:lang="en-AU" emma:confidence="0">
                  <emma:literal>2</emma:literal>
                </emma:interpretation>
                <emma:interpretation id="interp3" emma:lang="en-AU" emma:confidence="0">
                  <emma:literal>{</emma:literal>
                </emma:interpretation>
                <emma:interpretation id="interp4" emma:lang="en-AU" emma:confidence="0">
                  <emma:literal>]</emma:literal>
                </emma:interpretation>
              </emma:one-of>
            </emma:emma>
          </inkml:annotationXML>
          <inkml:trace contextRef="#ctx0" brushRef="#br0">5 127 1836,'0'0'81,"0"-5"17,0-9-78,-5 5-20,5-1 0,5 1 0,-5-1 74,5 1 11,1-1 3,4 1 0,-5 4-27,6-4-5,5-1 0,0 6-1,-5-1-17,5 0-3,0 5-1,5-5 0,-10 5-14,5 0-4,0 0 0,-1 0 0,-4 0-5,-11 0-2,0 0 0,0 0 0,0 0-9,11 15 8,-11-15-8,0 14 8,5 0-8,-5-5-16,0 6 4,0 4 1,0-5-25,0 5-4,-5 4-2,-1-4 0,1-5-29,0 1-5,-1-1-2,6 9 0,-10 1 34,5 0 6,5-5 2,5-5 0,-5-5 24,0 6 12,5 8-10,0-9 10,1-4 0,4 4 0,-4-9 0,-6-5 0,10-5 22,6 0 10,-5 5 3,5 5 0,-11 5-5,6-1-1,-11-9 0,16 0 0,-5 5 47,-11-5 8,0 0 3,0 0 0,0 0-31,0 0-5,0 0-2,0 0 0,0 0-13,0 9-2,-6 10-1,1 0 0,-6 0-14,-5 0-3,0 0-1,6 0 0,-1 4-15,-5-8 9,5-6-9,-5 5 8,6-4-8,-6-1 8,5-4-8,1 4 8,-1-4-68,0 0-15,11-5-2,0 0-1125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6:05.27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6CE589-FE72-4E06-A1A7-0A668C6D775A}" emma:medium="tactile" emma:mode="ink">
          <msink:context xmlns:msink="http://schemas.microsoft.com/ink/2010/main" type="writingRegion" rotatedBoundingBox="20618,9617 20889,9617 20889,10341 20618,10341"/>
        </emma:interpretation>
      </emma:emma>
    </inkml:annotationXML>
    <inkml:traceGroup>
      <inkml:annotationXML>
        <emma:emma xmlns:emma="http://www.w3.org/2003/04/emma" version="1.0">
          <emma:interpretation id="{3140FBF1-3B30-4063-8140-22D959B71106}" emma:medium="tactile" emma:mode="ink">
            <msink:context xmlns:msink="http://schemas.microsoft.com/ink/2010/main" type="paragraph" rotatedBoundingBox="20618,9617 20889,9617 20889,10341 20618,10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855C38-2F37-4BEA-8541-BAF278316B68}" emma:medium="tactile" emma:mode="ink">
              <msink:context xmlns:msink="http://schemas.microsoft.com/ink/2010/main" type="line" rotatedBoundingBox="20618,9617 20889,9617 20889,10341 20618,10341"/>
            </emma:interpretation>
          </emma:emma>
        </inkml:annotationXML>
        <inkml:traceGroup>
          <inkml:annotationXML>
            <emma:emma xmlns:emma="http://www.w3.org/2003/04/emma" version="1.0">
              <emma:interpretation id="{670DF240-5B63-4DC6-99BD-3D92AD522EC2}" emma:medium="tactile" emma:mode="ink">
                <msink:context xmlns:msink="http://schemas.microsoft.com/ink/2010/main" type="inkWord" rotatedBoundingBox="20618,9617 20889,9617 20889,10341 20618,10341"/>
              </emma:interpretation>
              <emma:one-of disjunction-type="recognition" id="oneOf0">
                <emma:interpretation id="interp0" emma:lang="en-AU" emma:confidence="0">
                  <emma:literal>4</emma:literal>
                </emma:interpretation>
                <emma:interpretation id="interp1" emma:lang="en-AU" emma:confidence="0">
                  <emma:literal>k</emma:literal>
                </emma:interpretation>
                <emma:interpretation id="interp2" emma:lang="en-AU" emma:confidence="0">
                  <emma:literal>K</emma:literal>
                </emma:interpretation>
                <emma:interpretation id="interp3" emma:lang="en-AU" emma:confidence="0">
                  <emma:literal>5</emma:literal>
                </emma:interpretation>
                <emma:interpretation id="interp4" emma:lang="en-AU" emma:confidence="0">
                  <emma:literal>&amp;</emma:literal>
                </emma:interpretation>
              </emma:one-of>
            </emma:emma>
          </inkml:annotationXML>
          <inkml:trace contextRef="#ctx0" brushRef="#br0">35 0 979,'0'0'87,"0"0"-70,0 0-17,0 0 0,0 0 260,0 0 48,0 0 9,0 0 3,0 0-148,0 0-30,0 0-6,0 0 0,0 0-52,0 0-9,0 0-3,5 15 0,-5-15-29,0 14-7,0 5 0,0 0-1,0 0-21,0 0-4,0 9-1,-5 0 0,5 5-9,-6-4 0,1 4 0,0-5 0,-1 1 0,6-1 0,0-4 0,-5 4 0,0-4-14,5-5 5,0 0 1,0 0 0,0-5-4,5-5 0,-5-9 0,0 0 0,0 0 12,0 0 0,0 0-9,0 0 9,0 0 0,0 0 0,0 0 10,11 5-10,-1 0 16,1-5-3,5 0-1,-5 0 0,5-5 0,0-5-1,-1 10 0,1-4 0,6-1-11,-6 0 8,0 1-8,5-1 8,-5-5-8,0 6-9,0-6 9,-11 10-13,-5 0-41,0 0-8,0 0-2,0 0 0,16-5-180,-16 5-36,0 0-7,0 0-1</inkml:trace>
          <inkml:trace contextRef="#ctx0" brushRef="#br0" timeOffset="221.235">173 171 864,'0'0'76,"0"0"-60,0 0-16,0 0 0,-5-5 270,5 5 51,-11 0 11,11 0 1,-11 0-135,1 5-27,4 4-6,6 5-1,-5 1-78,0-1-16,5 0-3,0 5-1,5 0-29,-5 4-5,0 6-2,5-1 0,1 1-17,-1-1-3,-5 5-1,5-4 0,6-1-9,-6 5 0,-5 0 0,6-4 0,4-1-23,6 0-6,-5-4-2,0 0-849,5-1-171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6:10.39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B55B62-6966-4ABA-80C1-70F6336C643B}" emma:medium="tactile" emma:mode="ink">
          <msink:context xmlns:msink="http://schemas.microsoft.com/ink/2010/main" type="writingRegion" rotatedBoundingBox="12504,12001 16075,11621 16333,14051 12762,14430"/>
        </emma:interpretation>
      </emma:emma>
    </inkml:annotationXML>
    <inkml:traceGroup>
      <inkml:annotationXML>
        <emma:emma xmlns:emma="http://www.w3.org/2003/04/emma" version="1.0">
          <emma:interpretation id="{780F825F-B3EF-4275-9E7B-ACDD6EBB7414}" emma:medium="tactile" emma:mode="ink">
            <msink:context xmlns:msink="http://schemas.microsoft.com/ink/2010/main" type="paragraph" rotatedBoundingBox="12973,11917 15319,11781 15362,12523 13017,126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DAF83C-BCA5-4DCF-BC80-10C597700D1E}" emma:medium="tactile" emma:mode="ink">
              <msink:context xmlns:msink="http://schemas.microsoft.com/ink/2010/main" type="line" rotatedBoundingBox="12973,11917 15319,11781 15362,12523 13017,12660"/>
            </emma:interpretation>
          </emma:emma>
        </inkml:annotationXML>
        <inkml:traceGroup>
          <inkml:annotationXML>
            <emma:emma xmlns:emma="http://www.w3.org/2003/04/emma" version="1.0">
              <emma:interpretation id="{0981FB30-D1ED-4FF4-BFFD-B4F19D9B75F9}" emma:medium="tactile" emma:mode="ink">
                <msink:context xmlns:msink="http://schemas.microsoft.com/ink/2010/main" type="inkWord" rotatedBoundingBox="14988,11800 15319,11781 15359,12461 15028,12480"/>
              </emma:interpretation>
              <emma:one-of disjunction-type="recognition" id="oneOf0">
                <emma:interpretation id="interp0" emma:lang="en-AU" emma:confidence="0">
                  <emma:literal>34</emma:literal>
                </emma:interpretation>
                <emma:interpretation id="interp1" emma:lang="en-AU" emma:confidence="0">
                  <emma:literal>3 4</emma:literal>
                </emma:interpretation>
                <emma:interpretation id="interp2" emma:lang="en-AU" emma:confidence="0">
                  <emma:literal>b4</emma:literal>
                </emma:interpretation>
                <emma:interpretation id="interp3" emma:lang="en-AU" emma:confidence="0">
                  <emma:literal>44</emma:literal>
                </emma:interpretation>
                <emma:interpretation id="interp4" emma:lang="en-AU" emma:confidence="0">
                  <emma:literal>,4</emma:literal>
                </emma:interpretation>
              </emma:one-of>
            </emma:emma>
          </inkml:annotationXML>
          <inkml:trace contextRef="#ctx0" brushRef="#br0">64 18 2098,'0'0'46,"0"0"10,-6 4 1,1-4 3,0-4-48,-1-1-12,1-5 0,0 10 0,-1 0 110,1-4 20,0 4 4,5 0 1,0 0-54,0 0-10,0 0-3,0 0 0,0 0-32,-6 14-6,1 5-2,0-5 0,5 0-19,0 5-9,0 5 8,0-5-8,0 0 0,5 4 0,-5-4 0,5 5 0,1-5-8,-1 4 8,6 1-10,-1-5 10,-4 0 0,4-5 0,1 5-8,5-5 8,-5-4-10,5-1 1,-6 1 0,6-1 0,0-9 9,-5 5 0,-11-5 0,16-5 0,5 0 0,-5 1 0,-5-1 0,5-5 0,0 1-53,0-5-9,0 4-2,0-4 0,0 5-120,-11-6-25,5-4-5</inkml:trace>
          <inkml:trace contextRef="#ctx0" brushRef="#br0" timeOffset="212.9829">207 65 1497,'0'0'66,"0"0"14,0 0-64,0 14-16,-5 0 0,0 0 0,5-14 208,-6 19 39,6-4 7,0 3 2,0 1-154,0 5-30,0 0-7,0 4-1,6 0 0,-6 6 0,0 3 0,5 1 0,0 5-51,11 37-13,-5-18 0,-6-39 0,11 6-138,-5-10-30,5 0-7</inkml:trace>
          <inkml:trace contextRef="#ctx0" brushRef="#br0" timeOffset="-650.2913">-1954 216 1800,'-16'-23'80,"11"18"16,5 5-77,-11 5-19,1-10 0,4-5 0,1 10 90,0-4 14,-1-1 4,6 5 0,0-5-8,0 5 0,0 0-1,6 0 0,-1-9-47,6 9-10,-1-5-2,1 5 0,0-5-10,5 5-2,-6 0-1,12 0 0,-12-4-8,6 4-2,-5 4 0,5 1 0,-6-5-9,1 0-8,-11 0 9,11 0-9,-1 5 8,-10-5-8,6 9 0,-1 1 9,0-1-9,1 1-11,-1-1 3,-5 0 0,-5 6-17,5-1-3,0 0-1,0 0 0,-6-4 1,6 4 1,-5 0 0,5 0 0,0-4-1,5-1 0,-5 1 0,6 4 0,-6-14 10,5 9 2,0-4 0,1 9 0,4-9 16,1 4 0,-6 1-8,6-1 8,-11 1 0,5-1 0,6-4 0,0 5 0,-11-6 11,10 1 5,-4 4 2,-1-4 0,-5-5 3,5 10 1,1-1 0,-6 1 0,0-10-12,5 9-2,-5 5-8,0-4 12,0-1 13,-5 5 3,-1 1 0,-4 8 0,-1-9-18,0 10-10,-5-5 12,-5 5-12,0-5 11,5 4-11,-6-4 10,1 5-10,0-5 0,-6-5 0,6 5 0,0-5-10,-1-5-49,6 1-9,6-5-3,10-5-1090</inkml:trace>
        </inkml:traceGroup>
      </inkml:traceGroup>
    </inkml:traceGroup>
    <inkml:traceGroup>
      <inkml:annotationXML>
        <emma:emma xmlns:emma="http://www.w3.org/2003/04/emma" version="1.0">
          <emma:interpretation id="{6616F27A-4AA0-45D5-8473-0C160D266E32}" emma:medium="tactile" emma:mode="ink">
            <msink:context xmlns:msink="http://schemas.microsoft.com/ink/2010/main" type="paragraph" rotatedBoundingBox="12707,13912 16278,13533 16333,14051 12762,14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3B2A6F-FD1D-4DB3-9D24-304CAB72B2B4}" emma:medium="tactile" emma:mode="ink">
              <msink:context xmlns:msink="http://schemas.microsoft.com/ink/2010/main" type="line" rotatedBoundingBox="12707,13912 16278,13533 16333,14051 12762,14430"/>
            </emma:interpretation>
          </emma:emma>
        </inkml:annotationXML>
        <inkml:traceGroup>
          <inkml:annotationXML>
            <emma:emma xmlns:emma="http://www.w3.org/2003/04/emma" version="1.0">
              <emma:interpretation id="{61F146A0-C32A-4A75-8585-ED2099217C97}" emma:medium="tactile" emma:mode="ink">
                <msink:context xmlns:msink="http://schemas.microsoft.com/ink/2010/main" type="inkWord" rotatedBoundingBox="12708,13915 13075,13876 13129,14384 12762,14423"/>
              </emma:interpretation>
              <emma:one-of disjunction-type="recognition" id="oneOf1">
                <emma:interpretation id="interp5" emma:lang="en-AU" emma:confidence="0">
                  <emma:literal>3</emma:literal>
                </emma:interpretation>
                <emma:interpretation id="interp6" emma:lang="en-AU" emma:confidence="0">
                  <emma:literal>2</emma:literal>
                </emma:interpretation>
                <emma:interpretation id="interp7" emma:lang="en-AU" emma:confidence="0">
                  <emma:literal>z</emma:literal>
                </emma:interpretation>
                <emma:interpretation id="interp8" emma:lang="en-AU" emma:confidence="0">
                  <emma:literal>B</emma:literal>
                </emma:interpretation>
                <emma:interpretation id="interp9" emma:lang="en-AU" emma:confidence="0">
                  <emma:literal>{</emma:literal>
                </emma:interpretation>
              </emma:one-of>
            </emma:emma>
          </inkml:annotationXML>
          <inkml:trace contextRef="#ctx0" brushRef="#br0" timeOffset="2896.0783">-2278 2218 1947,'0'0'43,"0"0"9,0 0 1,0 0 2,0 0-44,0 0-11,0-10 0,0 10 0,0-9 93,0 9 17,5-10 3,0 1 1,1-1-26,-1 1-6,6 4-1,-1-4 0,1-1-65,5 5-16,0-4 0,0 4 0,-6 0 55,6 1 7,-5-1 2,5 0 0,-5 5-64,10-4-13,-21 4-3,0 0 0,0 0 16,0 0 8,0 0 0,5 14-8,1 5 14,-6 14-4,0-5-1,-6-18 0,6 4-58,-5 0-12,0 5-3,-1-5 0,1 0 40,5 1 8,-5-6 2,5 5 0,0-14-29,0 10-5,0-10-2,5 14 0,-5-14 40,0 9 10,0-9 0,11 15 0,-1-6 13,1 0 5,0-4 1,-1 5 0,1-10-31,0 4-5,-1 1-2,1-5 0,5 5 49,0 0 10,-6-1 1,6 1 1,-5 0-16,5 0-3,-11 4-1,6 0 0,0-4-22,-1 0 0,-10-5 0,6 9 0,-6-9 21,5 10 0,-5-10 0,0 14 0,0-14 18,-5 9 3,-1 6 1,-4-6 0,-1 1-43,-5-1-19,5 1 2,-5-1 0,0 0 17,-5 1 0,5-1 0,-5-4 0,0 0-12,-1-5 0,6 5 1,-5-1 0,5-4-45,5 0-8,-5-4-3,11-1-716,0-5-143</inkml:trace>
        </inkml:traceGroup>
        <inkml:traceGroup>
          <inkml:annotationXML>
            <emma:emma xmlns:emma="http://www.w3.org/2003/04/emma" version="1.0">
              <emma:interpretation id="{F87896F1-A0AC-482B-BFE1-BC12AB176AAD}" emma:medium="tactile" emma:mode="ink">
                <msink:context xmlns:msink="http://schemas.microsoft.com/ink/2010/main" type="inkWord" rotatedBoundingBox="15543,13611 16278,13533 16333,14051 15598,14129"/>
              </emma:interpretation>
              <emma:one-of disjunction-type="recognition" id="oneOf2">
                <emma:interpretation id="interp10" emma:lang="en-AU" emma:confidence="0">
                  <emma:literal>12</emma:literal>
                </emma:interpretation>
                <emma:interpretation id="interp11" emma:lang="en-AU" emma:confidence="0">
                  <emma:literal>K</emma:literal>
                </emma:interpretation>
                <emma:interpretation id="interp12" emma:lang="en-AU" emma:confidence="0">
                  <emma:literal>R</emma:literal>
                </emma:interpretation>
                <emma:interpretation id="interp13" emma:lang="en-AU" emma:confidence="0">
                  <emma:literal>Iz</emma:literal>
                </emma:interpretation>
                <emma:interpretation id="interp14" emma:lang="en-AU" emma:confidence="0">
                  <emma:literal>iz</emma:literal>
                </emma:interpretation>
              </emma:one-of>
            </emma:emma>
          </inkml:annotationXML>
          <inkml:trace contextRef="#ctx0" brushRef="#br0" timeOffset="3504.0811">596 1877 1036,'0'0'92,"0"-5"-73,-5 0-19,-1 1 0,1-6 160,0 1 28,-6-1 5,6 6 2,-1-1-43,1-5-9,5 6-2,0 4 0,0 0-39,0 0-8,0 0-2,0 0 0,0 0-36,0 0-7,0 0-1,0 0-1,0 14-31,5 5-5,1 4-2,-1 1 0,6 5-9,-1-1 0,-4 10-10,4 0 10,1 4-31,0 1 0,-1-5 0,-4-1 0,4 1-121,-4-5-24,4-4-4,-5-6-816</inkml:trace>
          <inkml:trace contextRef="#ctx0" brushRef="#br0" timeOffset="4057.2739">745 1891 1522,'0'0'68,"0"0"13,5-14-65,1 4-16,-1 1 0,0 0 0,1-1 128,4 1 23,-4-1 4,-1 1 1,6 4-50,-1-5-10,1 6-1,0-1-1,-11 5-25,10 0-5,6 0 0,-5 0-1,-11 0-27,16 9-6,-6 1-1,1-1 0,0 6 5,-6-1 1,6 5 0,-6 4 0,0 1-35,1 4 0,-6-4 0,0 9 0,0-4-47,-6 4-16,6 0-3,-5-5-1,0 1-7,-1-6-2,1 1 0,-6 0 0,1-5 12,-1-5 3,6 0 0,-6 0 0,0-4 37,6-1 7,-6-4 1,11-5 1,0 0 35,0 0 6,0 0 2,0 0 0,0 0 27,0 0 5,0 0 2,0 0 0,16-5-7,0 0-2,6 1 0,-1-1 0,0-5-33,1 10-6,4-9-2,1 9 0,5 0 22,0-5 4,5 5 1,0 0 0,-5 0-39,5 0-16,1-5 0,-1 1-801,-5-1-161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6:15.38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CF7466-31D9-42F8-BFD9-EF569936D9C1}" emma:medium="tactile" emma:mode="ink">
          <msink:context xmlns:msink="http://schemas.microsoft.com/ink/2010/main" type="writingRegion" rotatedBoundingBox="24855,13412 25179,13412 25179,13980 24855,13980"/>
        </emma:interpretation>
      </emma:emma>
    </inkml:annotationXML>
    <inkml:traceGroup>
      <inkml:annotationXML>
        <emma:emma xmlns:emma="http://www.w3.org/2003/04/emma" version="1.0">
          <emma:interpretation id="{40D028E6-4505-43BF-985A-E39FF6119E27}" emma:medium="tactile" emma:mode="ink">
            <msink:context xmlns:msink="http://schemas.microsoft.com/ink/2010/main" type="paragraph" rotatedBoundingBox="24855,13412 25179,13412 25179,13980 24855,13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C124F0-64F4-4D49-87AB-6FE73DAEE2EB}" emma:medium="tactile" emma:mode="ink">
              <msink:context xmlns:msink="http://schemas.microsoft.com/ink/2010/main" type="line" rotatedBoundingBox="24855,13412 25179,13412 25179,13980 24855,13980"/>
            </emma:interpretation>
          </emma:emma>
        </inkml:annotationXML>
        <inkml:traceGroup>
          <inkml:annotationXML>
            <emma:emma xmlns:emma="http://www.w3.org/2003/04/emma" version="1.0">
              <emma:interpretation id="{0E136A8B-BBD5-40AA-AA43-AFF677FE9253}" emma:medium="tactile" emma:mode="ink">
                <msink:context xmlns:msink="http://schemas.microsoft.com/ink/2010/main" type="inkWord" rotatedBoundingBox="24855,13412 25179,13412 25179,13980 24855,13980"/>
              </emma:interpretation>
              <emma:one-of disjunction-type="recognition" id="oneOf0">
                <emma:interpretation id="interp0" emma:lang="en-AU" emma:confidence="0">
                  <emma:literal>4</emma:literal>
                </emma:interpretation>
                <emma:interpretation id="interp1" emma:lang="en-AU" emma:confidence="0">
                  <emma:literal>¢</emma:literal>
                </emma:interpretation>
                <emma:interpretation id="interp2" emma:lang="en-AU" emma:confidence="0">
                  <emma:literal>5</emma:literal>
                </emma:interpretation>
                <emma:interpretation id="interp3" emma:lang="en-AU" emma:confidence="0">
                  <emma:literal>£</emma:literal>
                </emma:interpretation>
                <emma:interpretation id="interp4" emma:lang="en-AU" emma:confidence="0">
                  <emma:literal>&amp;</emma:literal>
                </emma:interpretation>
              </emma:one-of>
            </emma:emma>
          </inkml:annotationXML>
          <inkml:trace contextRef="#ctx0" brushRef="#br0">68 0 1555,'-10'19'68,"-1"-19"16,0 0-68,1 0-16,10 0 0,0 0 0,-16 5 196,5-1 35,11-4 7,0 0 2,5 10-93,-5 9-19,0-5-3,6 5-1,4 5-44,-4 4-10,-12 0-2,12-4 0,10 0-68,-6 4-15,-4 0-2,-1 1-1,6 13 10,-1 1 8,-4-5-12,4 4 12,1-4-150,-1-5-23,6-4-5</inkml:trace>
          <inkml:trace contextRef="#ctx0" brushRef="#br0" timeOffset="-213.2956">10 109 2188,'-38'19'97,"28"-19"20,-1-10-93,6 6-24,-6 4 0,1-5 0,-1-5 137,11 10 23,0 0 5,0 0 1,-5-14-77,5 5-15,0 9-3,0 0-1,0 0-40,0 0-8,0 0-2,0 0 0,0 0-20,0 0 0,-16 14 0,10 0 0,12 5 0,-6-5 0,-6 0 0,1 1 0,-6 3 16,6-3-2,5 4 0,0 4 0,-5-9-14,5 5-13,0-4 2,0 4 1,5-1 10,-5-8-13,0 4 5,11-4 8,-1-1-9,1 0 9,-11-9 0,16 5 0,10 0 0,-10 0 0,-16-5 0,0 0 9,0 0-9,11 0 0,5 0 0,0-5 0,-16 5 0,16 0 0,5-5 0,1 5 0,-6 0 0,-6-5 0,6 1 0,5-1 0,-10 0-49,0 1-12,-11 4-3,0 0 0,21-5 9,-16 0 2,-5 5 0,0 0 0,11-9-183,-6 4-36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56:29.67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6FB22D-CA62-4C37-AF67-CCF694BFC8AE}" emma:medium="tactile" emma:mode="ink">
          <msink:context xmlns:msink="http://schemas.microsoft.com/ink/2010/main" type="writingRegion" rotatedBoundingBox="407,5482 21290,4686 21540,11232 656,12029"/>
        </emma:interpretation>
      </emma:emma>
    </inkml:annotationXML>
    <inkml:traceGroup>
      <inkml:annotationXML>
        <emma:emma xmlns:emma="http://www.w3.org/2003/04/emma" version="1.0">
          <emma:interpretation id="{A7E57E9F-2142-4AA5-AB45-AC0C7D18391B}" emma:medium="tactile" emma:mode="ink">
            <msink:context xmlns:msink="http://schemas.microsoft.com/ink/2010/main" type="paragraph" rotatedBoundingBox="704,5596 2490,5359 2568,5949 782,6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A29BC5-CB21-4F37-9DAC-AFC392C658D1}" emma:medium="tactile" emma:mode="ink">
              <msink:context xmlns:msink="http://schemas.microsoft.com/ink/2010/main" type="line" rotatedBoundingBox="704,5596 2490,5359 2568,5949 782,6186"/>
            </emma:interpretation>
          </emma:emma>
        </inkml:annotationXML>
        <inkml:traceGroup>
          <inkml:annotationXML>
            <emma:emma xmlns:emma="http://www.w3.org/2003/04/emma" version="1.0">
              <emma:interpretation id="{3D4AAFFF-D126-45D4-9D0D-6B9383D14AC1}" emma:medium="tactile" emma:mode="ink">
                <msink:context xmlns:msink="http://schemas.microsoft.com/ink/2010/main" type="inkWord" rotatedBoundingBox="704,5596 2490,5359 2568,5949 782,6186"/>
              </emma:interpretation>
              <emma:one-of disjunction-type="recognition" id="oneOf0">
                <emma:interpretation id="interp0" emma:lang="en-AU" emma:confidence="0">
                  <emma:literal>case:</emma:literal>
                </emma:interpretation>
                <emma:interpretation id="interp1" emma:lang="en-AU" emma:confidence="0">
                  <emma:literal>Case I:</emma:literal>
                </emma:interpretation>
                <emma:interpretation id="interp2" emma:lang="en-AU" emma:confidence="0">
                  <emma:literal>case I:</emma:literal>
                </emma:interpretation>
                <emma:interpretation id="interp3" emma:lang="en-AU" emma:confidence="0">
                  <emma:literal>Case:</emma:literal>
                </emma:interpretation>
                <emma:interpretation id="interp4" emma:lang="en-AU" emma:confidence="0">
                  <emma:literal>Case l:</emma:literal>
                </emma:interpretation>
              </emma:one-of>
            </emma:emma>
          </inkml:annotationXML>
          <inkml:trace contextRef="#ctx0" brushRef="#br0">167 96 1710,'0'0'37,"0"0"8,0 0 2,0 0 1,0 0-38,-6-10-10,1 6 0,0-1 0,-1-5 108,1-4 20,5 10 4,-11-1 1,1-5-18,5 6-4,5 4-1,-11-5 0,11 0-42,-11-9-9,6 14-2,-6-5 0,1 5-32,-1 0-6,6 5-2,-6 4 0,0-4-17,6 9 0,0 5 0,-1-5 0,6 1 0,-10 4 0,10-5-8,0 14 8,10 1-8,-10-1 8,0-4 0,6-1-9,4 1 9,1-5 0,5 5-9,-5-6 9,-1 6-20,6-5 1,-5-5 0,5 0 0,-6 1-35,6-6-7,0-4-2,0 0 0,0-5-55,-5 0-11,5 0-3,0-5-534,-5 0-107</inkml:trace>
          <inkml:trace contextRef="#ctx0" brushRef="#br0" timeOffset="400.8459">433 191 1641,'0'0'72,"0"0"16,-5-10-70,5 10-18,0 0 0,0-9 0,-6-6 135,6 15 23,-10-4 5,10 4 1,0 4-61,-16 6-12,16-10-3,-6 9 0,-4 6-48,4-1-9,6-5-3,-10 1 0,10 9-17,0-10-11,0 5 12,10 0-12,-10 5 0,0 0 0,0-5 0,6 1 0,-1-6 0,0 1 0,6-1 0,0 0 0,-6 1-8,0-5 8,6-1 0,-11-4-9,0 0-1,16 0 0,-11 5 0,-5-5 0,11-5 1,-1 1 0,1-6 0,5 1 0,-16-1 9,5 1 0,1-1 0,-1 1-8,-5-5 8,0 0 0,-5-1 0,5 1 0,0-5 0,0 5 0,-6-10 0,1 10 0,5-5 0,-11 5 8,6 5-8,0 4 0,5 5 10,0 0-2,0 0-8,0 0 12,0 0 6,0 0 1,0 0 0,0 0 0,0 0-19,0 0 8,5 9-8,0 6 0,6-1 0,-11 0 0,5 0 0,1 0 0,-1 0 0,-5-14-11,0 0 0,11 10 0,-1 4-1,6 0 0,-10-4 0,4 4 0,1-5-58,0 6-12,-11-6-2,10 5-637,-4-4-127</inkml:trace>
          <inkml:trace contextRef="#ctx0" brushRef="#br0" timeOffset="919.9228">816 138 1324,'0'15'118,"0"-15"-94,0 0-24,0 0 0,0-10 205,-5-4 37,5 9 7,-11-9 2,1 0-106,4 4-21,-4-4-4,10 5 0,-22-1-62,12 6-12,10 4-2,-6 0-1,-10 0-30,6 0-5,-6 0-8,5 4 11,11-4-11,0 0 8,0 0-8,0 10 8,0 4-50,-11 0-10,6 5-3,0-5 0,15-4 43,-10-1 12,0 1 0,0 4 0,0-5-18,0 1 1,0 4 0,11 0 0,-11 0 17,5-4 0,6 4 0,0-5 0,5-4 0,-6 0-8,1 0 8,0-1-10,5 1 10,-6 5 0,-10-10 0,6 4 0,-6-4 8,10 10-8,-10-10 8,0 0-8,0 0 10,0 0-2,0 0-8,0 14 12,-5 0-4,-6-4-8,6-1 11,0-4-11,-17 0-14,12-1-10,-6-4-1,10 5-1,-15-10-134,16 1-26,5 4-6</inkml:trace>
          <inkml:trace contextRef="#ctx0" brushRef="#br0" timeOffset="1280.4507">837 238 1450,'0'0'64,"0"0"14,16-5-62,0 0-16,-5 5 0,10-4 0,-15-6 157,10 5 29,-6 1 6,12-1 0,-17-4-64,5-1-14,-4 1-2,10-6-1,-16 6-50,5-5-9,6 0-3,-6-1 0,0 6-22,-5 9-5,0-14-1,0 4 0,0 10-11,-5-5-2,-6-4-8,1 4 12,-1 5-12,-5 0 0,6 0-9,-6 0 9,0 5-26,0 0 1,10-1 0,-15 1 0,10 0 9,-5 0 1,6 4 1,-1 1 0,6 9 14,-6-5-11,11-5 11,0 5-10,0 1 10,0-1 0,0 0 0,11 0 0,-6 0 0,6 1 12,-1-6-2,1 5-1,0 0-9,5 1-11,0-1 3,5-9 0,-5 4 24,5-4 4,6-1 2,-11-4 0,0 0-22,5 5 0,0-5 0,1 0 0,-1 0-52,-5-5-16,0 5-2,5-4-696,-5-1-139</inkml:trace>
          <inkml:trace contextRef="#ctx0" brushRef="#br0" timeOffset="1522.3685">1295-235 403,'0'0'17,"0"0"5,0 0-22,0 0 0,0 9 0,0-9 0,0 10 439,0-1 83,0 5 17,5 0 3,1 1-338,4 4-68,-10 0-14,6-1-2,4 1-48,1 5-10,0 4-2,-1-4 0,1 0-24,0 4-4,-1-4-2,1 4 0,5-4-30,-5 4 0,-1-4 0,-4-5 0,4 0 0,11 4-12,-5-4 1,-10 5 0,4-10-154,1 5-31,0-5-7,-1 0-957</inkml:trace>
          <inkml:trace contextRef="#ctx0" brushRef="#br0" timeOffset="1701.8936">1694-212 1958,'0'0'43,"0"0"9,0 0 1,0 0 3,0 0-45,0 0-11,0 0 0,0 0 0,0 0 53,0 0 9,6 10 2,-6-10 0,16 9-154,-16 5-30,5-4-7,0 4-1</inkml:trace>
          <inkml:trace contextRef="#ctx0" brushRef="#br0" timeOffset="1832.4245">1811 86 2016,'0'19'179,"0"-9"-143,0-10-36,0 0 0,0 0 175,0 0 28,0 0 5,0 0 2,0 0-151,0 0-31,0 0-5,0 0-1276</inkml:trace>
        </inkml:traceGroup>
      </inkml:traceGroup>
    </inkml:traceGroup>
    <inkml:traceGroup>
      <inkml:annotationXML>
        <emma:emma xmlns:emma="http://www.w3.org/2003/04/emma" version="1.0">
          <emma:interpretation id="{A855945B-DAC9-4B5B-8592-0B57A46007D9}" emma:medium="tactile" emma:mode="ink">
            <msink:context xmlns:msink="http://schemas.microsoft.com/ink/2010/main" type="paragraph" rotatedBoundingBox="928,6559 9651,5960 9696,6627 974,7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D26DC8-D2E5-4781-B473-B8DFFA621C61}" emma:medium="tactile" emma:mode="ink">
              <msink:context xmlns:msink="http://schemas.microsoft.com/ink/2010/main" type="line" rotatedBoundingBox="928,6559 9651,5960 9696,6627 974,7227"/>
            </emma:interpretation>
          </emma:emma>
        </inkml:annotationXML>
        <inkml:traceGroup>
          <inkml:annotationXML>
            <emma:emma xmlns:emma="http://www.w3.org/2003/04/emma" version="1.0">
              <emma:interpretation id="{5C9D248D-B349-432D-88C9-9B7BA9AB64B1}" emma:medium="tactile" emma:mode="ink">
                <msink:context xmlns:msink="http://schemas.microsoft.com/ink/2010/main" type="inkWord" rotatedBoundingBox="928,6559 3148,6407 3193,7071 973,7223"/>
              </emma:interpretation>
              <emma:one-of disjunction-type="recognition" id="oneOf1">
                <emma:interpretation id="interp5" emma:lang="en-AU" emma:confidence="0">
                  <emma:literal>Assume</emma:literal>
                </emma:interpretation>
                <emma:interpretation id="interp6" emma:lang="en-AU" emma:confidence="0">
                  <emma:literal>assume</emma:literal>
                </emma:interpretation>
                <emma:interpretation id="interp7" emma:lang="en-AU" emma:confidence="0">
                  <emma:literal>Assunu</emma:literal>
                </emma:interpretation>
                <emma:interpretation id="interp8" emma:lang="en-AU" emma:confidence="0">
                  <emma:literal>Assure</emma:literal>
                </emma:interpretation>
                <emma:interpretation id="interp9" emma:lang="en-AU" emma:confidence="0">
                  <emma:literal>Assum</emma:literal>
                </emma:interpretation>
              </emma:one-of>
            </emma:emma>
          </inkml:annotationXML>
          <inkml:trace contextRef="#ctx0" brushRef="#br0" timeOffset="2969.5215">215 1061 806,'0'0'72,"0"0"-58,0 0-14,0 0 0,-6-5 235,6 5 44,0 0 9,0 0 1,0-9-120,0 9-24,0 0-5,0 0 0,0 0-74,0 0-14,0 0-4,0 14 0,6 5-29,-1 0-7,-5 0 0,11 5-1,-11-1-11,0 6 12,5-1-12,0 0 12,-5 1-12,0-1 0,6-4 0,-6-5 0,0 4 0,0 1 0,5-10 0,-5 5 0,5-9 0,-5 4-11,0-14 3,0 0 0,0 0 8,0 0-13,0 0 5,0 0 8,0 0-14,0 0 5,0-14 1,-5-5 0,5 0 8,-5-5-8,5 0 8,0-4-8,5 4 8,-5-9 0,5 5 0,6-10-8,-11 0 8,5 0 0,6 5 0,-11-5 0,5 10 9,0 0 4,1 4 1,-1 0 0,0 1 11,6 13 3,-11-4 0,0 14 0,0 0 0,0 0 1,5-10 0,-5 10 0,0 0-5,11 10-2,-6-1 0,11 6 0,-10-1-6,4 9-2,1 1 0,0 4 0,5 10-6,-11 0-8,0 0 11,11 0-11,-5-5 8,5 5-8,-11 0 0,6-5 0,-6-5 0,11 1 0,-16-1 0,11 0 0,-6-4-24,0 0-4,-5-1-2,0-8 0,0-1-60,0 0-12,6-5-2,-6-9-656,0 0-132</inkml:trace>
          <inkml:trace contextRef="#ctx0" brushRef="#br0" timeOffset="3174.9264">236 1279 1659,'0'0'73,"0"0"16,0 0-71,0 0-18,0 0 0,5 9 0,-5-9 117,16 0 20,-5 0 4,5 0 1,-6 5-35,6-5-7,0-5-2,-5 5 0,10 0-37,-5 0-7,-5 0-2,5 10 0,0-10-37,0 4-15,5-4 11,-5 0-11,5 10-35,-5-5-13,6 4-2,4-4-728,-10 4-146</inkml:trace>
          <inkml:trace contextRef="#ctx0" brushRef="#br0" timeOffset="3531.1164">747 1222 1036,'0'0'92,"0"0"-73,-5-5-19,-1-4 0,-4-1 256,4 1 47,-10-1 9,6 6 3,-1-6-146,11 10-29,0 0-5,-11-5-2,1-4-55,-1 9-11,11 0-3,0 0 0,-16 5-51,11-1-13,-11 6 0,16-10 0,-5 9 0,-6 1 0,6-1 0,5 5 0,0-4-48,5 4-13,-5-14-3,5 14 0,1-4 52,-1 4 12,0-5 0,6 1 0,5-1 0,-16-9 0,0 10 0,5-1 0,11-4 0,0 5 0,-11-6 0,6 6 0,10-6 9,-15 1 5,-6-5 1,16 5 0,0 0-24,0-1-5,-16-4-1,0 0 0,0 0 15,0 0 0,0 0 0,5 10 0,-5 4 48,-5 0 13,5-4 3,-11-1 0,6 1-52,-1-1-12,-10-4 0,16 4 0,-16 1-48,0-1-13,6-9-3,10 0 0,0 0 52,0 0 12,-11 5 0,11-5 0,0 0-196,0 0-36,-11 0-7,1-5-1</inkml:trace>
          <inkml:trace contextRef="#ctx0" brushRef="#br0" timeOffset="4136.3221">1002 1142 1209,'0'0'108,"0"0"-87,0 0-21,0 0 0,0 0 214,0 0 38,0 0 8,0 0 2,0 0-105,0 0-21,-10-5-4,-1 0 0,0 5-69,1 5-14,5 0-2,-11 4-1,5-9-30,0 5-5,1-1-2,4 1 0,6-5-9,0 0 0,-10 5 0,-1 4 0,11-9 0,-5 5 0,-1 0 0,6-5 0,0 0-9,0 0 9,0 0 0,0 0 0,0 0 0,0 0 0,0 0 0,-5 5 0,5-5 0,0 0 0,0 4 0,0-4 0,0 0 8,0 0 1,0 0 1,0 0 0,0 0 2,0 0 1,0 0 0,0 0 0,0 0 3,0 0 0,0 0 0,0 0 0,0 0-4,0 0-1,0 0 0,0 0 0,0 0-11,0 0 8,0 0-8,0 0 8,0 0-8,0 0 0,0 0 0,0 0 0,0 0 0,5 5 0,6 0 0,10-5 0,-21 4 0,16 6 0,-10-5 0,-1 4 0,6 1 0,-6-1 0,6-4 0,-6 4 0,0 5 0,-5 1 0,0-6 0,0 5 0,0-4 0,0-1 0,0-9 0,0 10 8,-5-1-8,0 5 0,5-4 0,-11-1 0,0-4 8,1 4-8,4 1 0,-10-5 8,0-1-8,6-4 0,4 0 0,1 0 0,-11 0-30,5 0 2,1 0 0,10-4 0,0 4-48,-16-5-10,16 0-2,0 5 0,0 0-166,0-14-34</inkml:trace>
          <inkml:trace contextRef="#ctx0" brushRef="#br0" timeOffset="4418.0992">1146 1132 518,'0'0'46,"0"0"-37,0 0-9,0 0 0,0 0 332,0 0 64,0 0 12,0 0 4,0 0-197,0 0-39,-5 10-8,5 4-2,0-14-70,5 14-15,-5-5-2,0 6-1,5-1-59,1 5-19,-1 0 10,6 0-10,-11-5 10,5 0-10,0 0 12,6 0-12,0-4 8,-6-1-8,11 1 0,-16-1 0,0-9 8,11 5-8,-1 4 0,6-4 0,-16-5 0,0 0-16,0 0 2,6-5 0,-6 5 14,5-9 13,6-5-2,-6 0-1,0-1-10,0 1 0,1-5-12,-6 5 12,0-5-13,10 0 5,-10 0 8,-10 0-13,10 5 13,-6 5 0,6-6 0,-5 6 0,5 9 0,0-9 0,0 4 0,0 5 0,0 0 8,0 0-8,0 0 0,0 0 0,0 9 0,0 5 10,0 1-10,5 4 8,1-5-8,4 5 0,-10-5-10,6 5 10,-1 0-8,0 0 8,6-5 0,0 0-9,-6 0-31,0-4-7,6-1-1,0 5 0,-11-14-145,0 0-30,10 5-5</inkml:trace>
          <inkml:trace contextRef="#ctx0" brushRef="#br0" timeOffset="5108.8567">1460 1151 1728,'-5'-5'38,"5"5"8,0 0 2,0 0 0,0 0-39,0 0-9,0 0 0,5 14 0,-5 10 104,0-5 20,0 0 3,0 0 1,0-5-25,0 5-5,11 0-1,-1 0 0,-10-5-36,6 0-7,4 5-2,-10-9 0,0-10-28,0 0-5,0 0-2,0 0 0,0 0-4,0 0-1,0 0 0,0 0 0,16-5-4,-5 0-8,-11-9 11,11 0-11,-11-5 9,5 0-9,-5 0 0,0 0 9,0 0-9,-5-5 10,10 6-10,0-1 10,-5 4-10,6-3-12,4 3 2,1 1 1,5 5 9,-16-1 0,0-4 0,0 14 0,0 0 0,11 9 12,-11-9-2,10 10-1,-4-1 3,4 1 0,-10 4 0,11 0 0,-6 0 0,0 1 1,1-6 0,4 5 0,-10-4-13,6 4 8,-6-14-8,10 9 0,-4 1 0,-1-1 0,0 1 0,-5-10 0,11 5 0,-11-5 0,11 4 0,-11-4 0,10 0 0,-10 0 0,11-4 0,-6-6 0,-5 10 0,11-9 0,5-1 0,-16 1 0,0 9 0,11-15 8,-6 6-8,6 0 0,-1-6 0,-10 6 0,5-1 0,1 1 0,-6 9 0,10-5 0,6 1 0,-16 4 0,0 0 0,6 9 0,-1 0 0,6 1 0,-1 4 0,1 10 0,0-10 0,-1 5 0,6 5 0,0-10 0,-5 5 0,0 0 0,4-5-9,-4 0 9,5 0 0,5 0-9,-5-4 9,0-1 0,6-4 0,-12 0-8,6-1 8,0-4 0,0 0-9,0 0 9,0-4 0,0-6-9,-5-4 9,-1-5 0,1 5 0,5-5 0,-5 0 0,-6-5 0,6-4 0,-11 4 0,5 1 0,-5 4 0,-5-10 0,5 11 9,-11-1-9,0 4 12,1 1-12,-1 5 0,6 4 0,5 5 8,-6 0-8,-4 0 0,-1 0 0,6 14 0,5-4 0,-6 9 8,1 0-8,5 4 0,5 1 0,1-1 0,-1 1 0,6 0 0,-1-5 0,6 0 0,-5-5 0,5 0 0,5-4 0,-5-6 0,-5 1 0,5 0-11,10-10-214,-4 0-43,31-14-9,-10 0-2</inkml:trace>
        </inkml:traceGroup>
        <inkml:traceGroup>
          <inkml:annotationXML>
            <emma:emma xmlns:emma="http://www.w3.org/2003/04/emma" version="1.0">
              <emma:interpretation id="{7D0CAF10-3A70-4FC6-9020-5829BEB0CBBC}" emma:medium="tactile" emma:mode="ink">
                <msink:context xmlns:msink="http://schemas.microsoft.com/ink/2010/main" type="inkWord" rotatedBoundingBox="3756,6410 5240,6308 5283,6931 3799,7033"/>
              </emma:interpretation>
              <emma:one-of disjunction-type="recognition" id="oneOf2">
                <emma:interpretation id="interp10" emma:lang="en-AU" emma:confidence="0">
                  <emma:literal>Alice</emma:literal>
                </emma:interpretation>
                <emma:interpretation id="interp11" emma:lang="en-AU" emma:confidence="0">
                  <emma:literal>Alia</emma:literal>
                </emma:interpretation>
                <emma:interpretation id="interp12" emma:lang="en-AU" emma:confidence="0">
                  <emma:literal>Aka</emma:literal>
                </emma:interpretation>
                <emma:interpretation id="interp13" emma:lang="en-AU" emma:confidence="0">
                  <emma:literal>alia</emma:literal>
                </emma:interpretation>
                <emma:interpretation id="interp14" emma:lang="en-AU" emma:confidence="0">
                  <emma:literal>Alid</emma:literal>
                </emma:interpretation>
              </emma:one-of>
            </emma:emma>
          </inkml:annotationXML>
          <inkml:trace contextRef="#ctx0" brushRef="#br0" timeOffset="5738.3727">3036 886 1958,'0'0'87,"0"9"17,0-9-83,0 0-21,0 0 0,10 10 0,-10-1 120,6 6 20,-6-6 4,5 15 1,0-5-84,1 9-17,-1 0-3,6 1-1,-1-1-16,-4 1-4,-6-1-1,10 5 0,-10-5-19,0-4 0,0-5 0,6 0 0,-6-19 8,5 19-8,-5-19 0,0 0 0,0 0 0,0 0-17,0 0 1,0 0 1,0 0 63,0 0 13,0-5 3,5 0 0,1-9-103,-6 0-20,0-5-4,-6 0-1,6-4 103,0-6 20,0-4 4,0-5 1,-5 5-103,5-5-20,0 0-4,0 1-1,0 3 103,0 1 20,5 5 4,1 0 1,-1 4-52,6 5-12,-6 0 0,0 10 0,0 4 0,6 5 0,-6-5 0,6 5 0,5 0 0,0 5 0,0 4 0,5 5 0,11 1 43,-16 4 5,11 4 2,-6 6 0,6 4-35,-11 0-7,5 0-8,-5 5 11,0 0-11,5 0 0,-10-5 9,-1-5-9,6 0 0,-10-4 0,4 0 0,-4-5-8,4 0-40,-4 0-8,-6-5-2,5 0 0,-5 0-214,0 0-44,-16 10-8,16-24-1</inkml:trace>
          <inkml:trace contextRef="#ctx0" brushRef="#br0" timeOffset="5945.1995">3073 1023 2278,'0'14'50,"0"-14"10,0 0 3,0 0 1,0 0-51,0 0-13,0 0 0,11 0 0,5 0 136,5 0 25,-5-4 5,5 4 1,6 0-83,-1 4-16,1 1-3,-6 0-1,11-5-38,-10 0-8,-1 0-2,5 0 0,-4 0-25,-1 5-6,0-5-1,1 0 0,4 4-64,-15 1-14,15 5-2,-10-6-768,0-4-152</inkml:trace>
          <inkml:trace contextRef="#ctx0" brushRef="#br0" timeOffset="6152.7059">3605 806 1756,'-5'-19'78,"5"19"16,0 0-75,0 0-19,0 0 0,0 0 0,0 0 155,0 0 27,0 0 6,0 14 0,11 0-52,-6 5-10,0 0-2,1 0-1,-1 4-47,6 1-10,-1-10-2,1 10 0,-6 0-51,6 4-13,-1-4 0,1-1 0,5 1 0,-5 4 0,-1-4 0,1 0 0,5-1-48,0-4-13,-16 5-3,11-5 0,-6-5-187,0 0-37,1 0-8</inkml:trace>
          <inkml:trace contextRef="#ctx0" brushRef="#br0" timeOffset="6349.7552">3887 1061 1094,'0'0'48,"0"0"11,6 19-47,-1-5-12,0 0 0,6 5 0,0-9 222,-6 4 42,-5 0 9,5-4 2,6-1-146,5 1-29,-16-10-5,0 9-2,16 0-74,-5 1-19,-11-10 0,5 9 0,5-4-21,-10-5-8,0 0-2,0 0-667,0 0-134</inkml:trace>
          <inkml:trace contextRef="#ctx0" brushRef="#br0" timeOffset="6480.2331">3903 877 1519,'0'0'67,"0"0"14,-5-5-65,5 5-16,0 0 0,0 0 0,0-14 101,0 14 17,0 0 3,0 0 1,0 0-122,0 0-22,0 0-6,0 0-534,16 9-107</inkml:trace>
          <inkml:trace contextRef="#ctx0" brushRef="#br0" timeOffset="6898.0196">4191 929 2188,'0'0'48,"0"0"11,0 0 1,0 0 1,0 0-49,0 0-12,0 0 0,-6-5 0,-4 5 143,-6 0 25,5 5 6,11-5 1,-5 0-127,-6 9-24,1-4-6,-1 4-1,6 1 38,5 4 7,-6-5 2,6 10 0,6-5-64,-6 5-28,5 5 3,0 0 0,1-5 17,4 0 8,1-5-8,5 5 8,-6-10-33,6 5-2,-5-4 0,10 4 0,-5-9 35,0 4 0,0-4 0,0 0 0,0-1 0,0-4 0,-5-9 0,5 4 0,-6 0 44,1 1 16,0-6 4,-6-4 0,11 0-52,-11 0-12,1-5 0,-1 5 0,0-5 0,-5 0 0,6-5 0,-1 0 0,-10 1 0,5 4 0,-6 0 0,1-5 0,0 10 0,-1 5 0,-4-1 0,-1 1 0,6 4-14,5 5-6,0 0 0,-6 14-1,1-4 33,0 9 8,-1 4 0,1 6 1,5-6-21,5 10 0,-5-4 0,6-1 0,-1 1 0,6-6 0,-1 1 0,6-5 0,-5-5-47,5 0-13,0-4-4,5-1 0,1 1 43,-1-6 8,0-8 1,6 4-1257</inkml:trace>
        </inkml:traceGroup>
        <inkml:traceGroup>
          <inkml:annotationXML>
            <emma:emma xmlns:emma="http://www.w3.org/2003/04/emma" version="1.0">
              <emma:interpretation id="{2742A4BB-6941-45C3-8C4E-C91AD25900F8}" emma:medium="tactile" emma:mode="ink">
                <msink:context xmlns:msink="http://schemas.microsoft.com/ink/2010/main" type="inkWord" rotatedBoundingBox="5905,6386 6282,6360 6312,6800 5935,6826"/>
              </emma:interpretation>
              <emma:one-of disjunction-type="recognition" id="oneOf3">
                <emma:interpretation id="interp15" emma:lang="en-AU" emma:confidence="0">
                  <emma:literal>B</emma:literal>
                </emma:interpretation>
                <emma:interpretation id="interp16" emma:lang="en-AU" emma:confidence="0">
                  <emma:literal>b</emma:literal>
                </emma:interpretation>
                <emma:interpretation id="interp17" emma:lang="en-AU" emma:confidence="0">
                  <emma:literal>D</emma:literal>
                </emma:interpretation>
                <emma:interpretation id="interp18" emma:lang="en-AU" emma:confidence="0">
                  <emma:literal>x</emma:literal>
                </emma:interpretation>
                <emma:interpretation id="interp19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7657.7409">5175 730 1836,'0'0'40,"0"0"9,0 0 2,0 0 0,0 0-41,0 0-10,0 0 0,0 0 0,6 5 20,4-1 3,6 1 0,0-5 0,-5 0-23,5 0-18,5 0 3,1 0 1,-12-5-26,12 5-4,-1 0-2,-5 5 0,0 5 11,0-6 3,0 1 0,0-5 0,0 0 5,0 0 2,0 0 0,-6 0 0,-10 0 89,0 0 17,0 0 4,0 0 1,0 0 12,0 0 2,0 0 1,0 0 0,0 0-36,0 0-7,-5 9-2,-6-4 0,1 5-35,-6-6-7,5 6-2,6-5 0,5-5-12,-11 9 0,6 1 0,5-10 0,0 0 0,0 0 0,0 0-8,0 0 8,0 9 0,5 5 0,0 0 0,6 5 0,-6-5 22,6 1 2,0-1 0,5 0 0,-6 0 15,6-4 3,0 4 1,-5-5 0,-1 6 17,6-6 3,-5 0 1,-6 1 0,-5-10-40,0 0-7,0 0-1,6 9-1,-6 1-24,0-10-5,0 0-1,-6 9 0,-10 6 35,0-6 6,6-4 2,-6-1 0,-11-4-52,11 5-11,0-5-1,0 0-1,0 0-127,0 0-24,6-5-6</inkml:trace>
          <inkml:trace contextRef="#ctx0" brushRef="#br0" timeOffset="7214">5186 829 1728,'0'0'153,"0"0"-122,0 0-31,0 0 0,0 0 192,0 0 32,0 0 6,0 0 2,0 0-115,5 14-22,-5 10-5,6 0-1,-1-1-57,6-4-12,-1 0-3,-4 10 0,-1-1-17,6 0 0,-6 1 8,6-6-8,-11-4-100,5 5-23,6-5-5,-6-5-1055</inkml:trace>
        </inkml:traceGroup>
        <inkml:traceGroup>
          <inkml:annotationXML>
            <emma:emma xmlns:emma="http://www.w3.org/2003/04/emma" version="1.0">
              <emma:interpretation id="{89B14DAA-5355-4C35-A30D-401A38E5D5DD}" emma:medium="tactile" emma:mode="ink">
                <msink:context xmlns:msink="http://schemas.microsoft.com/ink/2010/main" type="inkWord" rotatedBoundingBox="7069,6455 7438,6429 7460,6750 7091,6775"/>
              </emma:interpretation>
              <emma:one-of disjunction-type="recognition" id="oneOf4">
                <emma:interpretation id="interp20" emma:lang="en-AU" emma:confidence="0">
                  <emma:literal>a</emma:literal>
                </emma:interpretation>
                <emma:interpretation id="interp21" emma:lang="en-AU" emma:confidence="0">
                  <emma:literal>n</emma:literal>
                </emma:interpretation>
                <emma:interpretation id="interp22" emma:lang="en-AU" emma:confidence="0">
                  <emma:literal>Q</emma:literal>
                </emma:interpretation>
                <emma:interpretation id="interp23" emma:lang="en-AU" emma:confidence="0">
                  <emma:literal>9</emma:literal>
                </emma:interpretation>
                <emma:interpretation id="interp24" emma:lang="en-AU" emma:confidence="0">
                  <emma:literal>N</emma:literal>
                </emma:interpretation>
              </emma:one-of>
            </emma:emma>
          </inkml:annotationXML>
          <inkml:trace contextRef="#ctx0" brushRef="#br0" timeOffset="8248.3354">6405 825 2145,'11'0'47,"-11"0"9,0 0 3,0 0 2,-6-10-49,6 10-12,0 0 0,0 0 0,-26-5 115,10 1 20,26 4 4,-10 0 1,-10 0-112,10 0-28,0 0 0,0 0 0,0 0 56,-6 9 7,-4 5 1,10 5 0,5 0-103,-5-5-20,-5 5-4,0-9-1,5-10 52,5 9 12,-5 5 0,0-4 0,0-10 0,0 0 0,16 5 0,-11 4 0,-16 0 0,11-9 0,16 10 0,6-5 0,-1-10 0,-10 5 0,-17-14 0,6 9 0,16-4 0,-10-1 0,-12-4 0,12 0 0,15-5 0,-16 0 0,-10 0 0,0 9 0,10 1 0,0 0 0,1-1 0,-12 5 0,-10-4 0,16 9 0,11-5 0,-11 5 0,-11-5 0,11 5 0,11 10 0,5-1 0,-5 1 48,5-1 13,-16-9 3,15 19 0,12 5-52,-6-1-12,-15 6 0,10-1 0,5-4-12,0 4-6,-5-4-1,-5-5 0,0-10-92,4 6-18,7-1-4,-6-5-983</inkml:trace>
        </inkml:traceGroup>
        <inkml:traceGroup>
          <inkml:annotationXML>
            <emma:emma xmlns:emma="http://www.w3.org/2003/04/emma" version="1.0">
              <emma:interpretation id="{7982C66E-19DA-4283-A23D-CED4E25B0FBD}" emma:medium="tactile" emma:mode="ink">
                <msink:context xmlns:msink="http://schemas.microsoft.com/ink/2010/main" type="inkWord" rotatedBoundingBox="7746,6154 9655,6023 9692,6559 7783,6690"/>
              </emma:interpretation>
              <emma:one-of disjunction-type="recognition" id="oneOf5">
                <emma:interpretation id="interp25" emma:lang="en-AU" emma:confidence="0">
                  <emma:literal>knave</emma:literal>
                </emma:interpretation>
                <emma:interpretation id="interp26" emma:lang="en-AU" emma:confidence="0">
                  <emma:literal>k have</emma:literal>
                </emma:interpretation>
                <emma:interpretation id="interp27" emma:lang="en-AU" emma:confidence="0">
                  <emma:literal>k nave</emma:literal>
                </emma:interpretation>
                <emma:interpretation id="interp28" emma:lang="en-AU" emma:confidence="0">
                  <emma:literal>Knave</emma:literal>
                </emma:interpretation>
                <emma:interpretation id="interp29" emma:lang="en-AU" emma:confidence="0">
                  <emma:literal>K have</emma:literal>
                </emma:interpretation>
              </emma:one-of>
            </emma:emma>
          </inkml:annotationXML>
          <inkml:trace contextRef="#ctx0" brushRef="#br0" timeOffset="8671.1846">7054 517 1382,'-26'-14'61,"26"14"13,0 0-59,0 0-15,-5-5 0,5 5 0,0 0 237,0 0 45,0 0 9,0 0 1,-6 5-152,6-5-30,11 5-6,-11-5-2,0 0-48,5 14-10,11 5-1,0 0-1,-5-1-20,-1 1-4,1 10-1,10-6 0,6 1-9,-11 0-8,-11 4 9,11 1-9,0-6 0,0 6-12,-16-1 1,0 5 0,11-5-123,-1 1-25,1-1-5,-6-4-1002</inkml:trace>
          <inkml:trace contextRef="#ctx0" brushRef="#br0" timeOffset="8978.8044">7427 730 1267,'0'0'56,"0"0"12,0 0-55,-11 0-13,6 0 0,5 0 0,0 0 261,0 0 50,-16-5 9,5 5 3,11 0-174,0 0-34,-26 0-7,10 5-2,5-5-54,-5 5-12,0-1-1,-5 6-1,0-1-29,10 1-9,11-1 0,-5 5 0,-17 1 8,12 4-8,10-5 0,0-14 0,0 0 0,0 0 0,5 9 0,11 5 0,5 1 0,-10-6 0,-11 0 0,11 1 0,5-1 0,0 1 0,-6 4 0,6-9 0,0-5 0,0 0 0,5 5 0,-5-5 0,-16 0-13,16-5-3,6-5-1,-6 1 0,-6-1-119,1-4-23,5-5-5</inkml:trace>
          <inkml:trace contextRef="#ctx0" brushRef="#br0" timeOffset="9311.9646">7560 668 1094,'0'0'97,"0"0"-77,0 0-20,0 15 0,11-6 204,-6 5 36,-5-4 8,0-1 2,5 5-103,1 1-21,4-6-4,-10 5-1,0 0-43,0 5-9,16-4-1,-10 8-1,-12-4-26,12 0-5,-1 0 0,0 0-1,1-5-17,-6 0-3,0-14-1,0 0 0,16 5-14,-16-5 11,0 0-11,0 0 10,10 0-10,-10 0 0,0 0 0,-5-14 0,5 0 0,0-5 0,0 0 0,0 0 0,-11 5 0,6-5 0,16 5 0,-11-5 0,0 0 0,0 4 0,10 1 0,1 0 0,0 0 0,-6 4 0,-5 10 12,0 0-4,16 0 12,-6 0 1,-10 0 1,0 0 0,16 5 8,0 0 2,-5 0 0,0 4 0,-6 1-13,6 4-3,5 0 0,-6 0 0,-10-4-16,6 4 0,10 0 0,0 0 0,-6-4-53,1 4-15,-1 0-2,6 5-1,6-5-121,-12 0-24,-10-4-4</inkml:trace>
          <inkml:trace contextRef="#ctx0" brushRef="#br0" timeOffset="9734.5847">8066 730 2415,'0'0'53,"0"0"11,0 0 3,0 0 1,0 0-55,0-10-13,-6 1 0,1 4 0,-11 0 106,6 1 18,10 4 4,-11-5 1,-10 0-52,-1 5-10,22 0-3,0 0 0,6 0-51,-6 0-13,-11 10 0,11-1 0,5 5 0,1 1 0,-17-1 0,6 5 0,5 0-19,0 0 3,0 4 1,-11-4 0,0 5 27,17-5 4,10 0 2,-11 0 0,-16-10-66,11 5-12,11-4-4,0-1 0,-11-9 51,0 0 13,0 0 0,0 0 0,21-9 0,-10 4 0,-11-4 0,5-1-8,16 1 8,-5-1 0,-16-9 0,5 0 0,1 0 0,-1 0 0,0 1 0,1 3 0,-1 1 0,-5 0 0,0 0 0,-5 0 0,-1-1 56,1 6 6,5 4 2,0 5 0,0-9-52,0 9-12,-5-10 0,5 10 0,16 0 0,-16 0 0,0 0 0,0 0 0,16 10 0,0-1 0,-11 5 0,6 1 0,-6-6 0,0 5 0,11 0 0,-10 5 0,-6-4 0,10-6 0,6 10 0,-5-5 0,-1-4-48,-4 4-13,-6-5-3,10 1 0,1-1-148,-6 1-29,-5-10-7</inkml:trace>
          <inkml:trace contextRef="#ctx0" brushRef="#br0" timeOffset="10282.7534">8257 711 1324,'0'0'118,"0"0"-94,0 0-24,0 0 0,0 0 168,11 9 28,-6 1 7,6 4 1,-11-14-78,11 10-15,-1-1-3,1 5-1,0 0-37,-1 1-7,1-6-2,0 5 0,-6 0-25,11 1-4,-11-6-2,6 1 0,-6-1-9,6-4-1,-11-5-1,0 0 0,0 0-9,10 4-2,1-8 0,-11 4 0,11-5-8,-11 5 8,5-5-8,0-4 8,-5-5-8,6-1 0,-1 1 9,-5 0-9,5 0 0,-5 0 0,0-1 0,0 1 0,0 0 0,0 0 0,0 4 0,0 1 0,0-1 13,0 10-1,6-9-1,-6 9 0,5-9 1,-5 9 1,11-5 0,-1 0 0,1 0-13,0 5 0,-1-4 0,1-1 0,5 5 0,0-5 0,-6-4 0,1-1 0,5 6 8,-5 4-8,5-5 0,-6 0 9,6 0-52,-5 1-10,5-1-3,-5 0 0,-1 0 101,1 5 20,-1-4 4,1-1 1,-6-5-53,6 1-17,-11 9 10,0 0-10,0-9 8,0 9-8,0 0 0,0-15 8,0 1-8,-5 5 0,-1-5 9,-4 9-9,4 0 0,-4 0 0,-6 5 0,5 0-8,-5-4-11,6 4-1,-6 4-1,5 1 0,-5 5-8,5 4-2,6 5 0,0-5 0,-1 5 23,6 0 8,-5 14 0,5 0-9,0-5 9,11 1 0,-6-6-9,6 1 9,-1 4 0,12-4 13,-6 0-1,10-5-1,1-5 5,-1-5 2,-4 1 0,4-6 0,6-4-18,0-4 0,-5-1 0,5 0-874,5-4-178</inkml:trace>
        </inkml:traceGroup>
      </inkml:traceGroup>
    </inkml:traceGroup>
    <inkml:traceGroup>
      <inkml:annotationXML>
        <emma:emma xmlns:emma="http://www.w3.org/2003/04/emma" version="1.0">
          <emma:interpretation id="{4A5A7B68-EBFB-4EB2-9501-3A7B2F67DB4B}" emma:medium="tactile" emma:mode="ink">
            <msink:context xmlns:msink="http://schemas.microsoft.com/ink/2010/main" type="paragraph" rotatedBoundingBox="495,7570 5730,7528 5737,8370 502,8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71F671-D4D0-42FE-A027-0F56F80A8DE9}" emma:medium="tactile" emma:mode="ink">
              <msink:context xmlns:msink="http://schemas.microsoft.com/ink/2010/main" type="inkBullet" rotatedBoundingBox="496,7708 1055,7704 1057,8021 499,8025"/>
            </emma:interpretation>
            <emma:one-of disjunction-type="recognition" id="oneOf6">
              <emma:interpretation id="interp30" emma:lang="en-AU" emma:confidence="0">
                <emma:literal>-s</emma:literal>
              </emma:interpretation>
              <emma:interpretation id="interp31" emma:lang="en-AU" emma:confidence="0">
                <emma:literal>-t</emma:literal>
              </emma:interpretation>
              <emma:interpretation id="interp32" emma:lang="en-AU" emma:confidence="0">
                <emma:literal>-o</emma:literal>
              </emma:interpretation>
              <emma:interpretation id="interp33" emma:lang="en-AU" emma:confidence="0">
                <emma:literal>T)</emma:literal>
              </emma:interpretation>
              <emma:interpretation id="interp34" emma:lang="en-AU" emma:confidence="0">
                <emma:literal>-f</emma:literal>
              </emma:interpretation>
            </emma:one-of>
          </emma:emma>
        </inkml:annotationXML>
        <inkml:trace contextRef="#ctx0" brushRef="#br0" timeOffset="12142.9885">-185 2220 1728,'0'0'76,"-16"-4"16,11 4-73,-11-5-19,6 0 0,10 5 0,0 0 161,0 0 29,0 0 6,0 0 0,0 0-109,0 0-23,0 0-4,0 0 0,0 0-8,16 0-2,5 5 0,5-5 0,-20 0-29,10 0-5,5 0-2,0 0 0,-5 0-14,6 0 0,4 5 0,1-5 0,-1 0 12,-4 0 0,-1 4 0,0-4 0,6 0-33,-16-4-7,15 4-2,-15-5 0,5 5-148,-6 0-30,6 5-5</inkml:trace>
        <inkml:trace contextRef="#ctx0" brushRef="#br0" timeOffset="12454.3442">124 2050 403,'0'0'17,"0"0"5,0 0-22,0 0 0,0 0 0,0 0 0,0 0 350,16 5 66,-11-10 12,6 5 4,10 0-249,-15 0-50,4 0-9,6 5-3,-5-5-40,5 0-8,-11 0-1,11 4-1,-5 1-19,5 5-3,-11-10-1,6 4 0,-1 11-25,1-11-6,-11-4-1,0 0 0,0 0 8,0 14 2,5-4 0,-5 4 0,0 0-12,0 0-2,-5 5-1,5-4 0,-11-1-11,1-5 0,-1 5 9,6 1-9,-11-1 0,-5 0 0,10 5 0,-5-5-12,0-9-14,5 4-3,-5 1-1,0-1 0,6 1-52,-1-1-10,11-4-3,0-5-706,-16 0-142</inkml:trace>
      </inkml:traceGroup>
      <inkml:traceGroup>
        <inkml:annotationXML>
          <emma:emma xmlns:emma="http://www.w3.org/2003/04/emma" version="1.0">
            <emma:interpretation id="{88364298-E900-4F0A-91E2-46F60B0244BC}" emma:medium="tactile" emma:mode="ink">
              <msink:context xmlns:msink="http://schemas.microsoft.com/ink/2010/main" type="line" rotatedBoundingBox="1507,7562 5730,7528 5737,8370 1514,8404"/>
            </emma:interpretation>
          </emma:emma>
        </inkml:annotationXML>
        <inkml:traceGroup>
          <inkml:annotationXML>
            <emma:emma xmlns:emma="http://www.w3.org/2003/04/emma" version="1.0">
              <emma:interpretation id="{8BD12E13-85EC-4955-AA10-72A753E3458D}" emma:medium="tactile" emma:mode="ink">
                <msink:context xmlns:msink="http://schemas.microsoft.com/ink/2010/main" type="inkWord" rotatedBoundingBox="1508,7629 2842,7618 2845,8059 1511,8070"/>
              </emma:interpretation>
              <emma:one-of disjunction-type="recognition" id="oneOf7">
                <emma:interpretation id="interp35" emma:lang="en-AU" emma:confidence="0">
                  <emma:literal>Alice</emma:literal>
                </emma:interpretation>
                <emma:interpretation id="interp36" emma:lang="en-AU" emma:confidence="0">
                  <emma:literal>Alia</emma:literal>
                </emma:interpretation>
                <emma:interpretation id="interp37" emma:lang="en-AU" emma:confidence="0">
                  <emma:literal>alia</emma:literal>
                </emma:interpretation>
                <emma:interpretation id="interp38" emma:lang="en-AU" emma:confidence="0">
                  <emma:literal>Alive</emma:literal>
                </emma:interpretation>
                <emma:interpretation id="interp39" emma:lang="en-AU" emma:confidence="0">
                  <emma:literal>Aliu</emma:literal>
                </emma:interpretation>
              </emma:one-of>
            </emma:emma>
          </inkml:annotationXML>
          <inkml:trace contextRef="#ctx0" brushRef="#br0" timeOffset="13260.3337">790 2097 691,'0'24'30,"0"-24"7,0 0-29,0 0-8,0 0 0,-6-14 0,1 4 311,5 10 61,0 0 12,0 0 2,0 0-213,0 0-42,0 0-9,0 0-2,0 0-66,0 0-14,5 14-2,-5 5-1,6 0-29,-6 0-8,0 0 0,5 5 0,0-5 0,6 4 0,-11-4 0,5 5 0,6-5 0,-11 0 0,0-5 0,5 0 0,-5-4 17,5 4 3,-5-5 0,0-9 0,0 0-32,0 0-7,0 0-1,0 0 0,0 0 20,0 0 0,0 0 0,0-14 0,0 0-8,0 0-5,0-10-1,0 5 0,0 0 14,6 0-12,-6-4 12,0 4-12,5 0 12,-5-5 0,5 0 0,-5 1 0,11-1 0,-11 5 0,5 0 0,1 5 10,-1 0 14,0 0 2,1 4 1,4-4 0,-10 14 8,0 0 1,16 0 1,-10 0 0,4 0-9,12 5-1,-17 4-1,5 1 0,1 4-26,5 5-14,-11 0 2,6 0 0,0 0 32,-1 0 8,1 4 0,-6 6 1,1-6-21,-1 1-8,6-5 0,-1 5 0,-4-6-9,-1 1-8,0-4-2,1-1 0,-6-5-49,0-9-11,0 0-1,0 14-1,0-14-173,0 0-34</inkml:trace>
          <inkml:trace contextRef="#ctx0" brushRef="#br0" timeOffset="13451.5753">800 2130 921,'0'0'40,"0"0"10,0 0-40,0 0-10,0 0 0,0 0 0,0 0 272,0 0 53,0 0 11,11 10 1,5-10-172,-6 9-34,6 1-7,6-6-2,-6 1-30,10-5-5,-10 0-2,6 0 0,4 5-49,-5 0-9,-5 4-3,11-4 0,-16-5-24,15 5-16,-15-5 3,10 4 0,0 1-220,-10 0-44</inkml:trace>
          <inkml:trace contextRef="#ctx0" brushRef="#br0" timeOffset="13742.19">1226 1979 1670,'0'0'148,"0"0"-118,-11-5-30,11 5 0,-10-4 183,10 4 30,-6 0 7,6 0 0,0 0-67,0 0-13,0 0-4,0 0 0,0 0-81,0 18-17,0 1-3,6 5-1,4 0-20,1-1-4,-11 6-1,11-6 0,5 1-1,-6 4-8,-4-4 12,4 4-4,1-4-8,-6 0-12,6-1 2,-1-4 1,1-4-43,-6 3-8,6-3-1,0-1-1,-6 0-206,0-4-42,-5-10-8,0 0-2</inkml:trace>
          <inkml:trace contextRef="#ctx0" brushRef="#br0" timeOffset="13903.12">1407 2163 230,'0'0'20,"0"0"-20,0 0 0,0 0 0,0 0 440,0 0 83,0 0 17,0 15 3,5-1-363,1 0-73,-6 0-15,5 0-2,6 1-31,-1-1-7,-10-5 0,6 6-1,4-1-51,-4-5-9,9 5-3,-15-4 0,0-10-169,16 9-35</inkml:trace>
          <inkml:trace contextRef="#ctx0" brushRef="#br0" timeOffset="14064.7853">1418 2017 2422,'0'0'53,"0"0"11,0 0 3,0 0 1,0 0-54,0 0-14,0 0 0,0 0 0,0 0 16,0 0 0,5 0 0,-5 0 0,11 0-91,-1 0-17,1 5-4</inkml:trace>
          <inkml:trace contextRef="#ctx0" brushRef="#br0" timeOffset="14538.0108">1737 2055 1497,'0'0'133,"0"0"-106,-11-5-27,11 5 0,0 0 228,0 0 41,-5 0 8,5 0 2,-5-5-135,-11 5-28,5 5-4,0 0-2,11-5-69,0 9-13,-10 1-4,4 9 0,-4-1-24,10 1 0,-6 5 0,6 0 0,0-5 0,6 4 0,-6 1 0,0-5 0,10-5 0,-4 5 0,4-5 0,-4 0 0,4-4-12,1 4 12,5-9-10,0-1 10,0 1-11,0-5 11,0-5-12,5 1 12,-10-6-14,5 6 4,0-6 1,-6-4 0,6 9 0,-5-4 0,0-1 0,-1 1 0,-4-5 9,4-1 0,1 1 0,-6 0 0,1 0 0,-6 0 0,0-1 10,0 1-10,0 0 12,0 5-3,-6-1-1,1 1 0,5-1 1,0 10 0,-16-9 0,16 9 0,-11 0 1,1 0 0,10 0 0,0 4 0,-16 6-10,10-1 0,1 1 9,5 4-9,0-5 0,0 6 0,0 4 0,5 0 0,6 4 0,0-4 0,-6 5 0,6-10 0,10 5 0,-10-10 0,-1-4 0,6 0 0,0 0-14,0-1-1,5 6 0,-5-10 0,11-5-153,-6-4-30,6-1-6</inkml:trace>
        </inkml:traceGroup>
        <inkml:traceGroup>
          <inkml:annotationXML>
            <emma:emma xmlns:emma="http://www.w3.org/2003/04/emma" version="1.0">
              <emma:interpretation id="{26D5A5D9-87DF-4199-A35F-CCE5C44C18C8}" emma:medium="tactile" emma:mode="ink">
                <msink:context xmlns:msink="http://schemas.microsoft.com/ink/2010/main" type="inkWord" rotatedBoundingBox="3158,7753 3567,7750 3570,8120 3161,8123"/>
              </emma:interpretation>
              <emma:one-of disjunction-type="recognition" id="oneOf8">
                <emma:interpretation id="interp40" emma:lang="en-AU" emma:confidence="0">
                  <emma:literal>is</emma:literal>
                </emma:interpretation>
                <emma:interpretation id="interp41" emma:lang="en-AU" emma:confidence="0">
                  <emma:literal>TS</emma:literal>
                </emma:interpretation>
                <emma:interpretation id="interp42" emma:lang="en-AU" emma:confidence="0">
                  <emma:literal>Ts</emma:literal>
                </emma:interpretation>
                <emma:interpretation id="interp43" emma:lang="en-AU" emma:confidence="0">
                  <emma:literal>ts</emma:literal>
                </emma:interpretation>
                <emma:interpretation id="interp44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15035.4798">2450 2116 806,'0'0'72,"0"0"-58,0 0-14,-10-5 0,-1 1 333,11 4 64,0 0 13,0 0 2,0 0-273,0 0-55,0 0-12,16 0-1,0-5-81,5 0-16,-5 5-3,5 0-1,-5 0-82,6 5-17,-1-5-3,0 5-819</inkml:trace>
          <inkml:trace contextRef="#ctx0" brushRef="#br0" timeOffset="14806.5868">2503 2201 2419,'-10'43'107,"10"-43"22,0 0-103,0 0-26,0 0 0,0 0 0,0 0 104,0 0 16,0 14 4,5 10 0,-5-5-45,5 0-9,6 0-2,5 4 0,-11-9-54,6 1-14,0-1 0,-1 0 0,1 0-21,-6-4-7,6 4-2,-6-5 0,-5-9-193,0 0-38</inkml:trace>
          <inkml:trace contextRef="#ctx0" brushRef="#br0" timeOffset="15268.0927">2802 2107 1677,'0'0'74,"0"0"16,0 0-72,0 0-18,-11 0 0,11 0 0,0 0 117,-5 4 20,-6 1 4,0 0 1,1-5-50,4 5-11,-4-1-1,4 1-1,-4 0-24,4 0-5,6-5-1,-5 9 0,5-9-49,0 9-19,-5 6 1,5-6 0,0-9 18,5 14-10,-5 1 10,11-1-8,-6-5 8,6 1-8,-1-1 8,-10 1-8,11-6 8,0 6 0,-1-1 8,1-4-8,-11-5 24,0 0 0,11 9 0,-11-9 0,10 10 24,-10-10 4,11 5 2,-11-5 0,16 9-7,-16-9-2,0 14 0,0-4 0,0-10-16,0 0-3,0 9-1,0 1 0,0-10-9,-11 9-1,0-4-1,6 4 0,-5-4-14,-1 0-16,-5-5 3,5 0 1,-5 5-19,6-5-3,-1-5-1,0 0-865,1 5-174</inkml:trace>
        </inkml:traceGroup>
        <inkml:traceGroup>
          <inkml:annotationXML>
            <emma:emma xmlns:emma="http://www.w3.org/2003/04/emma" version="1.0">
              <emma:interpretation id="{104B405A-97FF-4678-A77F-4E4AEB79DDBF}" emma:medium="tactile" emma:mode="ink">
                <msink:context xmlns:msink="http://schemas.microsoft.com/ink/2010/main" type="inkWord" rotatedBoundingBox="4036,7542 5730,7528 5737,8370 4043,8384"/>
              </emma:interpretation>
              <emma:one-of disjunction-type="recognition" id="oneOf9">
                <emma:interpretation id="interp45" emma:lang="en-AU" emma:confidence="0">
                  <emma:literal>lying</emma:literal>
                </emma:interpretation>
                <emma:interpretation id="interp46" emma:lang="en-AU" emma:confidence="0">
                  <emma:literal>tying</emma:literal>
                </emma:interpretation>
                <emma:interpretation id="interp47" emma:lang="en-AU" emma:confidence="0">
                  <emma:literal>lyin 9</emma:literal>
                </emma:interpretation>
                <emma:interpretation id="interp48" emma:lang="en-AU" emma:confidence="0">
                  <emma:literal>1ying</emma:literal>
                </emma:interpretation>
                <emma:interpretation id="interp49" emma:lang="en-AU" emma:confidence="0">
                  <emma:literal>Min 9</emma:literal>
                </emma:interpretation>
              </emma:one-of>
            </emma:emma>
          </inkml:annotationXML>
          <inkml:trace contextRef="#ctx0" brushRef="#br0" timeOffset="15816.3608">3328 1951 691,'0'0'61,"-10"-19"-49,10 19-12,0 0 0,0 0 310,0 0 59,0 0 12,0 0 3,-11-15-185,11 15-37,0 0-7,0 0-2,0 0-74,0 0-15,0 0-4,6 10 0,-1-1-33,-5 10-7,10-4-2,-4 3 0,4 11-18,1 4 0,-6-5-13,6 1 5,0-1 16,5 0 3,-6 1 1,1-1 0,0-9-12,-1 5 0,1 0 0,10-6 0,-15 1-8,4-4 8,1-1-10,-1-5 10,-4-4-89,-1 4-12,-5-9-3,0 0-1080</inkml:trace>
          <inkml:trace contextRef="#ctx0" brushRef="#br0" timeOffset="16310.5978">3600 2059 1324,'0'0'59,"0"0"12,0 0-57,0 0-14,0 0 0,0 0 0,0 0 245,0 15 47,0-1 8,0 0 3,5-5-191,1 6-37,-6-1-8,10 0-2,1-5-52,0 6-13,-6-6 0,5 5 0,1-9 0,10 5 0,-15-6 0,10 1 0,-6 4 0,1-9 0,0 0 0,-11 0 0,10 0 0,1-4 0,5-1 0,-11 0 0,6-9 0,-6 5 0,1-1 0,-1 1 0,-5-6 0,0 6 0,0 0 0,0 4 0,-5-5 0,5 10 0,0-9 0,-6-5 0,1 0 0,5-1 0,-5 11 0,5 4 0,0 0 0,0 0 0,0 0 0,0 0 0,0 0 0,0 0 0,0 9 0,5 5 0,0-4 0,1 9 0,4-5 0,1 5 0,-6 0 0,6 4 0,-1-4 0,6 10 0,-5-1 0,0 0 0,-1 6 0,1-1 0,0 0 0,-1 0 0,-4 0 0,4-5 0,1 1 0,0 4 0,5-5 0,-6 1 0,1-6 0,-1-4 0,1 5 0,10-5 0,-15-10-202,4 1-43,-10-10-9</inkml:trace>
          <inkml:trace contextRef="#ctx0" brushRef="#br0" timeOffset="16656.4822">3989 1979 1458,'0'0'64,"0"0"14,0 0-62,0 0-16,0 0 0,0-9 0,0-6 12,5 6-1,-5 9 0,0 0 0,10 0-123,1-5-25,-11 5-5,21-9-1</inkml:trace>
          <inkml:trace contextRef="#ctx0" brushRef="#br0" timeOffset="16522.3166">4020 2050 1875,'0'0'41,"6"9"9,-6-9 2,0 10 0,0-10-41,5 14-11,-5 0 0,5 0 0,1 1 119,4-1 21,-4 5 5,4 0 1,1-5-62,-6 5-12,6-5-2,0 5-1,-1-5-55,-4 0-14,-1 1 0,0-6 0,6 0-48,-11-9-13,0 0-3,0 0-1049</inkml:trace>
          <inkml:trace contextRef="#ctx0" brushRef="#br0" timeOffset="17007.4571">4244 2074 806,'0'0'72,"0"0"-58,0 0-14,11 9 0,-1 1 199,-4-1 37,-1-4 7,-5-5 1,5 14-74,1-5-15,-1-4-3,-5-5-1,5 10-53,-5-10-10,0 0-3,0 0 0,0 0-31,0 0-6,0 0-2,0 0 0,0 0-12,0 0-2,0 0-1,0 0 0,6-10-10,4-4-1,-10 0-1,0-5 0,11 9-9,-11-9-2,0 5 0,0 0 0,0 0 3,5 0 0,0-5 0,1 5 0,-6-1 1,0 15 0,10-9 0,-10 9 0,0 0 4,0 0 0,0 0 1,0 0 0,11 0-1,0 0 0,-6 9 0,6 1 0,5 4-7,-11-5-1,6 6-8,-1-1 12,1 5-12,-6-5 0,6 0 0,0 0 0,-1-4-35,1-1 0,-1 5 0,-4-4 0,4-1-121,1 1-25,0 4-5,5-9-591,-11-1-119</inkml:trace>
          <inkml:trace contextRef="#ctx0" brushRef="#br0" timeOffset="17435.2246">4734 1988 1209,'-6'-9'108,"1"-5"-87,5 4-21,-11 1 0,1-1 273,4 6 51,-4-6 9,4 1 3,6 9-164,-10-5-32,-1 5-6,-5 5-2,16-5-61,-10 4-13,4 6-2,-4 4-1,-1 0-43,0 5-12,6 0 0,5 0 8,-5 0-23,5 5-4,5-1-1,0 1 0,1-5-4,4 0-2,1-5 0,5-5 0,-5 1-2,-1-1-1,6-4 0,-5 0 0,5 0 13,-6-5 4,1-5 0,0 5 0,-1 0-21,-10 0-4,0-14-1,6-1 0,-6 1 82,5 0 16,-5 0 3,0-5 1,0 0-64,0 0-28,0 0 3,5-4 0,-10 4 33,5-5 6,-5 0 2,-1 10 0,12-5-16,-6 0 0,-11 0 8,11 10-8,0 9 8,0 0 0,0 0-8,0 0 12,11 9-4,-6 1 0,6 4-8,-6 5 12,6 0-12,-1-5-8,12 10 8,-17-1-13,6 1 1,4 4 1,1 6 0,0-6 0,0-4 11,-5 4-10,5 0 10,-5 1-10,5-1 10,-6-4 0,1-1 0,5 6 8,-5-6 4,-11 1 2,0-5 0,5 5 0,0-5-1,-5-5 0,0 5 0,0-10 0,-5 5-1,0-9 0,5-5 0,-16 5 0,0 4 3,-6 1 0,1-10 0,-6 9 0,6-4-15,-6 0 0,6 4 8,0-4-8,0-10-40,-6 5-12,0 5-1,-5-5-1242</inkml:trace>
        </inkml:traceGroup>
      </inkml:traceGroup>
    </inkml:traceGroup>
    <inkml:traceGroup>
      <inkml:annotationXML>
        <emma:emma xmlns:emma="http://www.w3.org/2003/04/emma" version="1.0">
          <emma:interpretation id="{12874038-9BEB-4DAE-A598-66DE3988C710}" emma:medium="tactile" emma:mode="ink">
            <msink:context xmlns:msink="http://schemas.microsoft.com/ink/2010/main" type="paragraph" rotatedBoundingBox="554,8500 21405,7705 21448,8834 597,9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B34EFE-12A7-40EB-B3AB-812FF91B5B49}" emma:medium="tactile" emma:mode="ink">
              <msink:context xmlns:msink="http://schemas.microsoft.com/ink/2010/main" type="inkBullet" rotatedBoundingBox="569,8877 1289,8850 1307,9311 586,9338"/>
            </emma:interpretation>
            <emma:one-of disjunction-type="recognition" id="oneOf10">
              <emma:interpretation id="interp50" emma:lang="en-AU" emma:confidence="0">
                <emma:literal>→</emma:literal>
              </emma:interpretation>
            </emma:one-of>
          </emma:emma>
        </inkml:annotationXML>
        <inkml:trace contextRef="#ctx0" brushRef="#br0" timeOffset="18426.1353">-147 3398 1324,'-6'33'59,"6"-33"12,0 0-57,0 0-14,0-18 0,0 18 0,0 0 221,0 0 42,0 0 8,0 0 1,0 0-141,0 0-29,0 0-6,0 0 0,11 4-34,0 6-6,5-6-2,-11 1 0,11 0-35,5 4-7,1-4-2,4 0 0,-5 4 24,6-4 5,0 0 1,-1 0 0,1-5-23,-1 4-4,1 1-1,0-5 0,-1 5-12,1-5 9,-6 4-9,6 1 8,-11-5-8,5 5 0,-5 0 0,5-1 8,-5 1-8,-10 0 0,4-5 0,1 5 0,0-5-28,-1 0-7,-10 0-1,0 0-1,0 0-142,0 0-28,0 0-5,0 0-888</inkml:trace>
        <inkml:trace contextRef="#ctx0" brushRef="#br0" timeOffset="18740.845">284 3242 633,'0'0'28,"0"0"6,0 0-34,0 0 0,0 0 0,0 0 0,0-4 334,0-6 60,5 5 12,0 1 2,1-6-228,4 5-45,1 5-10,0 0-1,-1 0-33,6 5-7,-10 5 0,10-1-1,0-4-31,0 4-7,-6 1-1,1-1 0,5 5-16,0 1-4,-6 3-1,6-3 0,-5 4-11,0 4-1,-6-9-1,6 5 0,-1-4-2,6-1-8,-16-5 12,11 5-4,-11 5 0,5-4-8,-10-6 12,5 5-4,0 0-8,-5-4 12,-1 4-12,-4-4 12,4-1-12,-15 5 0,5-4 0,-5 4 0,5 5-14,0-5-5,-5-9-1,10 4 0,-10 1-30,-1-6-6,12-8-2,-6 4 0,0 0-111,5 0-23,11-5-4</inkml:trace>
      </inkml:traceGroup>
      <inkml:traceGroup>
        <inkml:annotationXML>
          <emma:emma xmlns:emma="http://www.w3.org/2003/04/emma" version="1.0">
            <emma:interpretation id="{7A071DCC-71FE-489F-BCAC-A98DAB579BD9}" emma:medium="tactile" emma:mode="ink">
              <msink:context xmlns:msink="http://schemas.microsoft.com/ink/2010/main" type="line" rotatedBoundingBox="1762,8454 21405,7705 21448,8834 1806,9583"/>
            </emma:interpretation>
          </emma:emma>
        </inkml:annotationXML>
        <inkml:traceGroup>
          <inkml:annotationXML>
            <emma:emma xmlns:emma="http://www.w3.org/2003/04/emma" version="1.0">
              <emma:interpretation id="{D0048F31-CAA2-4455-B4E8-C8AF4DB6A503}" emma:medium="tactile" emma:mode="ink">
                <msink:context xmlns:msink="http://schemas.microsoft.com/ink/2010/main" type="inkWord" rotatedBoundingBox="1770,8648 4991,8525 5018,9229 1797,9352"/>
              </emma:interpretation>
              <emma:one-of disjunction-type="recognition" id="oneOf11">
                <emma:interpretation id="interp51" emma:lang="en-AU" emma:confidence="0">
                  <emma:literal>Statement</emma:literal>
                </emma:interpretation>
                <emma:interpretation id="interp52" emma:lang="en-AU" emma:confidence="0">
                  <emma:literal>statement</emma:literal>
                </emma:interpretation>
                <emma:interpretation id="interp53" emma:lang="en-AU" emma:confidence="0">
                  <emma:literal>Statements</emma:literal>
                </emma:interpretation>
                <emma:interpretation id="interp54" emma:lang="en-AU" emma:confidence="0">
                  <emma:literal>statements</emma:literal>
                </emma:interpretation>
                <emma:interpretation id="interp55" emma:lang="en-AU" emma:confidence="0">
                  <emma:literal>Statemen</emma:literal>
                </emma:interpretation>
              </emma:one-of>
            </emma:emma>
          </inkml:annotationXML>
          <inkml:trace contextRef="#ctx0" brushRef="#br0" timeOffset="22341.7133">1210 3138 576,'0'19'51,"0"-19"-41,0 0-10,0 0 0,0 0 156,0 0 28,0 0 7,0-14 1,0 4-49,0 1-10,-5-1-1,5 1-1,0 0 13,-6-6 2,6 6 1,0-1 0,-5 1-19,0-5-4,5 14-1,-11-5 0,6 0-41,-6-4-8,11 9-2,-11 0 0,1 0-38,4 5-8,-15-1-2,11-4 0,-1 5-24,0 0 0,1 4 0,-1 1 0,6-1-16,-1 1 2,1-1 0,5-9 0,0 14 2,0 0 0,0-14 0,5 10 0,1 4 12,-1 0-11,6 1 11,5-1-10,0-5 10,-6 10 0,11-5-9,-10 1 9,5 3-14,0-3 2,-5-6 0,-1 5 0,6 0 12,-5 5 16,0-9-3,-6 9-1,-5 0-12,5 4-16,1 6 3,-6-6 1,-6 6 12,1-6 0,0-8 0,-1 8 0,1 1 0,5-10 0,-16 0 0,5 1 0,6-6 16,-6 0 5,1-9 2,-1 0 0,-5 0-33,5 0-6,1-4-2,-1-6 0,6 6-39,-6-1-8,6-5-2,0 1 0,-1-1-153,6-4-30,0 14-6</inkml:trace>
          <inkml:trace contextRef="#ctx0" brushRef="#br0" timeOffset="22516.1821">1242 3271 691,'0'0'61,"0"0"-49,0 0-12,0 0 0,0 0 182,11 4 34,-11-4 6,10 5 2,-10-5-40,11 5-7,5 0-1,0 4-1,5 0-75,-5-4-16,0-5-2,5 5-1,-5-5-13,0 5-4,-16-5 0,16 0 0,6 0-36,-6 0-8,-16 0-2,15-5 0,1 5-30,0-5-5,-16 5-2,11 0 0,-11 0-181,0 0-36,0 0-7</inkml:trace>
          <inkml:trace contextRef="#ctx0" brushRef="#br0" timeOffset="22768.0283">1332 2987 1875,'0'0'41,"0"0"9,-5 0 2,5 0 0,0 0-41,0 0-11,0 0 0,0 0 0,0 0 116,0 0 20,0 9 5,0 10 1,5-5-55,6 5-11,0 5-3,-11 0 0,10-1-46,-4 6-10,4 4-1,-4 0-1,4 5-24,1 0-5,-11 9-1,5 5 0,1-10 63,-1 1 13,6-10 3,-1 0 0,-4-4-103,4-1-20,-4-4-4,-1-5-1,5-5-31,6-5-6,-16 1-2,0-10-620,11 0-124</inkml:trace>
          <inkml:trace contextRef="#ctx0" brushRef="#br0" timeOffset="23177.9802">1811 3290 1036,'0'0'46,"0"0"10,0 0-45,0 0-11,0 0 0,0 0 0,-5 0 302,-5 0 58,-1-5 12,0 5 3,6-5-201,-11 0-40,5 5-8,1 0-2,-6 5-64,5 0-12,0-5-4,-5 9 0,6-4-29,-6 4-7,5-4 0,6 5-8,-6-1 0,11 10 0,-10 5 0,10-1 0,0-8-11,-6 8 1,6-4 0,6 0 0,4-5-1,-4 5 0,-1-5 0,5-4 0,-4-1-2,4 1-1,6-5 0,-10-1 0,-6-4 1,0 0 0,10 0 0,1-4 0,0-1 1,-1-5 0,1 1 0,5 4 0,-16-9 12,5 4 0,6-4 0,-11 0 0,5-10 0,1 5 0,-1 1 0,-5 3 0,5-4 0,-5 1 0,0 8 11,0 10-3,0 0 12,0 0 2,0 0 1,0 0 0,0 0-6,0 0-1,0 0 0,6 10 0,4 8-16,-10 1 8,5 0-8,6 0 0,-6 5 0,1-5 0,4-5 0,-4 5-9,4 0-27,1-5-6,0-4-1,5-1 0,-16 0-159,5 1-32,-5-10-6</inkml:trace>
          <inkml:trace contextRef="#ctx0" brushRef="#br0" timeOffset="23386.2162">1907 3332 403,'0'0'17,"0"0"5,0 0-22,0 0 0,0 0 0,0 0 0,0 0 432,11-5 83,5 1 16,-5-1 3,-1 5-327,6 0-66,0 0-13,-5 0-2,5-5-53,0 5-10,-6 0-3,6 0 0,-5-5-32,0 5-6,-1 0-2,1 0 0,5 0-20,-5 0-20,-6 0 4,-5 0 1,0 0-172,0 0-34,0 0-7</inkml:trace>
          <inkml:trace contextRef="#ctx0" brushRef="#br0" timeOffset="23829.7641">1939 2958 2188,'0'0'48,"0"0"11,0 0 1,0 0 1,0 0-49,0 0-12,6 15 0,-6-6 0,0 10 105,5-5 19,0 0 3,6 10 1,-6 0-67,11-1-13,-16 1-2,11 9-1,5-5-31,-6 1-6,1-1-8,5 5 11,0 10-11,0-5 0,0-5 0,0-5 0,-5 1 0,5-6 0,10-4-12,-15 0 12,5 0-15,0-9 5,0 4 1,0-5 0,0 1 29,-6-6 7,-10-4 1,0 0 0,11 0-28,5-9 0,-16-5 0,11 0 0,-1 9 0,1-9 0,-11-1 0,10-3 0,1-1 0,-11-5-12,0 5 0,-11 0 1,11 5 11,-5 0 0,0-5 0,-6 9 0,1 1 11,-1 4-3,11 5 0,0 0 0,0 0-8,0 5 0,-16 4 0,11 1-11,5-10 3,-6 19 0,1 4 0,5 1 0,0 0 8,5-5-8,1 0 8,-1 4-8,11-4 8,-11-5 0,1 1 0,9-1-8,-4-5 21,5 1 5,11 4 1,-6-5 0,-5-4-19,11 0 0,-11-1 0,5-4 0,0-4-50,0-6-10,6 1-3,0-1-1153</inkml:trace>
          <inkml:trace contextRef="#ctx0" brushRef="#br0" timeOffset="25488.0947">2812 3299 1314,'0'0'58,"0"0"12,0 0-56,0 0-14,0 0 0,0 0 0,0 0 139,0 0 25,5-14 4,-5 4 2,6 1-38,-1-1-8,6 1-2,-11 0 0,10-1-30,-4 1-5,10-1-2,-6 1 0,1 4-22,0 0-5,-1 0-1,6 1 0,-5 4-17,5-5-3,0 0-1,-5 1 0,-11 4-12,15 0-4,7 4 0,-17 1 0,6 0-11,5-5-9,-6 9 12,1 1-12,-11-1 0,5 1 0,1 4 0,-1 5 0,6-10 0,-1 10 0,-10-5 0,0 0 0,0 1-12,6-1 0,-12-5 0,6 1 0,0-10-48,0 0-10,0 0-2,0 0 0,0 0 106,0 0 21,0 0 4,0 0 1,0 0-60,0 0 0,0-10 0,-10 1-11,4-5-1,1 4 0,0-4 0,5 0 0,5 0 12,-5 4 0,0-4 0,0 5 0,5-6 0,1 1 0,4 0 8,-10 4-8,0 1 8,11 0-8,-6-1 8,1 1-8,-1-1 13,6 5-1,-1 1-1,1-1 0,-11 5-2,10 0 0,-10 0 0,11 5 0,0-1 0,5 6 0,-6-1 0,1 1 0,0 4-9,-1 5 8,-4 0-8,-1 5 8,6-6-8,-1 1 0,-4 5 0,-1-5 8,0-5-8,6 0-16,-1 5 4,-4 5 1,-1-10-6,0 0-2,6 5 0,0 0 0,-6-14-7,6 9-2,-6-9 0,-5-5 0,0 0 28,5 5 0,6 4 0,5-14 11,-11-4-11,-5 9 0,0 0-10,11-10 10,-6-13 0,1 4 0,-1 0 0,6 5 0,-11-5 0,10 0 0,-10 0 0,0 0 0,0-5 15,0 1-4,6 4-1,-6-5 0,0 10 1,-6-5 0,6 0 0,0 5 0,-10 0-2,4 4 0,1 5 0,5 5 0,-11-9-9,11 9 0,-10 0 9,4 9-9,1 1 0,-6-1 0,1 6 0,10 3 0,-6 1-10,6-4 10,6 8-12,-1 1 12,0-5 0,6 4-8,0-13 8,5 14 0,-6 4-9,6-4 9,-10-1-13,9-4 5,1 0-10,0-5-2,-5-4 0,5-5 0,-5 4-35,5-4-7,5-5-2,-10 0 0,-1-5-153,6-4-31,-5-6-7</inkml:trace>
          <inkml:trace contextRef="#ctx0" brushRef="#br0" timeOffset="24424.8156">2839 3190 2188,'0'0'97,"0"0"20,0 0-93,0 0-24,0 0 0,0 0 0,0 0 107,0 0 17,0 0 3,0 19 1,5-5-67,0 1-13,1-1-2,4 9-1,-4 1-25,4 0-4,6-1-2,0 10 0,0 1-14,0-11 0,0 1 8,0 4-8,-5-4 0,-1 0-15,1-1 3,0-4 1,-1 0-133,-4-5-28,4-4-4,-10-10-556,0 0-110</inkml:trace>
          <inkml:trace contextRef="#ctx0" brushRef="#br0" timeOffset="25789.6881">3722 3190 403,'0'0'17,"0"0"5,0 0-22,0 0 0,0 0 0,-5 10 0,0 4 350,5 0 66,0 0 12,0 0 4,0 1-254,0-1-50,-6 9-11,12-4-1,-1 0-55,-5 0-10,0 5-3,0 0 0,5-6-17,-5 6-4,0-5-1,0-9 0,0-10-1,0 0 0,0 0 0,0 0 0,0 0-5,0 0 0,0 0-1,0 0 0,0 0 5,0 0 0,0 0 1,6-10 0,-1-14-8,0 1-1,-5 4-1,0 0 0,6-5-3,-6 1-1,5 8 0,0-4 0,1 1-1,4 3 0,1 1 0,-11 5 0,5 4 6,-5 5 0,11-5 1,-11 5 0,11-4-1,-11 4 0,10 4 0,6 10 0,-5 5-8,5-4-8,-6-1 9,-4 0-9,10 0 0,-6 5 0,1 0-13,0 9 4,-1 1-108,-4-6-22,-6 6-4,5-6-1101</inkml:trace>
          <inkml:trace contextRef="#ctx0" brushRef="#br0" timeOffset="25974.4877">3978 3379 2649,'0'0'58,"0"0"12,16-9 2,-6 0 4,6-1-61,0 1-15,0-1 0,0 1 0,0 4 54,0 0 8,0 0 2,11 1 0,-16-1-52,4 5-12,1 0 0,0 0 0,0-5 0,0 5 0,-5 5 0,0-5 0,-6-5-241,6 5-51</inkml:trace>
          <inkml:trace contextRef="#ctx0" brushRef="#br0" timeOffset="26154.0281">4169 3020 1152,'0'0'51,"0"0"10,0 0-49,0 0-12,0 0 0,0 14 0,0-4 330,6 4 63,-6 0 13,10 5 2,-4 0-244,-1 4-50,0 1-10,6 0-1,-6 9-70,11-5-13,-10 5-4,4-4 0,1-1-119,0-4-24,-1-5-5</inkml:trace>
        </inkml:traceGroup>
        <inkml:traceGroup>
          <inkml:annotationXML>
            <emma:emma xmlns:emma="http://www.w3.org/2003/04/emma" version="1.0">
              <emma:interpretation id="{41B75C45-B0D6-40AC-A8BE-BBA074E4F21D}" emma:medium="tactile" emma:mode="ink">
                <msink:context xmlns:msink="http://schemas.microsoft.com/ink/2010/main" type="inkWord" rotatedBoundingBox="5706,8381 6602,8709 6382,9310 5486,8982"/>
              </emma:interpretation>
              <emma:one-of disjunction-type="recognition" id="oneOf12">
                <emma:interpretation id="interp56" emma:lang="en-AU" emma:confidence="0">
                  <emma:literal>P:</emma:literal>
                </emma:interpretation>
                <emma:interpretation id="interp57" emma:lang="en-AU" emma:confidence="0">
                  <emma:literal>p:</emma:literal>
                </emma:interpretation>
                <emma:interpretation id="interp58" emma:lang="en-AU" emma:confidence="0">
                  <emma:literal>PI:</emma:literal>
                </emma:interpretation>
                <emma:interpretation id="interp59" emma:lang="en-AU" emma:confidence="0">
                  <emma:literal>Pi:</emma:literal>
                </emma:interpretation>
                <emma:interpretation id="interp60" emma:lang="en-AU" emma:confidence="0">
                  <emma:literal>PA:</emma:literal>
                </emma:interpretation>
              </emma:one-of>
            </emma:emma>
          </inkml:annotationXML>
          <inkml:trace contextRef="#ctx0" brushRef="#br0" timeOffset="26503.4713">4995 2906 1900,'0'0'169,"0"0"-135,0 0-34,0 0 0,-11 5 107,11 5 14,-5-1 3,10 10 1,-5-5-34,11 10-7,-11-1-2,5 6 0,5 4-50,-4 5-11,4 0-1,1-1-1,0 1-7,-1-9 0,6-1-1,-5 0 0,-6-13-11,6 13-12,-6 10 2,1 0 1,-1-15-34,0-13-6,-5-10-2,6-14 0,-6 14-73,5-15-14,-5-3-3,-5-1-845</inkml:trace>
          <inkml:trace contextRef="#ctx0" brushRef="#br0" timeOffset="26744.5119">4968 2902 1774,'0'0'39,"0"-15"8,-5 1 1,-1-5 3,1-4-41,5-1-10,0 10 0,5 0 0,6-1 125,-6 6 23,-5 9 5,11-5 1,0 0-52,4 5-10,1 0-3,0 5 0,0 0-20,0 4-4,6 1-1,-6-1 0,0-4 1,-6 4 0,6 6 0,-5-6 0,-1 1-28,-4-1-5,4 10-2,-4 0 0,-1-10-14,-5 10-2,5-4-1,-5-1 0,0 0-5,0-5-8,-5 6 11,0-6-11,-1 0 0,-4 6 0,4-6 0,-9 5-12,4-4-8,0-1-2,1-4 0,-6 4 0,0-4 0,5 0 0,0 0 0,1-5 0,-6-5-151,10 5-31,6 0-5,0 0-963</inkml:trace>
          <inkml:trace contextRef="#ctx0" brushRef="#br0" timeOffset="28459.9306">5708 3077 1324,'0'9'118,"0"-4"-94,-6-10-24,1 0 0,10 1 173,-5-1 31,-5 0 5,5 0 2,0-4-126,5 4-25,-5-4-4,6 4-2,-1 0-71,-5 5-15,0-4-2,0 4-620,0 0-124</inkml:trace>
          <inkml:trace contextRef="#ctx0" brushRef="#br0" timeOffset="28591.1529">5750 3228 1209,'0'0'108,"0"0"-87,0 0-21,0 0 0,0 0 200,0 0 36,0 0 8,0 0 0,0 0-134,6 5-27,-6 0-6,10 4-1,-10-9-62,0 5-14,11 4 0,-6-4-700,6 0-139</inkml:trace>
        </inkml:traceGroup>
        <inkml:traceGroup>
          <inkml:annotationXML>
            <emma:emma xmlns:emma="http://www.w3.org/2003/04/emma" version="1.0">
              <emma:interpretation id="{F848610E-2188-45D1-B124-A014EB21263B}" emma:medium="tactile" emma:mode="ink">
                <msink:context xmlns:msink="http://schemas.microsoft.com/ink/2010/main" type="inkWord" rotatedBoundingBox="7150,8541 8512,8676 8459,9220 7096,9085"/>
              </emma:interpretation>
              <emma:one-of disjunction-type="recognition" id="oneOf13">
                <emma:interpretation id="interp61" emma:lang="en-AU" emma:confidence="0">
                  <emma:literal>Alice</emma:literal>
                </emma:interpretation>
                <emma:interpretation id="interp62" emma:lang="en-AU" emma:confidence="0">
                  <emma:literal>Alike</emma:literal>
                </emma:interpretation>
                <emma:interpretation id="interp63" emma:lang="en-AU" emma:confidence="0">
                  <emma:literal>Alive</emma:literal>
                </emma:interpretation>
                <emma:interpretation id="interp64" emma:lang="en-AU" emma:confidence="0">
                  <emma:literal>Alia</emma:literal>
                </emma:interpretation>
                <emma:interpretation id="interp65" emma:lang="en-AU" emma:confidence="0">
                  <emma:literal>Allice</emma:literal>
                </emma:interpretation>
              </emma:one-of>
            </emma:emma>
          </inkml:annotationXML>
          <inkml:trace contextRef="#ctx0" brushRef="#br0" timeOffset="29174.9611">6432 2944 2131,'-6'-23'47,"6"23"9,0 0 3,0 0 1,-5-5-48,5 5-12,0 0 0,0 0 0,11 5 66,-11-5 11,0 0 3,-6 14 0,1 5-13,5 0-3,5-1 0,-10 6 0,-11 5-51,16-1-13,16 0 0,-5 5 0,-17 1 0,6 3 0,6-8 0,-1-1 0,-16 1 0,11 4 0,11-5 0,5-4 0,11-1-32,-17-8-8,-10-1-3,-10-5 0,10-4 19,0-5 3,0 0 1,0 0 0,0 0 3,0 0 1,-11-19 0,11 0 0,5-5 4,-5 6 2,-5-11 0,0 5 0,5 1 10,5-1 0,-10 1 0,5-6 0,5 1 0,0 4 11,1 0-3,-6 1 0,0-1 10,0 5 2,10 0 0,1 0 0,-11 0 21,5 5 5,-5 5 1,6-1 0,4 6-27,-10 4-4,0 0-2,0 0 0,11 4 27,-1 1 6,1 4 1,5 1 0,0 4-35,0 0-13,-5 5 11,-1 0-11,12 5 8,-12-1-8,-4 6 0,4-1 0,1-4 0,-1 4 0,-4-4-11,-1 4 11,0-4-44,1 0-2,4 9 0,-4-10 0,-6 6-120,0-10-24,-6-10-5</inkml:trace>
          <inkml:trace contextRef="#ctx0" brushRef="#br0" timeOffset="29387.1336">6432 3247 748,'0'0'67,"0"0"-54,0 0-13,0 0 0,0 0 253,0 0 48,21 5 10,-5-5 1,5 9-145,-5-9-30,0 5-5,0 0-2,5-5-36,-5 0-7,6-5-2,-1 0 0,-5 5-68,5-5-17,-5 5 0,0 0 0,0 0 10,-5-4-2,-11 4 0,21-5 0,6-4-144,-6 9-28,-21 0-7,16-10-847</inkml:trace>
          <inkml:trace contextRef="#ctx0" brushRef="#br0" timeOffset="29638.1086">6868 2930 1209,'0'0'108,"0"0"-87,0 0-21,0 0 0,0 0 193,0 0 35,0 0 6,0 14 2,0 0-64,0-4-12,0 4-2,0-5-1,0 6-55,0-1-11,5 0-3,1 5 0,-1-5-32,0 5-8,1 5 0,4-1-1,-4 1-27,4 0-4,1-1-2,0 1 0,-11 0-22,5-1-5,6-4-1,-1 0 0,-15 5 4,10 0 1,6-1 0,5-4 0,-5 5-115,-1-15-22,-10 5-5,0-14-1,6 10-56,4-5-12</inkml:trace>
          <inkml:trace contextRef="#ctx0" brushRef="#br0" timeOffset="29798.764">7097 3195 979,'0'0'87,"0"0"-70,0 0-17,0 14 0,0 0 164,5 5 30,1 0 6,-1-5 0,0 1-103,1-1-21,-1 0-4,0 5 0,6 0-28,-6-10-6,-5-9-1,11 5 0,0 4-73,-6 1-16</inkml:trace>
          <inkml:trace contextRef="#ctx0" brushRef="#br0" timeOffset="30031.4107">7118 3044 1728,'0'0'76,"0"0"16,0 0-73,0 0-19,0 0 0,0 0 0,0 0 106,0 0 18,0 0 3,0 0 1,0 0-73,0 0-15,0 0-2,0 0-1,11 9-69,0-9-13,-11 0-3,0 0-936</inkml:trace>
          <inkml:trace contextRef="#ctx0" brushRef="#br0" timeOffset="30407.6937">7454 3077 1209,'0'0'108,"0"0"-87,0 0-21,0 0 0,0 0 260,0 0 47,0 0 9,0 0 3,-11 0-152,0 0-31,-5 0-5,0 0-2,16 0-74,-5 4-15,-6 1-4,6 5 0,-6-1-28,6 5-8,0 0 0,0 1 0,-1 4-12,1-1-8,5 1 0,0 5-1,0-10 21,5 5 12,-5 0-2,11 0 0,-1-5-10,1 0-16,-6-4 4,6 4 1,0-4-1,-1-1-1,6 0 0,6 1 0,-6-10 13,0 0-11,-16 0 11,16 0-10,10-5 10,-10 0-12,-16 5 12,11-9-12,5-5 12,0-5 0,-6 0 0,-4 0 0,-6 0 0,10 0 0,-4 0 0,-1 5 0,-10-5 0,-1 5 0,6 14 0,0-14 0,-5 0 10,-6 4-2,6-4-8,5 14 12,0 0-12,0 0 11,-16-5-11,0 0 10,5 5 1,6 0 0,0 10 0,5 4 0,0-4-11,0 8-16,5 1 4,-5 5 1,-5 0 11,10-5 0,6 0 10,-1-1-10,-10 1 8,11-4-8,5-1 0,0-5 0,5 5 0,-5-4-8,0 4-1,6-9 0,4-10-137,-5 5-27,-5-9-6</inkml:trace>
        </inkml:traceGroup>
        <inkml:traceGroup>
          <inkml:annotationXML>
            <emma:emma xmlns:emma="http://www.w3.org/2003/04/emma" version="1.0">
              <emma:interpretation id="{40DAB936-E322-49E7-94D4-2C5CF6964F1C}" emma:medium="tactile" emma:mode="ink">
                <msink:context xmlns:msink="http://schemas.microsoft.com/ink/2010/main" type="inkWord" rotatedBoundingBox="8991,8578 9252,8924 9009,9107 8748,8761"/>
              </emma:interpretation>
              <emma:one-of disjunction-type="recognition" id="oneOf14">
                <emma:interpretation id="interp66" emma:lang="en-AU" emma:confidence="0">
                  <emma:literal>B</emma:literal>
                </emma:interpretation>
                <emma:interpretation id="interp67" emma:lang="en-AU" emma:confidence="0">
                  <emma:literal>X</emma:literal>
                </emma:interpretation>
                <emma:interpretation id="interp68" emma:lang="en-AU" emma:confidence="0">
                  <emma:literal>€</emma:literal>
                </emma:interpretation>
                <emma:interpretation id="interp69" emma:lang="en-AU" emma:confidence="0">
                  <emma:literal>D</emma:literal>
                </emma:interpretation>
                <emma:interpretation id="interp70" emma:lang="en-AU" emma:confidence="0">
                  <emma:literal>%</emma:literal>
                </emma:interpretation>
              </emma:one-of>
            </emma:emma>
          </inkml:annotationXML>
          <inkml:trace contextRef="#ctx0" brushRef="#br0" timeOffset="30737.9897">8178 3100 1555,'0'0'138,"0"0"-110,-11 0-28,0 5 0,11-5 231,0 0 41,0 0 8,0 0 1,-5 14-141,0-4-29,5 4-6,5 5-1,0 0-67,1 4-13,4-8-4,1 4 0,5 4-20,-6 1 0,1-5 0,5 0 0,-5-10-23,5 10-5,-11-5-2,6 5 0,-1-9-186,1-1-38</inkml:trace>
          <inkml:trace contextRef="#ctx0" brushRef="#br0" timeOffset="31178.8963">8124 3077 2239,'-5'-5'49,"0"0"11,-1 0 1,1 1 2,-6 4-51,6 0-12,0 0 0,5 0 0,0 0 94,0 0 16,0 0 3,0 0 1,16-5-135,-16 5-27,0 0-6,21 0-1,0 0-37,1 5-8,-6-1-2,5 6 0,0-5-51,0-5-11,1 4-1,-1 1-1,-5-5-7,5 0-2,1 0 0,-6 0 0,-1 0 122,-4 0 24,-11 0 5,0 0 0,0 0 140,0 0 28,0 0 6,0 0 1,0 0 11,0 0 2,0 0 1,0 0 0,0 0-74,-5 5-15,-6-5-4,1 5 0,4-10-17,6 5-4,0 0-1,-10 0 0,-1 0-13,11 0-2,0 0-1,0 0 0,0 0-34,0 0-17,-5 9 1,5 5 1,0 1 31,0-1 5,5-5 2,0 6 0,1-1 0,4 0 0,-4 0 0,4-4 0,1-1 8,5 1 1,-6 4 1,1-5 0,-6 5-2,6-4-1,-6-1 0,-5-9 0,0 0-5,6 10-1,-6-10 0,0 9 0,0 1-8,-11-1-3,6-4 0,-6 4 0,0 1-25,-5-1-4,0-4-2,-5 0 0,5-1 18,-5-4 0,0 5 0,-1-10 0,1 5-137,0-9-24,5 4-5,5-9-947</inkml:trace>
        </inkml:traceGroup>
        <inkml:traceGroup>
          <inkml:annotationXML>
            <emma:emma xmlns:emma="http://www.w3.org/2003/04/emma" version="1.0">
              <emma:interpretation id="{D33F3375-5A82-4286-A8A1-137057492677}" emma:medium="tactile" emma:mode="ink">
                <msink:context xmlns:msink="http://schemas.microsoft.com/ink/2010/main" type="inkWord" rotatedBoundingBox="10028,8660 10078,9053 9816,9086 9766,8694"/>
              </emma:interpretation>
              <emma:one-of disjunction-type="recognition" id="oneOf15">
                <emma:interpretation id="interp71" emma:lang="en-AU" emma:confidence="0">
                  <emma:literal>a</emma:literal>
                </emma:interpretation>
                <emma:interpretation id="interp72" emma:lang="en-AU" emma:confidence="0">
                  <emma:literal>G</emma:literal>
                </emma:interpretation>
                <emma:interpretation id="interp73" emma:lang="en-AU" emma:confidence="0">
                  <emma:literal>g</emma:literal>
                </emma:interpretation>
                <emma:interpretation id="interp74" emma:lang="en-AU" emma:confidence="0">
                  <emma:literal>A</emma:literal>
                </emma:interpretation>
                <emma:interpretation id="interp75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31681.1704">9200 3129 1036,'0'-5'92,"-6"-5"-73,1 1-19,0 4 0,-1-9 276,1 5 51,0-1 10,-1 5 3,-4-4-155,4 4-30,-4-4-7,-1 4 0,6 0-76,5 5-14,-11 0-3,0 5-1,11-5-30,-10 10-5,-1 4-2,6 5 0,-1 0-17,1 4 0,5 1-8,0 4 8,0 1-11,0-1 11,5 0-12,1 1 12,4-6-20,6 1 2,-5 0 1,0-5 0,-1-5-2,1 0 0,0-4 0,-6-1 0,-5-9 19,11-5-8,-6-4 8,6-5 0,-6-1 0,6 6 0,-6-10 0,-5 0 0,5-5 0,0 1 11,-5-1-11,6 5 10,-12-4-10,6 4 12,0 0-12,0 5 12,0-5 5,0 9 2,0 1 0,0 9 0,0 0 1,0 0 1,0 0 0,0 0 0,0 0-5,0 0 0,11 14-1,-6 0 0,6 0-15,0 5-12,-1 5 3,6-5 0,0 0-157,0-5-31,6-5-7</inkml:trace>
        </inkml:traceGroup>
        <inkml:traceGroup>
          <inkml:annotationXML>
            <emma:emma xmlns:emma="http://www.w3.org/2003/04/emma" version="1.0">
              <emma:interpretation id="{AE6FE6BD-9CFF-40AF-BC2D-CEED26687127}" emma:medium="tactile" emma:mode="ink">
                <msink:context xmlns:msink="http://schemas.microsoft.com/ink/2010/main" type="inkWord" rotatedBoundingBox="10590,8235 12235,8332 12199,8944 10554,8847"/>
              </emma:interpretation>
              <emma:one-of disjunction-type="recognition" id="oneOf16">
                <emma:interpretation id="interp76" emma:lang="en-AU" emma:confidence="0">
                  <emma:literal>knave</emma:literal>
                </emma:interpretation>
                <emma:interpretation id="interp77" emma:lang="en-AU" emma:confidence="0">
                  <emma:literal>Knave</emma:literal>
                </emma:interpretation>
                <emma:interpretation id="interp78" emma:lang="en-AU" emma:confidence="0">
                  <emma:literal>knar</emma:literal>
                </emma:interpretation>
                <emma:interpretation id="interp79" emma:lang="en-AU" emma:confidence="0">
                  <emma:literal>knars</emma:literal>
                </emma:interpretation>
                <emma:interpretation id="interp80" emma:lang="en-AU" emma:confidence="0">
                  <emma:literal>knags</emma:literal>
                </emma:interpretation>
              </emma:one-of>
            </emma:emma>
          </inkml:annotationXML>
          <inkml:trace contextRef="#ctx0" brushRef="#br0" timeOffset="32102.4786">9902 2637 2188,'-11'-29'48,"6"6"11,5 23 1,0 0 1,-10-5-49,10 5-12,-6 5 0,1-5 0,5 0 103,0 0 17,-5 9 4,5 1 1,5 4-46,-5 0-10,11 10-1,-6-1-1,5 6-54,1-1-13,5 0 0,0 5 0,-5 1 0,5-6 0,-6 10 0,6-5 0,0-5 0,-5 5 0,5 1 0,-5-6 0,-1-4-48,1-1-13,-1-9-3,1 5 0,0-4-153,-1-1-31,-4-9-7,4 4-1</inkml:trace>
          <inkml:trace contextRef="#ctx0" brushRef="#br0" timeOffset="32319.384">10243 2925 633,'0'0'56,"0"0"-44,0 0-12,-6 0 0,-4-4 296,-1-1 58,11 5 11,-10 0 3,-6 0-141,5 0-28,0 0-6,1 5-1,-1-1-128,-5 1-27,5 4-5,1 1 0,-1-5-4,0 4-1,1 5 0,-1 0 0,6 1-27,-1-1 8,1 0-8,5 5 0,0-10 0,5 10 0,-5-9 0,6 4 0,-6 0-8,10-4 8,-4 4 0,4 0 0,1-4 0,5 4-11,5-5 11,-5 1-8,0-6-9,0 1-2,6 0 0,-1-5 0,-5 0-53,5 0-10,0-5-2,-5 0-684,0 1-137</inkml:trace>
          <inkml:trace contextRef="#ctx0" brushRef="#br0" timeOffset="32650.8404">10418 2925 1911,'0'0'84,"0"0"19,0 0-83,0 0-20,0 0 0,0 0 0,0 0 124,0 0 21,0 10 4,-5 9 1,5 0-76,0-5-15,0 5-3,0 4-1,0-4-19,5 5-4,1-5-1,-6 0 0,5 4-7,-5-8-2,5 4 0,1-5 0,-6-14-9,5 9-1,6-4-1,-11-5 0,0 0-2,0 0 0,0 0 0,0 0 0,0 0-9,0 0 0,10-14 9,-10 0-9,0-5 0,0 4 8,11 1-8,-6-5 0,-5 5 0,6-5 0,-1 5 0,0-5 8,6 5-19,0 0-3,-1-1-1,-4 6 0,-1 0 35,-5 9 6,0 0 2,0 0 0,0 0 6,0 0 2,11 0 0,-1 9 0,1-4-36,-1-1 0,1 11 0,5-6 0,-5 1 0,-1 4 0,1 0 0,5-5 0,0 6-118,-5-1-30,5 0-7,0 5-673,-1-10-134</inkml:trace>
          <inkml:trace contextRef="#ctx0" brushRef="#br0" timeOffset="33038.1629">10919 2996 576,'0'0'51,"0"0"-41,0 0-10,0-5 0,-6-9 340,6 5 67,-5-5 13,0 4 2,-1 1-184,-4-1-37,5 6-7,-6-6-2,0 10-88,1 0-19,-1 0-3,0 0-1,1 0-45,-1 5-10,0 4-2,6 1 0,-6-1-24,6 5 0,0 1 0,-1-1 0,6 5 0,-5 0-11,5 0 3,5-1 0,1 1 8,-1 0-13,0-5 5,1 1 8,4-1-24,-4-5 4,4 6 0,-4-6 0,-6-9 11,0 0 9,0 0-12,0 0 12,0 0-37,10 0-1,1-5 0,5 1 0,-11-6 82,6-4 16,-6 4 3,1 1 1,-1-10-73,0 5-15,0 0-2,-5-5-1,6 5 27,-1-1 0,-5 1 0,0 5 0,0-6 0,0 6 12,0 0-2,0 9-1,0-10 12,0 10 3,0 0 0,0 0 0,0 0-24,0 0 0,0 0-12,0 0 4,0 0 30,11 10 6,-6 4 2,6 0 0,-1-5-30,-4 6 0,-1-1-11,6 5 11,-6-5-31,6 0 2,5 0 0,-11-4 0,0-1-98,6 1-19,-6 4-4,6-5-674,-6 1-136</inkml:trace>
          <inkml:trace contextRef="#ctx0" brushRef="#br0" timeOffset="33667.2462">11078 3006 1612,'0'9'144,"0"-9"-116,0 0-28,0 0 0,0 19 165,0-5 27,0-14 6,11 10 1,-6-1-83,1 5-16,-1-4-3,0 4-1,-5-14-31,6 9-6,-1 1-2,0-1 0,-5-9-36,6 10-7,-6-10-2,5 14 0,-5-14-12,11 10-16,-11-10 3,0 0 1,0 0 29,0 0 7,0 0 0,0 0 1,0 0-10,0 0-3,0 0 0,0 0 0,0-15-4,5 1-8,-5 0 11,5 0-11,-5 0 0,6-1 0,-6 1 0,5 0 0,0 0 0,1 4 0,-6 10 0,10-9 0,-4 4 0,-6 5 0,10-5 0,1 1 0,0 4-35,-11 0-4,0 0-1,15 0 0,1 0 40,0 0 0,0 0 0,0 4 0,-5-4 0,5 0 0,-5 0 0,5 5 0,-6-5 0,6 5 0,0-10 0,0 5 0,-5 0 0,-1-5 0,-10 5 0,11-4 0,0-1 0,-1 0 0,-4-4 0,-1 4 0,-5 5 0,5-9 0,-5 4 0,0-5 0,0 1 0,-5-1 0,-6 1 0,1 4 0,-1-9 0,0 9 0,1 5 0,-6-4 0,0 4 0,5 0 0,-5 0 0,11 9 0,-6-4 0,1 4 0,-1 1 0,11 4 12,0 5-12,0-5 12,0 5-12,0 0 12,11 0-12,-1 4-17,1-4 4,0 0 1,-1-9 12,6 4 0,-5 0 0,10 0 0,-5-4-196,5-1-37</inkml:trace>
        </inkml:traceGroup>
        <inkml:traceGroup>
          <inkml:annotationXML>
            <emma:emma xmlns:emma="http://www.w3.org/2003/04/emma" version="1.0">
              <emma:interpretation id="{8E74CAE4-5DD8-4B7C-8E8F-3548DAF5212E}" emma:medium="tactile" emma:mode="ink">
                <msink:context xmlns:msink="http://schemas.microsoft.com/ink/2010/main" type="inkWord" rotatedBoundingBox="12952,8491 13379,8406 13433,8680 13006,8764"/>
              </emma:interpretation>
              <emma:one-of disjunction-type="recognition" id="oneOf17">
                <emma:interpretation id="interp81" emma:lang="en-AU" emma:confidence="0">
                  <emma:literal>or</emma:literal>
                </emma:interpretation>
                <emma:interpretation id="interp82" emma:lang="en-AU" emma:confidence="0">
                  <emma:literal>org</emma:literal>
                </emma:interpretation>
                <emma:interpretation id="interp83" emma:lang="en-AU" emma:confidence="0">
                  <emma:literal>Or</emma:literal>
                </emma:interpretation>
                <emma:interpretation id="interp84" emma:lang="en-AU" emma:confidence="0">
                  <emma:literal>Ur</emma:literal>
                </emma:interpretation>
                <emma:interpretation id="interp85" emma:lang="en-AU" emma:confidence="0">
                  <emma:literal>ur</emma:literal>
                </emma:interpretation>
              </emma:one-of>
            </emma:emma>
          </inkml:annotationXML>
          <inkml:trace contextRef="#ctx0" brushRef="#br0" timeOffset="34256.2855">12297 2864 2606,'0'0'57,"0"0"12,0 0 3,0 0 1,-5 0-58,5 0-15,0 0 0,0 0 0,-11 14 64,6 0 9,0 5 3,5 5 0,0-10-61,0 10-15,0-10 0,5 5 0,6 0 0,-1-5 0,-10-14 0,11 14 0,-6-5 0,6 6 0,-11-15 0,16 4 0,-11 1 0,11 0 0,-10-5 0,4-5 0,1 0 54,-6-4 8,1-1 2,-1-4 0,0 5-51,0-5-13,-5 4 0,-5-4 0,5 0 0,-5 0 0,0-5 0,-1 4 0,-4 1 0,4 0 0,-10 0 0,6 0 0,-1-1 0,-5 6 0,0 0 0,0 4 0,0 0 0,5 0 0,1 1 0,-1 4 0,1 4-49,-1 1-12,11-5-3,0 0 0,0 0 0,5 10 0,-5-10 0,0 0 0,11 9-87,-1-4-17,-10-5-4,11 4-1,5-4-133,-5 0-26,5 0-6,-6-4-1,6-1 267,0 0 52,-5 5 12,0-4 8,5 4 100,-6-5 28,1 5 4,-1 0 2,-4 0 6,4 0 0,-4-5 1,-6 5 0,10 14 12,1-4 3,-11-10 0,11 14 0,-6 0-67,6 0-13,-6 1-2,0-6-1,1 10-25,-1-10-6,0 6-1,1-1 0,-6-14-4,0 0-1,5 9 0,-5-9 0,0 0-12,0 0-2,0 0-1,0 0 0,0 0 0,0 0 0,0 0 0,0 0 0,0 0 7,5-9 2,-5-1 0,0-4 0,6 5-2,-6-6-1,0 1 0,0 0 0,5 0-11,0 0-3,-5 4 0,6-4 0,-1 5-13,0-1 0,6 1 0,0 4-10,-1-5-68,1 6-14,5-11-2,0 6-816,5-5-163</inkml:trace>
        </inkml:traceGroup>
        <inkml:traceGroup>
          <inkml:annotationXML>
            <emma:emma xmlns:emma="http://www.w3.org/2003/04/emma" version="1.0">
              <emma:interpretation id="{9250813D-87F0-4F45-B42B-19137BC4F047}" emma:medium="tactile" emma:mode="ink">
                <msink:context xmlns:msink="http://schemas.microsoft.com/ink/2010/main" type="inkWord" rotatedBoundingBox="14104,8092 15245,8349 15110,8951 13968,8693"/>
              </emma:interpretation>
              <emma:one-of disjunction-type="recognition" id="oneOf18">
                <emma:interpretation id="interp86" emma:lang="en-AU" emma:confidence="0">
                  <emma:literal>Bob</emma:literal>
                </emma:interpretation>
                <emma:interpretation id="interp87" emma:lang="en-AU" emma:confidence="0">
                  <emma:literal>Bobs</emma:literal>
                </emma:interpretation>
                <emma:interpretation id="interp88" emma:lang="en-AU" emma:confidence="0">
                  <emma:literal>Boob</emma:literal>
                </emma:interpretation>
                <emma:interpretation id="interp89" emma:lang="en-AU" emma:confidence="0">
                  <emma:literal>Bomb</emma:literal>
                </emma:interpretation>
                <emma:interpretation id="interp90" emma:lang="en-AU" emma:confidence="0">
                  <emma:literal>Bobo</emma:literal>
                </emma:interpretation>
              </emma:one-of>
            </emma:emma>
          </inkml:annotationXML>
          <inkml:trace contextRef="#ctx0" brushRef="#br0" timeOffset="34843.229">13357 2783 288,'0'-23'25,"-6"13"-25,1-9 0,5 5 0,-5 0 422,-1 0 79,1-1 16,0 1 3,5 10-269,0 4-55,0 0-10,0 0-2,0 0-98,0 0-19,0 0-4,0 0-1,0 0-28,5 14-6,0 5 0,1 0-1,-6 0-27,5-1-9,0 1 0,1 5 0,-1 4 9,0-4 0,1 0 0,-1-1 0,0-4 0,1 0 0,-1-5 0,-5 5 0,5-4-88,-5-6-16,6 0-4,-6-9 0,0 0-66,0 0-14,0 0-2,0 0-502,-6 15-100</inkml:trace>
          <inkml:trace contextRef="#ctx0" brushRef="#br0" timeOffset="35414.5779">13346 2892 1072,'0'0'48,"0"0"9,0-9-45,0-1-12,0-4 0,0 0 0,0 0 104,0 4 20,0-4 3,0 4 1,0 10-17,0-9-3,-5 0-1,5-1 0,0 10-8,-6-9-2,6-1 0,0 1 0,0 9-16,0-10-3,6 1-1,-6-1 0,0 10-21,0 0-4,0 0 0,0 0-1,5-14-11,0 5-1,6-1-1,-11 10 0,11-5-16,-11 5-3,5-9-1,6 0 0,-6-1-2,6 5-1,-1-4 0,6 9 0,-5-5-3,-1 5 0,1 0 0,0 0 0,-11 0-2,16 0-1,5 5 0,-5-5 0,0 0-9,0 5 0,5-1 9,-5-4-9,0 5 0,-5-5 0,-1 0 0,6 10 0,-16-10 0,0 0 0,0 0 0,0 0 0,6 9 0,4 5-12,-10 0 2,0 1 0,-10-1-12,-1 0-2,6 5-1,-6-5 0,-5 0-1,0-4 0,0-1 0,11-4 0,-11 4 9,5-4 1,11-5 1,-10 5 0,10-5 15,0 0 0,-11 5 0,11-5-9,0 0 9,0 0 0,0 0 0,0 0 0,0 0 0,0 0 9,0 0-1,0 0-8,0 0 19,11 0-3,5 4-1,-6 1 0,6 0 1,0 0 1,0 4 0,0-4 0,0 4-8,-5 1-1,-11-10-8,0 14 12,10 0-2,-4 0-1,-6 0 0,5 1 0,0-6-9,1 1 10,-6-10-10,-6 14 10,6 0-10,0-5 10,0 6-10,0-6 10,0-9-10,-10 10 12,-1-1-12,-5 0 12,-5 1-12,-1-5 12,1 4-12,-5-9 12,4 5-12,1-5 0,0-5 0,-1 5 0,6 0-44,0-5 0,6 1-1,-1 4 0,11 0-93,-5-10-18,0 1-4,5 9-601,-6-10-120</inkml:trace>
          <inkml:trace contextRef="#ctx0" brushRef="#br0" timeOffset="35724.6034">13852 2873 403,'0'0'36,"0"0"-36,0 0 0,0 0 0,0 0 406,0 0 74,0 0 16,0 0 2,-6 5-295,1 4-59,0-4-12,-1 9-3,6-4-81,0 4-16,0 0-3,6 5-1,-6-5-16,10 0-4,-4 5-8,4-4 12,1-1-12,0 0 0,5-5 0,-6 6 0,6-6 0,0 1 9,0-1-9,-5-4 8,-1-10 4,6 0 1,-16 5 0,11-9 0,5 4 13,-5-4 2,-6-6 1,6 1 0,-6 0 0,-5-5 0,0 0 0,0 5 0,0-5-5,-5 5-2,-1 0 0,-4 0 0,-6-1-10,0 6-1,0-1-1,-6 1 0,1-1-18,0 6-4,-6 4-1,1 0 0,-1 4-41,6 6-8,-1-1-2,6 6 0,11-6-117,0 5-24,-6-9-5,11-5-867</inkml:trace>
          <inkml:trace contextRef="#ctx0" brushRef="#br0" timeOffset="36382.3548">14086 2674 1209,'5'-14'108,"-5"10"-87,0-6-21,0-4 0,0 4 192,0-4 33,0 5 7,5 9 2,-5 0-79,0 0-16,0 0-3,11 9-1,0 5-75,-6 5-14,6-4-3,-1 8-1,1 6-28,0-1-6,-1 10 0,-4-5-8,4 0 0,1 5 0,-6-10 0,1 1 0,-1-6 0,0 1 0,1 0 0,-6-5-9,0-19 0,0 0 0,5 14 0,-5-14 0,0 0 9,0 0 0,0 0 0,0 0 0,0 0 0,0 0-8,0-10 8,0 6-8,11-6 8,-11 1 0,5-6 0,-5 11 0,11-1 0,-6 0 0,0 1 0,0 4 0,6 0 0,0 4 0,-1 1 0,1 0 0,0-1 9,5 1-9,0 5 12,0-6-12,-6 1 0,1 5 0,5-6-12,-5 6 3,-11-10 41,10 5 9,-10-5 2,0 0 0,0 0-8,0 0-2,0 0 0,0 0 0,0 0-4,0 0-1,-16 4 0,0 1 0,-5 4-7,0 1-1,-1 4-1,-4-4 0,-1-6-19,6 1-16,0 0 4,5-5 0,-6 4-117,6-8-23,6 4-5,4-10-1040</inkml:trace>
        </inkml:traceGroup>
        <inkml:traceGroup>
          <inkml:annotationXML>
            <emma:emma xmlns:emma="http://www.w3.org/2003/04/emma" version="1.0">
              <emma:interpretation id="{4697D4D4-149F-4341-95EE-A6FC21EDB1F9}" emma:medium="tactile" emma:mode="ink">
                <msink:context xmlns:msink="http://schemas.microsoft.com/ink/2010/main" type="inkWord" rotatedBoundingBox="15787,8190 16058,8576 15813,8748 15542,8362"/>
              </emma:interpretation>
              <emma:one-of disjunction-type="recognition" id="oneOf19">
                <emma:interpretation id="interp91" emma:lang="en-AU" emma:confidence="0">
                  <emma:literal>is</emma:literal>
                </emma:interpretation>
                <emma:interpretation id="interp92" emma:lang="en-AU" emma:confidence="0">
                  <emma:literal>i</emma:literal>
                </emma:interpretation>
                <emma:interpretation id="interp93" emma:lang="en-AU" emma:confidence="0">
                  <emma:literal>it</emma:literal>
                </emma:interpretation>
                <emma:interpretation id="interp94" emma:lang="en-AU" emma:confidence="0">
                  <emma:literal>in</emma:literal>
                </emma:interpretation>
                <emma:interpretation id="interp95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37030.9917">14900 2651 1209,'0'0'53,"0"0"12,0 0-52,0 0-13,0 0 0,6-10 0,4 10 79,-10 0 13,6-4 2,-6 4 1,10 0-109,1 4-22,-1-4-4,6 10-395,0-5-79</inkml:trace>
          <inkml:trace contextRef="#ctx0" brushRef="#br0" timeOffset="36855.5183">14975 2760 1324,'0'0'59,"0"0"12,0 0-57,0 0-14,0 0 0,0 0 0,0 0 248,0 0 48,0 0 8,0 9 3,0-9-183,0 10-37,0 4-7,0 0-2,5 5-50,-5-5-11,0 10-1,5-5-1,1 0-15,-1 0 0,-5-5 0,0 0 0,11 5-25,-6-5-8,-5-5-2,11 6-763,-11-15-153</inkml:trace>
          <inkml:trace contextRef="#ctx0" brushRef="#br0" timeOffset="37314.1584">15209 2750 288,'0'0'12,"0"0"4,0 0-16,0 0 0,0 0 0,0 0 0,0 0 365,0 0 71,-5 0 13,-6 0 3,0 0-301,1 5-61,-1-5-12,0 0-2,1 5 4,-1-5 0,11 0 1,-11 4 0,11-4-49,0 0-11,0 0-1,0 0-1,-5 10-19,5-10 0,-10 9-8,10 5 8,0-4-9,0 4 9,0-14-8,10 14 8,-5 1-27,1-6 0,4 5 0,1-4 0,0-1 60,-1 1 12,1-1 3,0 1 0,-6-1-8,6 0-2,-1 1 0,1-5 0,-11-5-4,0 0-1,11 4 0,-11-4 0,0 0-5,0 0 0,0 0-1,-6 15 0,6-6-6,-5 0-1,-6 1 0,1-5 0,-6-1-20,5 1 0,-5 5-12,5-6 4,-5 1-56,0-5-10,16 0-2,0 0-1,-5-5-161,5 5-32</inkml:trace>
        </inkml:traceGroup>
        <inkml:traceGroup>
          <inkml:annotationXML>
            <emma:emma xmlns:emma="http://www.w3.org/2003/04/emma" version="1.0">
              <emma:interpretation id="{8BF77FB7-493C-4952-A98D-12E30D45C23F}" emma:medium="tactile" emma:mode="ink">
                <msink:context xmlns:msink="http://schemas.microsoft.com/ink/2010/main" type="inkWord" rotatedBoundingBox="16342,8086 18856,7990 18892,8931 16378,9027"/>
              </emma:interpretation>
              <emma:one-of disjunction-type="recognition" id="oneOf20">
                <emma:interpretation id="interp96" emma:lang="en-AU" emma:confidence="0">
                  <emma:literal>a</emma:literal>
                </emma:interpretation>
                <emma:interpretation id="interp97" emma:lang="en-AU" emma:confidence="0">
                  <emma:literal>A</emma:literal>
                </emma:interpretation>
                <emma:interpretation id="interp98" emma:lang="en-AU" emma:confidence="0">
                  <emma:literal>9</emma:literal>
                </emma:interpretation>
                <emma:interpretation id="interp99" emma:lang="en-AU" emma:confidence="0">
                  <emma:literal>q</emma:literal>
                </emma:interpretation>
                <emma:interpretation id="interp100" emma:lang="en-AU" emma:confidence="0">
                  <emma:literal>an</emma:literal>
                </emma:interpretation>
              </emma:one-of>
            </emma:emma>
          </inkml:annotationXML>
          <inkml:trace contextRef="#ctx0" brushRef="#br0" timeOffset="37720.5918">15864 2750 2419,'0'0'53,"0"0"11,0 0 3,-6 0 1,-4-14-55,-1 9-13,11 5 0,-11-4 0,1-6 105,-1 5 19,0 1 3,1-1 1,-1 5-52,1-5-9,-1 5-3,0 5 0,1 0 0,-6-1 0,0 1 0,5 5 0,0-1-102,1 5-21,-1-4-4,0 4-1,6 0 73,0 5 15,-1-5 2,6 5 1,0-5-43,0 5-9,6-5-2,-1 1 0,0-6 15,-5-9 2,11 10 1,0-6 0,-1 1-9,-10-5-2,0 0 0,11 0 0,0-5-12,-1-4-2,-4-1-1,4-4 0,1 0 35,-6 0 0,6 0 0,-6-5 0,-5-5 8,11 0 8,-6 5 1,-5 5 1,11 0 3,-11 5 1,0 9 0,0 0 0,5-15 2,-5 15 0,0 0 0,0 0 0,16 15-12,-11-6-3,1 10 0,4 5 0,1-6-9,0 6 0,-1 5 0,6-1 0,-5-4-87,0-1-16,5-4-3,5 0-1182</inkml:trace>
        </inkml:traceGroup>
        <inkml:traceGroup>
          <inkml:annotationXML>
            <emma:emma xmlns:emma="http://www.w3.org/2003/04/emma" version="1.0">
              <emma:interpretation id="{4E9C0CDF-FCB0-4299-B4F1-E33450CFB1F7}" emma:medium="tactile" emma:mode="ink">
                <msink:context xmlns:msink="http://schemas.microsoft.com/ink/2010/main" type="inkWord" rotatedBoundingBox="16875,8066 18865,8060 18867,8953 16878,8958"/>
              </emma:interpretation>
              <emma:one-of disjunction-type="recognition" id="oneOf21">
                <emma:interpretation id="interp101" emma:lang="en-AU" emma:confidence="0">
                  <emma:literal>knight</emma:literal>
                </emma:interpretation>
                <emma:interpretation id="interp102" emma:lang="en-AU" emma:confidence="0">
                  <emma:literal>tonight</emma:literal>
                </emma:interpretation>
                <emma:interpretation id="interp103" emma:lang="en-AU" emma:confidence="0">
                  <emma:literal>Knight</emma:literal>
                </emma:interpretation>
                <emma:interpretation id="interp104" emma:lang="en-AU" emma:confidence="0">
                  <emma:literal>Tonight</emma:literal>
                </emma:interpretation>
                <emma:interpretation id="interp105" emma:lang="en-AU" emma:confidence="0">
                  <emma:literal>knights</emma:literal>
                </emma:interpretation>
              </emma:one-of>
            </emma:emma>
          </inkml:annotationXML>
          <inkml:trace contextRef="#ctx0" brushRef="#br0" timeOffset="38063.1651">16146 2410 633,'0'0'56,"0"0"-44,0 0-12,0 0 0,0 0 412,0 0 81,0 0 16,0 14 3,0 9-329,0 1-67,5 0-12,0 4-4,11 0-41,-5 1-9,5-1-2,-5-4 0,5 9-25,0 0-6,0-4-1,0 4 0,5-5-16,-5 0-12,0-4 1,0 0 1,5-1-107,-10-4-22,5 0-4,0-5-669,0 1-135</inkml:trace>
          <inkml:trace contextRef="#ctx0" brushRef="#br0" timeOffset="38233.9146">16593 2731 1209,'0'0'108,"0"0"-87,-11 0-21,1 0 0,-6-4 208,5-6 36,0 5 8,-5-4 2,0-1-86,0 6-18,6-1-3,-6 0-1,0 5-66,5 5-14,1 4-2,4 1-1,1-1-43,5 6-8,-5 3-1,10 1-1,-5 0-10,5 5 0,1-10 0,4 5 0,1-5 0,-1 5 0,1-5 0,5 1 0,0-11-16,0 6-6,-5 4-1,5-5 0,-6-4-51,6-5-10,0-5-3,-5 1 0,0-6-167,5-4-34</inkml:trace>
          <inkml:trace contextRef="#ctx0" brushRef="#br0" timeOffset="38559.4205">16715 2641 403,'0'24'17,"0"-24"5,0 0-22,0 0 0,0 14 0,-5 0 0,5 1 405,0-1 77,-5 0 15,5 0 3,0 5-340,0-5-69,0 5-14,0 0-2,0 0-42,0-5-8,0 0-1,0-14-1,0 10 1,0-10 1,0 0 0,0 0 0,0 0-5,0 0 0,0 0-1,0 0 0,0 0 10,0 0 3,0 0 0,0 0 0,0 0-11,5-5-1,0-4-1,6-1 0,-6-4-11,-5 0-8,6-5 9,-1 9-9,6-4 9,-6 10-9,6-6 8,-6 1-8,6 4 14,-11 5-2,10-5-1,1 0 0,-11 5-1,10 5 0,1 5 0,5-1 0,0 5-1,-5 0 0,-1-4 0,1 9 0,0-5-9,-1 0 0,6-4-12,-5 4 12,0 0-50,-1-4-2,-5-1-1,6 5 0,-11-14-151,0 0-29,0 0-7</inkml:trace>
          <inkml:trace contextRef="#ctx0" brushRef="#br0" timeOffset="38732.1452">17040 2717 345,'0'0'15,"0"0"4,0 0-19,0 0 0,0 0 0,11 10 0,-11-1 360,5-4 69,0 4 14,6 1 2,-6-1-305,1 1-62,-1-1-12,0 5-2,1-4-52,4 4-12,-4 0 0,-6 0 0,5-4-130,0 4-29</inkml:trace>
          <inkml:trace contextRef="#ctx0" brushRef="#br0" timeOffset="38888.3064">16965 2580 1994,'-5'-29'88,"0"15"19,0 5-86,5 9-21,0 0 0,0 0 0,0 0 84,0 0 12,0 0 2,0 0 1,0 0-126,0 0-25,10 0-4,-5 5-931</inkml:trace>
          <inkml:trace contextRef="#ctx0" brushRef="#br0" timeOffset="39295.1969">17317 2750 2671,'0'0'59,"0"-9"12,-6-1 2,6-4 2,-5 5-60,-6-1-15,6 1 0,0-1 0,-6 1 100,6 4 18,-6-4 3,1 9 1,-1 0-98,0 0-24,1 9 0,-1 5 0,6-4 0,-6 4 0,11 5 0,0 4 0,0-4-46,0 5-14,5 0-4,1-1 0,-1-4 52,6 0 12,-6-9 0,6 4 0,-1-5-54,-10-9-8,0 0-2,11 10 0,0-5 52,-1-5 12,-4-5 0,4-5 0,1 1 0,-6-1 0,6-4 0,-6 0 0,0 0 0,1 0 0,-1-1 0,0 6 0,1-1 37,-6 10 11,0 0 1,0 0 1,0 0-29,0 0-5,0 0-2,0 0 0,10 10 14,-4-1 4,4 1 0,1 4 0,0 5 0,-6 0 0,6 0 0,-1 5 0,1-1-48,0 6-8,-1-6-3,1 6 0,-6-1 27,0-4-10,6 4 10,-6 0 0,1 1-31,4-1 1,-4-4 0,-1 0 0,6-6-102,-6-3-20,6-1-4,-6 0-973</inkml:trace>
          <inkml:trace contextRef="#ctx0" brushRef="#br0" timeOffset="39628.6431">17492 2443 1497,'0'0'66,"0"0"14,0 0-64,0 0-16,0 0 0,0 0 0,0 0 237,0 0 44,0 0 9,6 14 2,-1 0-178,0 5-35,1 9-7,4 1-2,1-1-38,0 5-8,-1 0-2,-4 5 0,-1-5 24,6 0 5,-6-4 1,0-1 0,1 1-21,-1-6-4,0-4-1,6-5 0,-6 5-16,-5-9-10,6-1 12,-6-9-12,0 0 12,0 0-12,10 0 12,-5 0-12,-5 0 14,11-4-4,0-6-1,-1 1 0,-4-10-9,4 4 10,-4-3-10,4-1 10,1 4-10,0 6 0,-6-1 0,6 6 0,-11 4 0,0 0 0,0 0 0,0 0 0,0 0 0,0 0 8,16 9-8,-6 1 0,-10-10-29,11 14-11,0-5-3,4 1 0,-4-1-119,0 1-24,-11-10-5,10 0-1</inkml:trace>
          <inkml:trace contextRef="#ctx0" brushRef="#br0" timeOffset="39800.3528">17908 2731 2041,'-11'-23'90,"11"23"19,0 0-87,11-5-22,-1 5 0,1-5 0,5 0 140,-5 1 23,4-6 5,1 1 0,0 4-43,-5-4-9,10-1-1,-5 5-1,-5-9-59,5 5-12,-5-1-3,-1 6 0,1-1-64,0 5-12,-6-10-4,-5 10 0,10-4-180,-10 4-36</inkml:trace>
          <inkml:trace contextRef="#ctx0" brushRef="#br0" timeOffset="39970.3304">18019 2428 1440,'-5'24'64,"5"-24"12,0 0-60,0 0-16,0 0 0,0 0 0,0 10 296,0 8 57,0 1 11,5 5 3,-5 4-201,11-4-40,-6 9-8,1 0-2,4 0-71,-4-4-14,4-1-3,1 1-1,0-1-120,-6-4-24,11-1-5,0-4-1211</inkml:trace>
        </inkml:traceGroup>
        <inkml:traceGroup>
          <inkml:annotationXML>
            <emma:emma xmlns:emma="http://www.w3.org/2003/04/emma" version="1.0">
              <emma:interpretation id="{98BD02B3-A6EB-4877-9564-B846C7095BE5}" emma:medium="tactile" emma:mode="ink">
                <msink:context xmlns:msink="http://schemas.microsoft.com/ink/2010/main" type="inkWord" rotatedBoundingBox="19318,8113 19638,8101 19656,8586 19337,8598"/>
              </emma:interpretation>
              <emma:one-of disjunction-type="recognition" id="oneOf22">
                <emma:interpretation id="interp106" emma:lang="en-AU" emma:confidence="0">
                  <emma:literal>is</emma:literal>
                </emma:interpretation>
                <emma:interpretation id="interp107" emma:lang="en-AU" emma:confidence="0">
                  <emma:literal>B</emma:literal>
                </emma:interpretation>
                <emma:interpretation id="interp108" emma:lang="en-AU" emma:confidence="0">
                  <emma:literal>i</emma:literal>
                </emma:interpretation>
                <emma:interpretation id="interp109" emma:lang="en-AU" emma:confidence="0">
                  <emma:literal>R</emma:literal>
                </emma:interpretation>
                <emma:interpretation id="interp110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40760.4794">18589 2462 1036,'0'0'92,"0"0"-73,0 0-19,0 0 0,0 0 275,0 0 51,0 0 10,11-5 3,-11 5-269,10 0-54,6 5-16,0-1 8,0 6-63,0-1-13,0 1-2,0 4-1,0-5-69,0 1-15,0 4-2,0 5-344,0-5-69,26 15 999,-15-20-287,-27-9-57,0 0-68,0 0-17,0 0 0,0 0 0,0 0 178,0 0 32,0 0 6,0 0 2,0 0-68,0 0-14,0 0-2,0 0-1,-11-9-58,1 9-12,-1 0-3,0 0 0,-4 0-60,15 0 0,-6 4 0,6-4-13,0 0-25,0 0-5,0 0-1,0 14 0,0 5 4,6 0 1,-1-5 0,0 5 0,6 0 39,-1-4 0,1-1 0,0 5 0,-1-5 44,1 0 16,0 0 3,-1 0 1,1 1-52,-6-11-12,-5-4 0,11 10 0,-11-10 54,0 0 8,0 0 2,5 9 0,-5-9 0,0 0 0,0 14 0,0-14 0,-10 10-52,-1-1-12,-5 6 0,0-11 0,0 1-100,0 0-22,5 4-5,-5-4-1,6 0-102,-1-5-21</inkml:trace>
          <inkml:trace contextRef="#ctx0" brushRef="#br0" timeOffset="40258.2657">18690 2637 2570,'0'0'114,"0"0"23,0 0-109,-5 4-28,5-4 0,0 0 0,0 0 74,0 15 10,-6 8 1,12-4 1,-12 0-25,6 5-5,6-1 0,-6 6-1,5-6-37,-5 1-7,5-5-2,1 5 0,-6-5-109,5-5-23,-5-14-4,5 14-1127</inkml:trace>
        </inkml:traceGroup>
        <inkml:traceGroup>
          <inkml:annotationXML>
            <emma:emma xmlns:emma="http://www.w3.org/2003/04/emma" version="1.0">
              <emma:interpretation id="{9AB3FC38-1595-4C17-8A24-F452E3D2C812}" emma:medium="tactile" emma:mode="ink">
                <msink:context xmlns:msink="http://schemas.microsoft.com/ink/2010/main" type="inkWord" rotatedBoundingBox="20058,7756 21405,7705 21444,8721 20097,8772"/>
              </emma:interpretation>
              <emma:one-of disjunction-type="recognition" id="oneOf23">
                <emma:interpretation id="interp111" emma:lang="en-AU" emma:confidence="0">
                  <emma:literal>false</emma:literal>
                </emma:interpretation>
                <emma:interpretation id="interp112" emma:lang="en-AU" emma:confidence="0">
                  <emma:literal>file</emma:literal>
                </emma:interpretation>
                <emma:interpretation id="interp113" emma:lang="en-AU" emma:confidence="0">
                  <emma:literal>fuse</emma:literal>
                </emma:interpretation>
                <emma:interpretation id="interp114" emma:lang="en-AU" emma:confidence="0">
                  <emma:literal>Pulse</emma:literal>
                </emma:interpretation>
                <emma:interpretation id="interp115" emma:lang="en-AU" emma:confidence="0">
                  <emma:literal>fine</emma:literal>
                </emma:interpretation>
              </emma:one-of>
            </emma:emma>
          </inkml:annotationXML>
          <inkml:trace contextRef="#ctx0" brushRef="#br0" timeOffset="41527.7252">19355 2793 345,'0'0'15,"0"0"4,0 0-19,0 0 0,6-10 0,-1 1 0,-5 9 464,11-5 90,-6-4 18,11 4 3,0-5-365,5-4-73,1 5-14,4-1-3,-5 6-89,6-1-18,-6 0-3,1 5-1,-1 0 5,0 5 1,1 0 0,-7-1 0,7-4-61,-6 5-12,5 5-2,-5-1-1,0 0-121,-5-4-24,5 0-5,0 0-1,0-5-59,-6 0-12,6 0-2,-5 0-1,-1-5 121,-4 0 24,-6 5 5,0 0 0,10-5 268,-10 5 54,0 0 10,0-14 3,-5 5 31,5-5 6,-5 4 2,5 10 0,0 0-70,-6-5-15,-4-4-2,-1 4-1,6 0-50,-6 1-9,6-1-3,5 5 0,-11 9-44,11-9-10,0 0-2,-5 5 0,-6 5-20,11-10-12,0 0 12,-5 9-12,5 10 0,-5-5 0,5 0 0,0-14 0,0 0 0,0 0 0,0 0 0,0 0 0,0 0 0,0 0 0,0 0 0,0 0 0,0 0 0,0 0 0,0 0 8,0 0-8,10-4 0,-4-1 8,-6 5-8,10-9 0,-10 9 0,6-5 0,-6 5 0,10-10 0,1 6 8,-11 4-8,5-5 0,-5 5 0,0 0 0,0 0 0,5 19 0,6-5 0,-6 5 0,1-5 0,4 5 0,-4-5 0,4 0 0,-4 1-16,4-6 2,1 10 0,-6-10-53,6 6-10,-6-6-3,-5-9 0,6 5-164,-6-5-32</inkml:trace>
          <inkml:trace contextRef="#ctx0" brushRef="#br0" timeOffset="41028.9966">19648 2518 2548,'-16'-28'113,"11"9"23,-6-5-108,6-4-28,0 0 0,-6-1 0,-5 6 112,5-11 16,1 11 4,-6-6 1,0 1-62,5 0-13,-10 9-2,5 0-1,0 0-25,5 5-5,-5 4-1,6 1 0,10-1-12,0 10-2,0 0-1,0 0 0,-11 19-9,11 5 0,0-1 0,0 15 0,0 0-11,5 10 11,11 4-8,-5 4 8,5 6-12,-11-5 4,6-1 0,-6 6 0,6-1-4,-1-4 0,-10 0 0,11-5 0,-6-9-32,1-1-6,4-4-2,-4 0 0,-6-5-186,0 0-38,0-9-7</inkml:trace>
          <inkml:trace contextRef="#ctx0" brushRef="#br0" timeOffset="41749.5968">19882 2244 1994,'0'0'88,"0"0"19,0 0-86,0 0-21,6 9 0,-1 10 0,0-4 140,1 8 23,-1-4 5,6 5 0,-1 4-48,1 1-9,0 4-3,-6 0 0,11 0-44,-11-5-10,6-4-2,-1 4 0,1 1-29,0-1-7,-1-4 0,1-1-1,5 6-39,-5-10-8,-1 0-2,6-5 0,-5-5-183,0 1-37,5-1-7</inkml:trace>
          <inkml:trace contextRef="#ctx0" brushRef="#br0" timeOffset="42056.3645">20324 2594 691,'0'0'61,"0"0"-49,0 0-12,0-9 0,-5-1 352,0 1 67,-11-1 13,5 5 4,6-4-222,-6 4-44,0 5-9,-5 0-1,6 0-97,10 0-19,0 0-4,0 19-1,-6-5-39,6 1 0,0 4 0,-5-1 0,0-8-16,-1-1-7,6 6-1,6 3-1,-1 6 25,0-5 0,-5-5 0,6 0 0,4 1 0,-4-1 0,-6-14 0,0 9 0,10 1 46,-4-6 14,-6-4 4,0 0 0,5 10-52,-5-10-12,5 9 0,-5-9 0,0 10 37,0-10 5,0 9 1,0 6 0,-10-1-43,4 0 0,-10 0 0,6-4 0,10-10-32,-6 14-1,6-14-1,-10 9 0,-1 1-86,-5-6-18,5-4-3,11 0-1,-5-4-79,-6-1-16</inkml:trace>
          <inkml:trace contextRef="#ctx0" brushRef="#br0" timeOffset="42364.3713">20345 2750 1267,'0'0'56,"0"0"12,0 0-55,11-5-13,5 5 0,-5-9 0,-1 4 274,1 1 52,0-6 10,-1-4 3,6 0-169,-5-5-34,0 5-6,-1 4-2,1 1-77,-1-1-16,-4-4-3,4 5-1,-4 4 1,4-5 1,-4 1 0,-1-5 0,0 4-20,-5-4-4,0 0-1,0 4 0,-5 1-8,0-1-9,-1-4 9,-4 9-13,-1-4 13,0 4 0,1 5 0,-6 0 0,5 5 0,-5 0-9,6 4 9,4 5 0,-4 5-29,4 0-1,1-5 0,0 10 0,5 5 30,5-1 0,-5 5 0,5 5 0,1-5 0,-1-5 0,6 5 0,-1-4 0,6-5 0,-5-1 0,10-9 0,0 1 0,1-6 0,-1 1 0,0-6-8,1-4 8,4-9-20,-4-1-2,-1 1 0,0-5-871,0-5-175</inkml:trace>
        </inkml:traceGroup>
      </inkml:traceGroup>
    </inkml:traceGroup>
    <inkml:traceGroup>
      <inkml:annotationXML>
        <emma:emma xmlns:emma="http://www.w3.org/2003/04/emma" version="1.0">
          <emma:interpretation id="{3A3D6399-D7AE-4487-B3B9-F923CEA5EFE3}" emma:medium="tactile" emma:mode="ink">
            <msink:context xmlns:msink="http://schemas.microsoft.com/ink/2010/main" type="paragraph" rotatedBoundingBox="830,9662 21112,8986 21155,10289 874,10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5B047F-8D74-4E11-9277-1C3E806D139F}" emma:medium="tactile" emma:mode="ink">
              <msink:context xmlns:msink="http://schemas.microsoft.com/ink/2010/main" type="inkBullet" rotatedBoundingBox="841,9982 1376,9964 1388,10328 853,10346"/>
            </emma:interpretation>
            <emma:one-of disjunction-type="recognition" id="oneOf24">
              <emma:interpretation id="interp116" emma:lang="en-AU" emma:confidence="0">
                <emma:literal>↳</emma:literal>
              </emma:interpretation>
            </emma:one-of>
          </emma:emma>
        </inkml:annotationXML>
        <inkml:trace contextRef="#ctx0" brushRef="#br0" timeOffset="43474.4111">129 4378 1324,'-10'9'59,"10"-9"12,0 0-57,0 0-14,0 0 0,0 0 0,0 0 220,-5 5 40,5 4 9,0-9 2,0 0-147,0 0-28,10 5-7,6 0-1,-5 4-30,5 1-6,10-5-2,-10 4 0,6 10-18,-6-10-4,5-9-1,0 5 0,11-5-13,-16 5-2,5 0-1,-5-5 0,6 4-11,-1-4 0,0 5 0,6-5 8,-17 0-30,6 0-6,-5-5-2,5 5 0,-16 0-172,11 0-34,-11 0-8</inkml:trace>
        <inkml:trace contextRef="#ctx0" brushRef="#br0" timeOffset="43797.1093">428 4326 460,'-6'9'41,"6"1"-33,0-10-8,0 0 0,0 0 284,0 0 54,0 0 11,0-15 3,0 1-156,0 14-32,0 0-5,0 0-2,0 0-52,11 10-10,5-6-3,-11 1 0,6 5-21,5-10-5,5 9-1,-10 1 0,-1-1-25,6 5-4,0-4-2,-5-1 0,5 1-10,-5-6-1,5 6-1,5-5 0,-16-1-8,-5-4-2,11 5 0,-11-5 0,0 0-4,0 0 0,0 0-8,0 0 12,0 0-12,5 14 9,-5 0-9,0 5 8,-5-4-8,-6-1 0,6 5 0,-6-5 0,-10 0-21,0 0 0,-1 0 0,6 5 0,-10-4-7,15-6 0,-16-4-1,17 4 0,-6 1-36,-5-6-7,5 6-2,5-5 0,11-5-150,0 0-29</inkml:trace>
      </inkml:traceGroup>
      <inkml:traceGroup>
        <inkml:annotationXML>
          <emma:emma xmlns:emma="http://www.w3.org/2003/04/emma" version="1.0">
            <emma:interpretation id="{10970B31-AE7E-4EB5-82FD-447065582B3A}" emma:medium="tactile" emma:mode="ink">
              <msink:context xmlns:msink="http://schemas.microsoft.com/ink/2010/main" type="line" rotatedBoundingBox="2136,9618 21112,8986 21155,10289 2179,10921"/>
            </emma:interpretation>
          </emma:emma>
        </inkml:annotationXML>
        <inkml:traceGroup>
          <inkml:annotationXML>
            <emma:emma xmlns:emma="http://www.w3.org/2003/04/emma" version="1.0">
              <emma:interpretation id="{CC51C2BB-7FD9-45C2-AEE5-62FD3A908E54}" emma:medium="tactile" emma:mode="ink">
                <msink:context xmlns:msink="http://schemas.microsoft.com/ink/2010/main" type="inkWord" rotatedBoundingBox="2136,9618 2661,9601 2689,10450 2164,10468"/>
              </emma:interpretation>
              <emma:one-of disjunction-type="recognition" id="oneOf25">
                <emma:interpretation id="interp117" emma:lang="en-AU" emma:confidence="0">
                  <emma:literal>F</emma:literal>
                </emma:interpretation>
                <emma:interpretation id="interp118" emma:lang="en-AU" emma:confidence="0">
                  <emma:literal>*</emma:literal>
                </emma:interpretation>
                <emma:interpretation id="interp119" emma:lang="en-AU" emma:confidence="0">
                  <emma:literal>f</emma:literal>
                </emma:interpretation>
                <emma:interpretation id="interp120" emma:lang="en-AU" emma:confidence="0">
                  <emma:literal>J</emma:literal>
                </emma:interpretation>
                <emma:interpretation id="interp121" emma:lang="en-AU" emma:confidence="0">
                  <emma:literal>;</emma:literal>
                </emma:interpretation>
              </emma:one-of>
            </emma:emma>
          </inkml:annotationXML>
          <inkml:trace contextRef="#ctx0" brushRef="#br0" timeOffset="44771.427">1418 4321 1382,'0'-28'123,"5"18"-99,-5 10-24,0 0 0,0 0 113,0 0 18,5-5 3,11 1 1,-10 4-3,10 0 0,5 4 0,0 6 0,6-15-36,-1 10-7,1 0-1,-11 4-1,11 5-19,4-4-3,-15-10-1,6 9 0,-1 10-25,0-5-6,6 1-1,-16-1 0,15-5-12,-21 1-4,11 4 0,0-5 0,-5 5-5,-6-4-2,6-1 0,-6-4 0,1 5-9,-6-10 10,0 0-10,0 0 10,0 0-10,0 0 8,0 0-8,0 0 8,-11 14-8,0-9 0,-5-1 0,0 6 0,0-10 0,1 4-17,-7 1 4,1-5 1,0-5-17,5 10-3,-16 0-1,10-5 0,-4-5-53,5 0-10,-1-4-3,6 4-719,0-4-144</inkml:trace>
          <inkml:trace contextRef="#ctx0" brushRef="#br0" timeOffset="45012.2655">1423 4023 518,'5'-19'23,"-5"19"5,0 0-28,0 0 0,0-9 0,0-1 0,0 1 454,0 9 86,16-5 16,-10 0 4,4 0-360,1 5-73,5 0-15,0 0-2,5 0-45,0 0-9,6 10-1,0-5-1,5-5-26,-1 9-4,-4 1-2,0-1 0,10-4-22,-16-1 0,11 1 0,-11 0 8,6 0-80,0-1-16,-6-4-4,11 0-1241</inkml:trace>
          <inkml:trace contextRef="#ctx0" brushRef="#br0" timeOffset="44461.876">1481 4288 1868,'-21'-43'83,"21"29"17,0 0-80,0 4-20,-5 1 0,5 0 0,0 9 122,0 0 21,0 0 4,0 0 1,0 0-64,-5 14-12,5-14-2,0 14-1,0 5-4,5 4-1,0 1 0,6 5 0,5-1-51,-6 5-13,1 0 0,5 0 0,0 5 28,-5-5 4,-1 0 0,6 0 0,-5 1-32,0-1 0,5-5 0,-6 1 0,1-1 0,-6 0-16,6-4 1,-1-15 1,-4 1-46,-6-10-10,10 5-2,-10-5-757,0 0-152</inkml:trace>
        </inkml:traceGroup>
        <inkml:traceGroup>
          <inkml:annotationXML>
            <emma:emma xmlns:emma="http://www.w3.org/2003/04/emma" version="1.0">
              <emma:interpretation id="{E0348391-9338-4CBF-8BBA-EE29F029ACCA}" emma:medium="tactile" emma:mode="ink">
                <msink:context xmlns:msink="http://schemas.microsoft.com/ink/2010/main" type="inkWord" rotatedBoundingBox="3498,10143 3530,10142 3537,10351 3505,10352"/>
              </emma:interpretation>
              <emma:one-of disjunction-type="recognition" id="oneOf26">
                <emma:interpretation id="interp122" emma:lang="en-AU" emma:confidence="0">
                  <emma:literal>;</emma:literal>
                </emma:interpretation>
                <emma:interpretation id="interp123" emma:lang="en-AU" emma:confidence="0">
                  <emma:literal>:</emma:literal>
                </emma:interpretation>
                <emma:interpretation id="interp124" emma:lang="en-AU" emma:confidence="0">
                  <emma:literal>l</emma:literal>
                </emma:interpretation>
                <emma:interpretation id="interp125" emma:lang="en-AU" emma:confidence="0">
                  <emma:literal>K</emma:literal>
                </emma:interpretation>
                <emma:interpretation id="interp126" emma:lang="en-AU" emma:confidence="0">
                  <emma:literal>i</emma:literal>
                </emma:interpretation>
              </emma:one-of>
            </emma:emma>
          </inkml:annotationXML>
          <inkml:trace contextRef="#ctx0" brushRef="#br0" timeOffset="46154.1947">2796 4638 1036,'-10'24'46,"10"-24"10,0 0-45,0 0-11,0 0 0,0 0 0,0 0 244,0 0 46,0 0 10,-6 9 1,1-4-166,5-5-34,0 0-6,0 0-2,0 0-77,5 5-16,11 4 0,-5-4-1092</inkml:trace>
          <inkml:trace contextRef="#ctx0" brushRef="#br0" timeOffset="46073.9541">2780 4487 1324,'16'19'59,"-16"-19"12,0 0-57,0 0-14,0 0 0,0 0 0,0 0 194,0 0 36,0 0 7,0 0 2,0 0-151,0 0-31,0 0-5,0 0-2,0 0-50,0 0-9,0 0-3,0 0 0,0 0-129,0 0-27,0 9-4</inkml:trace>
        </inkml:traceGroup>
        <inkml:traceGroup>
          <inkml:annotationXML>
            <emma:emma xmlns:emma="http://www.w3.org/2003/04/emma" version="1.0">
              <emma:interpretation id="{7AC7B34E-06A8-4A01-8BED-D8BF5D2C61D5}" emma:medium="tactile" emma:mode="ink">
                <msink:context xmlns:msink="http://schemas.microsoft.com/ink/2010/main" type="inkWord" rotatedBoundingBox="5081,9972 6685,9919 6705,10507 5101,10561"/>
              </emma:interpretation>
              <emma:one-of disjunction-type="recognition" id="oneOf27">
                <emma:interpretation id="interp127" emma:lang="en-AU" emma:confidence="0">
                  <emma:literal>Alice</emma:literal>
                </emma:interpretation>
                <emma:interpretation id="interp128" emma:lang="en-AU" emma:confidence="0">
                  <emma:literal>Alive</emma:literal>
                </emma:interpretation>
                <emma:interpretation id="interp129" emma:lang="en-AU" emma:confidence="0">
                  <emma:literal>Alike</emma:literal>
                </emma:interpretation>
                <emma:interpretation id="interp130" emma:lang="en-AU" emma:confidence="0">
                  <emma:literal>Allice</emma:literal>
                </emma:interpretation>
                <emma:interpretation id="interp131" emma:lang="en-AU" emma:confidence="0">
                  <emma:literal>Alize</emma:literal>
                </emma:interpretation>
              </emma:one-of>
            </emma:emma>
          </inkml:annotationXML>
          <inkml:trace contextRef="#ctx0" brushRef="#br0" timeOffset="46849.7761">4404 4387 2188,'0'0'48,"0"0"11,-11-9 1,6-1 1,5 10-49,0 0-12,0 0 0,0 0 0,0 0 105,-11 15 19,6-6 3,-6 0 1,11 6-103,-5 4-25,5-1 0,5 11 0,-5-1 0,5 1-9,1-1 0,-1-4 0,-5-1 9,11 1 12,-6 0-2,0-5-1,1 0-9,-1-1 0,0-3 0,1-6 0,-1 5 0,-5-14 0,0 0 0,0 0 0,0 0 0,0 0 0,0 0 0,0 0 0,0 0 0,0 0-12,0-19 2,-5 0 1,-1 5 9,1-5-8,5-4 8,0-1-8,0 0 8,0-4 0,0 0 0,0 4 0,0 0 0,0-4 0,5-1 0,-5 6 0,0 4 13,6 5-1,-6-5-1,0 5 0,5-1 22,-5 15 5,0 0 1,0 0 0,0 0-12,0 0-3,11 0 0,5 5 0,-6 0-24,6 4 0,-5 10 8,5 0-8,5 5 0,-5-5 0,5 4 0,1 6 0,-1-1 0,0 1 0,-5 4 0,0 0 0,0-5 0,-5 1 0,5-1 0,-6-4 0,1-1 46,-6 6 7,1-6 2,-1-4 0,-5 0-153,0-5-30,0-4-7,0 4-1,-5-5 5,5-9 1,0 0 0,-11 0-890</inkml:trace>
          <inkml:trace contextRef="#ctx0" brushRef="#br0" timeOffset="47035.4695">4430 4629 1728,'0'-5'38,"0"5"8,0 0 2,0 0 0,-5-10-39,5 10-9,0 0 0,0 0 0,0 0 104,0 0 20,0 0 3,0 0 1,16 5-52,-5-5-11,5 5-1,0-5-1,-6 5-19,1-5-4,10 0-1,-5 0 0,5 4-11,-5 1-1,0-5-1,6 0 0,-6 0-26,0-5 0,0 10 0,-1-5 0,-4 0-163,-11 0-37,0 0-8</inkml:trace>
          <inkml:trace contextRef="#ctx0" brushRef="#br0" timeOffset="47310.2855">4792 4302 1670,'0'0'148,"0"0"-118,0 0-30,0 0 0,0 0 172,0 0 29,0 0 6,0 0 1,0 0-59,0 0-11,0 0-2,0 0-1,22 10-84,-17-1-17,6 10-3,-1 0-1,6 0-2,-5 0-1,5 9 0,-6 0 0,6 1-27,-5 4 0,5-5 0,-5 5 0,5-4 0,0-5 0,0-6 0,-6 1 0,6-4-97,-11-1-25,6 5-5,-6-5-1,11-5-133,-16-9-27,0 0-6,0 0-1</inkml:trace>
          <inkml:trace contextRef="#ctx0" brushRef="#br0" timeOffset="47650.3185">5101 4345 1774,'0'0'79,"0"0"16,0 0-76,0 0-19,-5-5 0,5 5 0,0 0 100,0 0 16,0 0 3,0 0 1,0 0-91,0 0-17,0 0-4,0 0-8,10 5-140,6 4-36</inkml:trace>
          <inkml:trace contextRef="#ctx0" brushRef="#br0" timeOffset="47486.2798">5117 4463 806,'0'0'72,"0"0"-58,0 0-14,0 0 0,0 0 265,0 0 51,0 0 9,11 5 3,-1 4-172,1 5-35,-6 1-6,6-6-2,-1 5-61,1 0-13,-6 1-3,6 3 0,0-3-52,-1-1-10,-4-5-2,4 6-1,-4-6-79,4 0-16,-10-9-4</inkml:trace>
          <inkml:trace contextRef="#ctx0" brushRef="#br0" timeOffset="48085.0813">5484 4359 460,'0'0'41,"0"0"-33,-10-10-8,-1 1 0,0 4 341,1-4 67,-1 4 12,11 5 4,-11-5-200,1 5-39,-1-4-8,0 4-1,11 0-81,-5 0-16,-6 0-3,11 0-1,-10 9-47,4 5-10,1 0-2,0 5 0,-1-4-16,6 3 8,0 1-8,6 0 0,-6 5 0,5 0 0,6-1 0,5-4 0,0 0-12,0 0-7,5-5-1,0 0 0,1 1 30,-1-1 6,0-9 0,0 4 1,-5 0-27,0-9-6,11-4 0,-6-1-1,-5 0 17,6 1 0,-6-1 0,-1-5 0,1-4 16,0 0 8,-5 4 0,0-4 1,5-5-25,-6 0 0,-4 1 8,-1-1-8,0-5 0,-5 0-12,0 5 2,-5 0 1,0 5-3,-6-5 0,6 5 0,-6 5 0,-5-6 1,5 11 0,1 4 0,4 9 0,-4-4-3,4 4-1,-4 6 0,-1-1 0,11 0 15,0 0 0,0 0 0,0 5 0,6 0 11,4 0 5,-5 5 0,6 4 1,5-9-3,0 0-1,0-5 0,5 5 0,-5-5-13,6-4 0,4 4 0,6-9 0,-5-1-78,-6-4-22,6 5-4,5 0-1087</inkml:trace>
        </inkml:traceGroup>
        <inkml:traceGroup>
          <inkml:annotationXML>
            <emma:emma xmlns:emma="http://www.w3.org/2003/04/emma" version="1.0">
              <emma:interpretation id="{C7C4EFB0-5710-42AA-B4D1-A11F41723196}" emma:medium="tactile" emma:mode="ink">
                <msink:context xmlns:msink="http://schemas.microsoft.com/ink/2010/main" type="inkWord" rotatedBoundingBox="7099,9903 7615,9886 7630,10325 7113,10342"/>
              </emma:interpretation>
              <emma:one-of disjunction-type="recognition" id="oneOf28">
                <emma:interpretation id="interp132" emma:lang="en-AU" emma:confidence="0">
                  <emma:literal>is</emma:literal>
                </emma:interpretation>
                <emma:interpretation id="interp133" emma:lang="en-AU" emma:confidence="0">
                  <emma:literal>if</emma:literal>
                </emma:interpretation>
                <emma:interpretation id="interp134" emma:lang="en-AU" emma:confidence="0">
                  <emma:literal>i</emma:literal>
                </emma:interpretation>
                <emma:interpretation id="interp135" emma:lang="en-AU" emma:confidence="0">
                  <emma:literal>it</emma:literal>
                </emma:interpretation>
                <emma:interpretation id="interp136" emma:lang="en-AU" emma:confidence="0">
                  <emma:literal>in</emma:literal>
                </emma:interpretation>
              </emma:one-of>
            </emma:emma>
          </inkml:annotationXML>
          <inkml:trace contextRef="#ctx0" brushRef="#br0" timeOffset="48546.9766">6373 4359 921,'32'-10'40,"-32"10"10,0 0-40,-11-14-10,17 5 0,-6-5 0,5 4 278,-5 10 54,-5-9 10,10-1 2,16-4-249,-10 4-51,-11 1-9,5 4-3,22 10-100,-11-5-20,0 5-4,5-5-527,-5 4-105</inkml:trace>
          <inkml:trace contextRef="#ctx0" brushRef="#br0" timeOffset="48383.603">6586 4477 748,'0'0'67,"0"0"-54,0 0-13,0 0 0,-21 10 367,10-6 70,11-4 15,0 0 2,-11 10-262,11-10-53,0 0-11,6 14-1,4 0-93,-4 0-18,-6-14-4,5 15-1,11 3 16,-5-3 3,-11-15 1,0 19 0,10-5-63,1-5-13,-11-9-3,0 0-809,0 0-163</inkml:trace>
          <inkml:trace contextRef="#ctx0" brushRef="#br0" timeOffset="48813.0982">6873 4345 921,'16'-15'82,"-16"6"-66,-10 0-16,4-1 0,1 1 229,0 4 43,-1 5 8,-9-5 1,-7 5-159,12-5-32,-1 5-6,0-4-2,-10 4-22,5-5-4,5-5 0,6 6-1,-6 4-16,1 4-3,-1 1-1,11-5 0,5 14-19,-5-4-3,-10 4-1,10-14 0,10 10 0,-4 4-1,-6 0 0,0 5 0,0-19 9,5 14 3,6 5 0,-6 0 0,-5-10-7,0-9-2,11 19 0,-1-5 0,-15 5-14,5-4 9,11-1-9,-1 5 8,-4 4-8,-6-8 0,0-1 0,0 0 0,5 0-11,-10 0-4,-6-4-1,0-1 0,1 5-17,4-4-4,-4 4-1,-6-9 0,-6-5-110,7 0-21,4 0-5</inkml:trace>
        </inkml:traceGroup>
        <inkml:traceGroup>
          <inkml:annotationXML>
            <emma:emma xmlns:emma="http://www.w3.org/2003/04/emma" version="1.0">
              <emma:interpretation id="{52DCB9CB-E986-43D4-A62B-E4534CDEDB99}" emma:medium="tactile" emma:mode="ink">
                <msink:context xmlns:msink="http://schemas.microsoft.com/ink/2010/main" type="inkWord" rotatedBoundingBox="8070,10072 8516,10057 8525,10322 8079,10337"/>
              </emma:interpretation>
              <emma:one-of disjunction-type="recognition" id="oneOf29">
                <emma:interpretation id="interp137" emma:lang="en-AU" emma:confidence="0">
                  <emma:literal>a</emma:literal>
                </emma:interpretation>
                <emma:interpretation id="interp138" emma:lang="en-AU" emma:confidence="0">
                  <emma:literal>A</emma:literal>
                </emma:interpretation>
                <emma:interpretation id="interp139" emma:lang="en-AU" emma:confidence="0">
                  <emma:literal>d</emma:literal>
                </emma:interpretation>
                <emma:interpretation id="interp140" emma:lang="en-AU" emma:confidence="0">
                  <emma:literal>G</emma:literal>
                </emma:interpretation>
                <emma:interpretation id="interp141" emma:lang="en-AU" emma:confidence="0">
                  <emma:literal>D</emma:literal>
                </emma:interpretation>
              </emma:one-of>
            </emma:emma>
          </inkml:annotationXML>
          <inkml:trace contextRef="#ctx0" brushRef="#br0" timeOffset="49314.5665">7656 4524 2419,'-27'19'53,"17"-14"11,-1-10 3,0-4 1,-5-5-55,0 4-13,0-4 0,-5 5 0,0-1 105,0 1 19,-1-1 3,1 1 1,5-1-103,-5 6-25,-1 4 0,6-5 0,6 0 56,-1-4 7,6 9 1,5 0 0,0 0-103,0 9-20,0 1-4,0 4-1,5 0 52,1 5 12,-1 0 0,5 4 0,6 1 0,-5 0 0,5-1 0,5-4 0,-5-4 0,-5-6 0,5 5 0,0 0 0,0-4 0,-5-10 0,-11 0 0,10-5 0,6 0 0,-5 1 0,-6-6 0,0 1 0,6-5-54,-6-1-8,1 1-2,-6-5 0,-6 0 103,6 0 20,6 5 4,-1-5 1,-10 5-52,5-5-12,0 5 0,0 0 0,0 4 0,0 10 0,0 0 0,0 0 0,0 0 54,0 0 8,0 0 2,5 14 0,6 5-52,-1 0-12,-4 0 0,10 0 0,0 0 0,0 0 0,0-5 0,5-4 0,-5 4-151,5-5-33,6-4-6,-1-5-2</inkml:trace>
        </inkml:traceGroup>
        <inkml:traceGroup>
          <inkml:annotationXML>
            <emma:emma xmlns:emma="http://www.w3.org/2003/04/emma" version="1.0">
              <emma:interpretation id="{CD288A31-7839-4947-8E4E-B79B3B8AA3E2}" emma:medium="tactile" emma:mode="ink">
                <msink:context xmlns:msink="http://schemas.microsoft.com/ink/2010/main" type="inkWord" rotatedBoundingBox="9033,9585 11295,9510 11332,10616 9070,10692"/>
              </emma:interpretation>
              <emma:one-of disjunction-type="recognition" id="oneOf30">
                <emma:interpretation id="interp142" emma:lang="en-AU" emma:confidence="0">
                  <emma:literal>knight</emma:literal>
                </emma:interpretation>
                <emma:interpretation id="interp143" emma:lang="en-AU" emma:confidence="0">
                  <emma:literal>Knight</emma:literal>
                </emma:interpretation>
                <emma:interpretation id="interp144" emma:lang="en-AU" emma:confidence="0">
                  <emma:literal>lcnight</emma:literal>
                </emma:interpretation>
                <emma:interpretation id="interp145" emma:lang="en-AU" emma:confidence="0">
                  <emma:literal>Icnight</emma:literal>
                </emma:interpretation>
                <emma:interpretation id="interp146" emma:lang="en-AU" emma:confidence="0">
                  <emma:literal>lenight</emma:literal>
                </emma:interpretation>
              </emma:one-of>
            </emma:emma>
          </inkml:annotationXML>
          <inkml:trace contextRef="#ctx0" brushRef="#br0" timeOffset="49954.509">8305 3985 864,'0'-5'76,"0"5"-60,0 0-16,0 0 0,0 0 230,0 0 43,0 0 9,11 15 2,0-1-160,-1 5-32,6 0-7,-5 4-1,-1 6-28,1-1-5,0 10-2,5 0 0,-11 0-27,11 4-6,-5 1 0,5-10-1,-6 0 1,1-5 1,0 1 0,5-1 0,-6-4-27,6-5-6,-5 4 0,-1-8-709,1-1-142</inkml:trace>
          <inkml:trace contextRef="#ctx0" brushRef="#br0" timeOffset="50241.4897">8699 4241 1382,'0'0'123,"0"0"-99,-5-5-24,-6 0 0,6-4 176,5 9 29,-11 4 7,6-4 0,-6 5-77,1-5-16,-1 0-3,0 0-1,1 5-73,4 0-14,-4-1-4,4 6 0,-4 4 18,4-5 3,1 6 1,0-1 0,5 0-34,-6 0-12,6 5 9,6-5-9,4 5 0,-4 0 0,-6-9 0,5 4 0,6 0 0,-1 5 0,1-5 8,0 0-8,-1 1 0,6-6 0,0-4 0,0-5 0,-5 0-8,5 0-4,0-5-1,0 0 0,0 1-20,0-1-4,0-9-1,-6 4-765,1 1-153</inkml:trace>
          <inkml:trace contextRef="#ctx0" brushRef="#br0" timeOffset="50601.565">8880 4264 691,'0'0'61,"0"0"-49,0 0-12,0 0 0,5 14 233,1-4 44,-12 4 9,6 0 2,6 0-119,4 1-23,-10-1-5,6 10-1,-1-6-64,0 6-14,1-5-2,-1 0-1,-5-5-19,5 0-4,1 5-1,-1-9 0,-5-10-11,5 14-1,1 0-1,-6-14 0,0 0-3,0 0-1,0 0 0,0 0 0,0 0-10,0 0-8,0 0 12,0 0-12,0 0 0,5-14 0,0 0 0,1-5 0,-6 5-12,5-5-10,0 0-2,1 5 0,-1-5 36,0 4 6,1 1 2,-1 0 0,6 5-20,-1-1 10,-10 10-10,6-9 8,-6 9 17,10 0 3,-10 0 1,16-10 0,-5 5-3,-1 5-1,-10 0 0,11 5 0,0 5-14,5 4-3,-6 5-8,1-5 12,0-5-12,-1 6 0,1-1-12,5 0 12,-5 0-58,-1 0-5,-5 1-1,11-1 0,-5 0-198,0 0-40</inkml:trace>
          <inkml:trace contextRef="#ctx0" brushRef="#br0" timeOffset="50765.4468">9343 4335 1562,'-10'5'69,"10"-5"15,0 0-68,0 0-16,0 0 0,0 0 0,0 0 147,0 0 25,5 9 6,-5 1 1,0-1-71,5 6-15,6-1-2,-6 5-1,1 0-46,-1-5-8,0 0-3,6 5 0,-6-5-142,0 0-29,6 5-6,-6-5-888</inkml:trace>
          <inkml:trace contextRef="#ctx0" brushRef="#br0" timeOffset="50993.0263">9327 4245 1890,'0'0'41,"0"0"9,0 0 2,0 0 1,0 0-42,0 0-11,0 0 0,11 0 0,0 5 16,-1 0 2,6-1 0,-5 6 0,5-1-169,0 1-33,10 4-8,1-4 0</inkml:trace>
          <inkml:trace contextRef="#ctx0" brushRef="#br0" timeOffset="51340.2703">9700 4378 806,'0'-14'72,"-5"9"-58,-1 0-14,6 5 0,0 0 311,-5-9 59,-6 4 12,1-5 2,-1 1-205,0 0-42,1 4-8,10 5-1,0 0-52,0 0-9,-6 9-3,-4 1 0,-1-1-51,11-9-13,-11 10 0,11 4 0,0-14 0,0 14 0,0 0 0,0 5 0,6-5 0,-1 5 0,6-5 0,-6 5 0,0-4 0,6-6 0,0-4 0,-11-5 0,0 0-40,0 0-10,0 0-2,10 9-1,-10-9 33,0 0 8,11 5 0,0-10 1,-1-9 11,1-5 0,-6 5 0,1 4 0,-1-8 0,0-1 0,-5-5 0,11 10 0,-6-5 0,-5 5 0,0-1 0,0 1 0,0 5 0,0-1 0,0 10 0,0 0 0,0 0 49,0 0 12,0 0 3,0 15 0,5 8-52,1 1-12,-1 9 0,0-9 0,6-1 0,-6 1 0,6 4 0,0-4 0,-1 4 0,1 1 0,0 4 0,-1-5 0,1 5 0,0-4 0,-1 4 0,1-5 0,-6 5 0,6-4 0,-6 4 0,6 0 0,-6 0-54,0-9-14,6-5-2,-6-5-741,-5-5-148</inkml:trace>
          <inkml:trace contextRef="#ctx0" brushRef="#br0" timeOffset="51696.0113">9886 3971 2206,'0'0'48,"0"0"11,0 0 1,0 0 3,0 0-51,0 14-12,11 0 0,-6 0 0,0 1 94,1 4 16,-1 0 3,6 4 1,-1 1-33,1 4-6,-6 1-2,6 8 0,-6-3-58,6 3-15,-6 6 0,1-5 0,4-10 38,-10 1 5,6-6 1,-1 1 0,0-5-22,1 5-4,-6-1-1,5-9 0,-5 1-17,5-11 10,-5-4-10,0 0 8,0 0-8,0 0 0,0 0 0,11-4 0,-6-6 0,0 1 0,-5 9 0,6-15 0,-1 1 0,6 0 0,-11 14 0,5-9 0,-5-6 0,0 15 0,0 0 0,0 0 0,11-4 0,-1 8 0,1-4 9,-11 0-9,0 0 8,16 5-8,-5 5 8,-1 4-8,6-5-14,-5 1-7,0 4-2,-1 0-893,1-9-180</inkml:trace>
          <inkml:trace contextRef="#ctx0" brushRef="#br0" timeOffset="51889.944">10301 4406 1958,'0'0'87,"6"-14"17,-1 5-83,6-1-21,-1 1 0,1-1 0,0 1 172,5-1 29,0 1 7,5-1 0,-5 1-98,0 4-20,-6 0-4,6 5-1,-5-4-63,5-1-13,0 5-9,-5 0 12,-11 0-114,16 0-22,0 0-5,-16 0-1091</inkml:trace>
          <inkml:trace contextRef="#ctx0" brushRef="#br0" timeOffset="52071.8258">10488 3857 2386,'0'0'52,"0"0"12,0 0 1,0 0 3,0 0-55,-6 15-13,6-1 0,6 5 0,-1-5 122,-5 5 22,0 4 4,5 1 0,1 9-83,4 5-17,-4 14-3,4 0-1,-4-5-28,4 5-7,1-4-1,5-1-925,-6-14-186</inkml:trace>
        </inkml:traceGroup>
        <inkml:traceGroup>
          <inkml:annotationXML>
            <emma:emma xmlns:emma="http://www.w3.org/2003/04/emma" version="1.0">
              <emma:interpretation id="{79FBD8CE-3C7A-46E5-8C9D-9C6F513A4727}" emma:medium="tactile" emma:mode="ink">
                <msink:context xmlns:msink="http://schemas.microsoft.com/ink/2010/main" type="inkWord" rotatedBoundingBox="12126,9312 13061,9281 13087,10060 12152,10091"/>
              </emma:interpretation>
              <emma:one-of disjunction-type="recognition" id="oneOf31">
                <emma:interpretation id="interp147" emma:lang="en-AU" emma:confidence="0">
                  <emma:literal>and</emma:literal>
                </emma:interpretation>
                <emma:interpretation id="interp148" emma:lang="en-AU" emma:confidence="0">
                  <emma:literal>ancl</emma:literal>
                </emma:interpretation>
                <emma:interpretation id="interp149" emma:lang="en-AU" emma:confidence="0">
                  <emma:literal>ard</emma:literal>
                </emma:interpretation>
                <emma:interpretation id="interp150" emma:lang="en-AU" emma:confidence="0">
                  <emma:literal>anol</emma:literal>
                </emma:interpretation>
              </emma:one-of>
            </emma:emma>
          </inkml:annotationXML>
          <inkml:trace contextRef="#ctx0" brushRef="#br0" timeOffset="52704.3727">11595 4226 1612,'-6'-9'144,"1"-1"-116,0 1-28,-6-5 0,6 4 170,-6 6 28,6-6 6,-6 5 0,6 1-90,-6-1-18,1 0-4,-1 5-1,0 5-56,1 0-11,-1 4-3,0 1 0,6-1-13,-6 5-8,6 0 10,-6 10-10,11 0 0,-5-1 0,5 1-13,0-5 4,0 0 0,5 0 0,1-5 0,-1-4 0,0-1 9,-5-9-8,0 0 8,0 0-8,0 0 8,11-5 0,-11 5 0,11-4-8,-1-11 8,-10 15 9,11-9-1,-6-1-8,6-4 25,-6-5-1,1 0-1,-6 0 0,5-4 4,-5 4 1,5 0 0,-5 5 0,0 0-1,6-1 0,-6 1 0,0 5 0,5-6-3,-5 6-1,0 9 0,0 0 0,0 0-7,0 0-2,5 5 0,6 4 0,5 1-14,-6 4 9,1 5-9,0 4 8,5-8-8,-6 8-9,6-4 9,-5 5-13,0 0-20,5-6-4,-11 6-1,11-10 0,-5 1-92,-6-1-18,0 0-4,6 0-1020</inkml:trace>
          <inkml:trace contextRef="#ctx0" brushRef="#br0" timeOffset="53058.453">11723 4084 1152,'0'0'51,"0"0"10,0 0-49,0 0-12,0 0 0,0 0 0,5 15 233,0-6 44,0 1 9,1-1 2,-6-9-125,5 14-25,0 0-5,1 1-1,-1-1-60,-5 5-12,11-5-2,-6 0-1,0 5-22,-5-5-5,6-4-1,-1 4 0,-5 0-14,0-14-3,0 0-1,0 0 0,0 0-11,0 0 8,0 0-8,0 0 8,0 0-8,0 0 0,0 0 9,0 0-9,5-19 0,-5 19 8,0 0-8,6-14 0,-6-5 0,10-5 0,-4 5 0,-1 5 8,0 5-8,1-5 0,-1-1 0,6 6 8,-11 9 0,5-10 1,-5 10 0,0 0 0,16 0 4,-5 5 1,5 5 0,-6-6 0,6 1-6,-5 0-8,5 4 11,0 1-11,-6 4 0,6 0 0,0 5-15,-5 5 5,0-10-33,-6 5-6,6-5-2,-1 0 0,1 5-213,-1-9-44</inkml:trace>
          <inkml:trace contextRef="#ctx0" brushRef="#br0" timeOffset="53496.309">12164 3791 403,'-16'-38'36,"6"19"-36,-6 0 0,0 0 0,-6 1 301,7 3 54,4 1 10,6 5 3,-1 4-106,6 5-21,0 0-4,0 0-1,0 0-82,-5 9-17,-11 6-3,11 4-1,15-1-67,6 6-14,-5 5-2,10-1-1,-5 5-24,5 0-5,1 5 0,-1-5-1,0 0-7,6 0 0,-6 0-1,0 1 0,1 3-29,-6 1-6,5-9 0,6-1-951,-11 0-189</inkml:trace>
          <inkml:trace contextRef="#ctx0" brushRef="#br0" timeOffset="53312.632">12239 4160 748,'0'0'33,"0"0"7,-5-9-32,-6 4-8,-5 0 0,11 0 0,-1-9 384,-4 5 74,4-1 15,-4 1 3,-1-1-288,0 6-59,1 4-11,-1 0-2,11 0-42,-11 4-8,1 1-2,-1 9 0,0 1-49,6 3-15,10 1 0,1 5 8,-6-5-8,5 0 0,6-5-8,-1 5 8,6 0-11,-5 0 11,5 0-13,0-5 5,5-9-10,-5-1-2,0 6 0,0-5 0,0-15-12,-5 5-4,-1 5 0,1-4 0,0-10-27,-1 4-5,-4 1-2,-1-6 0,0 1-41,-5-9-8,0-1-1,0 0-1,0 1-143,-5-1-28</inkml:trace>
        </inkml:traceGroup>
        <inkml:traceGroup>
          <inkml:annotationXML>
            <emma:emma xmlns:emma="http://www.w3.org/2003/04/emma" version="1.0">
              <emma:interpretation id="{3D7C2B7E-6886-4B42-8883-47BB40395CE7}" emma:medium="tactile" emma:mode="ink">
                <msink:context xmlns:msink="http://schemas.microsoft.com/ink/2010/main" type="inkWord" rotatedBoundingBox="13558,9417 14638,9381 14656,9941 13577,9977"/>
              </emma:interpretation>
              <emma:one-of disjunction-type="recognition" id="oneOf32">
                <emma:interpretation id="interp151" emma:lang="en-AU" emma:confidence="0">
                  <emma:literal>Bob</emma:literal>
                </emma:interpretation>
                <emma:interpretation id="interp152" emma:lang="en-AU" emma:confidence="0">
                  <emma:literal>Bots</emma:literal>
                </emma:interpretation>
                <emma:interpretation id="interp153" emma:lang="en-AU" emma:confidence="0">
                  <emma:literal>bob</emma:literal>
                </emma:interpretation>
                <emma:interpretation id="interp154" emma:lang="en-AU" emma:confidence="0">
                  <emma:literal>B0b</emma:literal>
                </emma:interpretation>
                <emma:interpretation id="interp155" emma:lang="en-AU" emma:confidence="0">
                  <emma:literal>Bols</emma:literal>
                </emma:interpretation>
              </emma:one-of>
            </emma:emma>
          </inkml:annotationXML>
          <inkml:trace contextRef="#ctx0" brushRef="#br0" timeOffset="58258.4641">12862 3966 633,'0'0'56,"0"0"-44,0 0-12,-11 0 0,11 0 338,-11-5 66,11 5 12,0 0 4,-5-9-224,5 9-45,0 0-9,0 0-2,0 0-112,0 0-28,0 0 0,0 0 0,5 9 0,1 10 0,-1-4 0,11 8 0,-5 1 20,5 4-1,-6-4-1,6 9 0,0-5-18,-5 1 0,-1-1-13,1-4 5,-6-1-3,6-4 0,-6-4 0,1-6 0,-6-9-13,0 0-4,0 0 0,0 0 0,0 0 3,0-14 0,0-5 0,-6 0 0,6-9 4,-5 4 1,0 5 0,-1-5 0,1 1 9,0-1 3,-1 0 0,-4 1 0,10-6 8,-6 1 11,6 4-3,-5 1 0,0 4 13,5 0 3,0 0 0,0 5 0,0 0 10,0 4 2,5 1 1,6-1 0,-6 1 1,6 9 0,-1-5 0,1 0 0,0 0-9,5 1-1,-11-1-1,11 5 0,-11 5-13,6-5-2,-11 0-1,11 9 0,-1-9-3,1 10-8,-11-10 12,10 9-4,-10 5-8,6-4 0,-6 4 9,0 0-9,-11 5 0,6 0-16,0-5 2,-1 0 1,-4 1-10,4-6-1,-4 1-1,4-6 0,6-4-9,-16 5-2,6-5 0,4 5 0,6-5 25,0 0 11,-5 0-10,5 0 10,0 0-9,0 0 9,0 0-8,-5 9 8,-1-4-9,6-5 9,0 0-10,0 0 10,11 14 0,0-4 0,-6-1 0,11 1 0,0-10 12,-5 4 0,-1 1-1,6 0 0,0-5-1,-5 0 0,5 4 0,-6 1 0,1-5 0,0 5 0,-11-5 0,5 9 0,-5-9 3,11 10 1,-11-10 0,0 0 0,0 0 4,-6 14 1,-4 0 0,-1 5 0,-5 0-5,5-5-1,-5 10 0,-5-10 0,5-4-4,0-6-1,-5 6 0,0-1 0,5-4-8,-6 0-14,1-1 3,5-4 1,0 0 10,6 0 0,-1 5 0,6-10 0,5 5-107,0 0-19,0 0-4,0 0-645,0 0-129</inkml:trace>
          <inkml:trace contextRef="#ctx0" brushRef="#br0" timeOffset="58573.3409">13271 4089 1731,'0'0'76,"0"0"17,0 0-74,0 0-19,0 0 0,0 0 0,0 0 140,0 0 24,0 0 4,0 0 2,0 0-69,0 0-13,-5 5-4,5-5 0,0 14-40,0-4-9,0 8-2,5-3 0,-5 4-19,11 0-4,0-1-1,-1 1 0,1-4-9,0 3 0,5-3 0,0-1 8,0-9-8,-6 4 0,6-9 0,-5 0 8,5 0-8,-6-5 0,1-4 9,0-1-9,-1 6 10,-10 4-2,11-10-8,-6 1 12,1-5 2,-1-5 0,-5 0 0,0 0 0,-5 0 3,-6 0 1,6 0 0,-6 5 0,-5 4-5,0-4-1,0 9 0,0 1 0,0-1-12,0 5-16,0 5 3,0-1 1,0 1-44,6 5-9,-1-6-2,0 6 0,11-10-30,0 0-7,0 0 0,0 0-640,0 0-127</inkml:trace>
          <inkml:trace contextRef="#ctx0" brushRef="#br0" timeOffset="59022.3233">13506 3744 1926,'0'0'85,"0"0"18,-6-5-83,6 5-20,0 0 0,0 0 0,0 0 129,0 0 22,0 0 4,0 0 1,11 5-81,0 9-16,-1 0-3,6 0-1,0 10-55,0 0 0,0-1-13,0 6 2,-5-1 60,5-4 12,0 4 3,-6-4 0,-10-1-52,6 6-12,-1-10 0,6 0 0,-6-5 0,0 0 0,-5-14 0,0 0 0,0 0 0,0 0 0,0 0 0,0 0 0,0 0 0,0 0 0,0 0 0,0 0 0,0 0 0,0 0-10,0 0 2,6-14 0,-6-5 8,0 0 11,5 5-3,-5 14 0,0 0-8,0 0-16,11-10 4,-1 1 1,1-1 11,-11 10 0,0 0-9,16 0 9,5 0 0,-5 0 0,-5 5-9,5 0 9,0 4 0,0 1 8,-6-1-8,6-4 12,-5 5-1,0 4-1,-6-5 0,6 5 0,-6-4-10,-5-10 12,0 0-12,0 0 12,0 0-1,0 0 0,-5 9 0,-1 1 0,1-6-1,-6 6 0,1-1 0,-6 1 0,0 4-10,0-9 8,0 4-8,0-4 8,-6 0-32,12-1-6,-11-4-2,5-4 0,0-1-124,5 0-24,11 5-6</inkml:trace>
        </inkml:traceGroup>
        <inkml:traceGroup>
          <inkml:annotationXML>
            <emma:emma xmlns:emma="http://www.w3.org/2003/04/emma" version="1.0">
              <emma:interpretation id="{82AE423C-F7EB-4B27-9381-19D1CF6A4C4A}" emma:medium="tactile" emma:mode="ink">
                <msink:context xmlns:msink="http://schemas.microsoft.com/ink/2010/main" type="inkWord" rotatedBoundingBox="15038,9480 15383,9469 15400,9958 15055,9970"/>
              </emma:interpretation>
              <emma:one-of disjunction-type="recognition" id="oneOf33">
                <emma:interpretation id="interp156" emma:lang="en-AU" emma:confidence="0">
                  <emma:literal>is</emma:literal>
                </emma:interpretation>
                <emma:interpretation id="interp157" emma:lang="en-AU" emma:confidence="0">
                  <emma:literal>iS</emma:literal>
                </emma:interpretation>
                <emma:interpretation id="interp158" emma:lang="en-AU" emma:confidence="0">
                  <emma:literal>i5</emma:literal>
                </emma:interpretation>
                <emma:interpretation id="interp159" emma:lang="en-AU" emma:confidence="0">
                  <emma:literal>ig</emma:literal>
                </emma:interpretation>
              </emma:one-of>
            </emma:emma>
          </inkml:annotationXML>
          <inkml:trace contextRef="#ctx0" brushRef="#br0" timeOffset="59560.2299">14309 3829 806,'0'0'36,"0"0"7,0 0-35,0 0-8,0 0 0,0 0 0,0 0 322,0 0 62,0 0 13,0 0 3,0 0-299,0 0-59,16-5-12,-5 5-2,5 0-84,0 0-17,0 5-3,5 0-889</inkml:trace>
          <inkml:trace contextRef="#ctx0" brushRef="#br0" timeOffset="59420.0243">14363 3985 2170,'0'0'96,"0"0"20,0 0-92,0 0-24,0 0 0,0 0 0,0 0 117,0 0 19,0 19 4,0 5 1,0 4-77,5-4-15,6 4-3,-6 0-1,6-4-31,-1 0-6,1-5-8,0 0 11,-6 0-56,0-5-11,6 0-3,-6 0-753,6-4-152</inkml:trace>
          <inkml:trace contextRef="#ctx0" brushRef="#br0" timeOffset="59858.2967">14655 3848 2052,'0'0'45,"0"0"10,0 0 1,0 0 1,0 0-45,-5 5-12,-6-5 0,1 4 0,10-4 122,-6 5 22,-10 0 5,6 0 1,-1-1-56,1 1-11,4 0-3,-10 4 0,0 1-71,6-1-9,-1-4-12,0 4 2,11-9 1,-5 10 0,0-1 0,5 5 0,0-4-3,5 4 0,-10-4 0,10 8 0,6 1 12,-1 0 0,-4 0-9,4 0 9,1-5 22,0 1 9,-1-1 1,1 0 1,0 0-33,-6-9-14,5 0 1,-10-5 0,0 0 21,6 14 4,4 0 0,-10 0 1,0-14-13,0 14 0,0 1 0,-5-1 0,0-5 14,-1 1 0,-4-6 0,5 6 0,-11-1-36,5-4-7,0-5-2,-5 5 0,0-5-166,11-5-34</inkml:trace>
        </inkml:traceGroup>
        <inkml:traceGroup>
          <inkml:annotationXML>
            <emma:emma xmlns:emma="http://www.w3.org/2003/04/emma" version="1.0">
              <emma:interpretation id="{A138BC1B-33AA-4E83-8AB7-084F69A2BD3D}" emma:medium="tactile" emma:mode="ink">
                <msink:context xmlns:msink="http://schemas.microsoft.com/ink/2010/main" type="inkWord" rotatedBoundingBox="15853,9596 16184,9585 16195,9891 15863,9902"/>
              </emma:interpretation>
              <emma:one-of disjunction-type="recognition" id="oneOf34">
                <emma:interpretation id="interp160" emma:lang="en-AU" emma:confidence="0">
                  <emma:literal>a</emma:literal>
                </emma:interpretation>
                <emma:interpretation id="interp161" emma:lang="en-AU" emma:confidence="0">
                  <emma:literal>A</emma:literal>
                </emma:interpretation>
                <emma:interpretation id="interp162" emma:lang="en-AU" emma:confidence="0">
                  <emma:literal>9</emma:literal>
                </emma:interpretation>
                <emma:interpretation id="interp163" emma:lang="en-AU" emma:confidence="0">
                  <emma:literal>or</emma:literal>
                </emma:interpretation>
                <emma:interpretation id="interp164" emma:lang="en-AU" emma:confidence="0">
                  <emma:literal>on</emma:literal>
                </emma:interpretation>
              </emma:one-of>
            </emma:emma>
          </inkml:annotationXML>
          <inkml:trace contextRef="#ctx0" brushRef="#br0" timeOffset="60364.836">15294 4089 1728,'0'0'76,"5"-9"16,-5-5-73,0 4-19,-5-4 0,0 0 0,-1-5 185,6 5 34,-10 4 6,5 1 2,-6-1-91,0 1-19,6 4-3,5 5-1,-11-5-54,11 5-11,-10-9-3,-1 9 0,-5 0-22,5 4-5,1-4-1,4 10 0,-4-5-17,4 9 0,-4 0 0,4 5 0,6 0-20,-5 5 1,5-1 1,0 1 0,0-5 0,5 4 0,-5-8 0,6 4 0,-6 0 5,10-1 1,-4-8 0,-1 4 0,-5-14-1,11 14 0,-11-14 0,0 0 0,10-4 13,1-1 0,-6-5 0,6 1 0,0-5 0,-1 0 0,1-5 0,0 0 0,-6-5 11,6 0-2,-1 1 0,-5 4 0,6 0 10,-6 0 1,6 5 1,-6 4 0,-5 10 3,0 0 1,0 0 0,0 0 0,0 0-10,0 0-3,6 19 0,-1 0 0,6 0-12,-1 5 8,-4-1-8,10 1 0,0-5-14,5 0-9,-5-5-1,5 0-911,0-4-181</inkml:trace>
        </inkml:traceGroup>
        <inkml:traceGroup>
          <inkml:annotationXML>
            <emma:emma xmlns:emma="http://www.w3.org/2003/04/emma" version="1.0">
              <emma:interpretation id="{9533614E-0CA9-42AB-BB7A-142B820A2F16}" emma:medium="tactile" emma:mode="ink">
                <msink:context xmlns:msink="http://schemas.microsoft.com/ink/2010/main" type="inkWord" rotatedBoundingBox="16518,9362 18309,9302 18330,9934 16539,9994"/>
              </emma:interpretation>
              <emma:one-of disjunction-type="recognition" id="oneOf35">
                <emma:interpretation id="interp165" emma:lang="en-AU" emma:confidence="0">
                  <emma:literal>knave</emma:literal>
                </emma:interpretation>
                <emma:interpretation id="interp166" emma:lang="en-AU" emma:confidence="0">
                  <emma:literal>Knave</emma:literal>
                </emma:interpretation>
                <emma:interpretation id="interp167" emma:lang="en-AU" emma:confidence="0">
                  <emma:literal>Knare</emma:literal>
                </emma:interpretation>
                <emma:interpretation id="interp168" emma:lang="en-AU" emma:confidence="0">
                  <emma:literal>knars</emma:literal>
                </emma:interpretation>
                <emma:interpretation id="interp169" emma:lang="en-AU" emma:confidence="0">
                  <emma:literal>knar</emma:literal>
                </emma:interpretation>
              </emma:one-of>
            </emma:emma>
          </inkml:annotationXML>
          <inkml:trace contextRef="#ctx0" brushRef="#br0" timeOffset="60852.0021">15805 3725 460,'-11'-14'41,"11"14"-33,0 0-8,0 0 0,-5-5 343,5 5 66,0 0 14,0 0 2,0 0-215,0 0-43,0 0-9,0 9-2,5 6-60,1-1-12,-1 9-2,0 1-1,6 9-35,-6-4-7,6 4-2,0 9 0,-1 1-22,6-1-5,-5 1-1,0-5 0,-1 0-9,6-5 0,0 0 0,0-5 0,0-4-45,0-5-5,0 0-1,-5 0 0,5-10-145,-6 1-30,-10-10-6,16 4-789</inkml:trace>
          <inkml:trace contextRef="#ctx0" brushRef="#br0" timeOffset="61006.308">16146 3985 1497,'0'0'66,"-6"-9"14,6 9-64,-5-5-16,-6-5 0,6 6 0,-5-1 182,-1 5 33,0-5 6,11 5 2,-10 0-101,-6 0-20,0 5-4,5 0-1,-10-1-23,5 6-5,0-1-1,5 6 0,6-1-44,-6 5-8,11 0-3,0 4 0,0-4-13,5 0 0,1-5 0,4 0 0,1 5 0,5-4 0,-11-6 0,11 10 0,6 0-11,-6 5-5,-11-10 0,11-5-1,0 1 17,5-6 0,0 6 0,-5-1 0,0-9-55,0 0-7,0-4-2,6-1 0,-12 0-94,1-4-19,5-1-4</inkml:trace>
          <inkml:trace contextRef="#ctx0" brushRef="#br0" timeOffset="61348.7404">16252 3942 1677,'0'0'74,"0"0"16,0 0-72,0 0-18,0 0 0,-5 19 0,5-4 132,0-1 22,0 5 5,0-5 1,0 5-55,5 0-10,1 4-3,-1 1 0,0 0-8,1-5-1,-1 0-1,-5 0 0,5-1-66,-5-3-16,5 4 0,1-5 0,-1-5 0,-5-9 0,0 0 0,0 10 0,5-6 0,-5-4 0,0 0 0,6 0 0,-6-4 0,5-1 0,-5-5 0,0 1 0,5 0 0,-5-1 0,6-4 0,-6 4 0,0-4 0,5 0 0,-5 0 0,5 0 0,1-5 0,-1 0 0,6 5 0,-6-1 0,6 1 31,-6 0 2,0 5 1,6 4 0,-6 0-22,6 0-4,-6 5 0,1 5-8,-1 0 16,6 4-4,-6 6-1,5-1 0,-4 5-11,4-5 0,1 5-10,5 0 10,-5 0-36,-6-5 0,11 0-1,-5-5 0,-1 1-136,6 4-27,-5-4-6,5-1-883</inkml:trace>
          <inkml:trace contextRef="#ctx0" brushRef="#br0" timeOffset="61746.6323">16848 3995 1875,'0'0'83,"0"0"17,0 0-80,0 0-20,-5 0 0,-6-10 0,1 10 169,-1-5 30,0 5 5,1-4 2,5 4-84,5 0-17,-16 0-3,16 0-1,-11 9-61,6-4-13,-6 9-3,0 0 0,6 0-24,0 1 0,-1 8 8,1-4-8,5 0 0,0 0 0,0 5 0,0-1 0,0-4-10,5 5 10,-5-10 0,6 5-9,-1-5 0,0 0 0,1-4 0,-6-10 0,0 0-3,0 0-1,0 0 0,10 5 0,-10-5 4,16-5 1,-10-5 0,4-4 0,1 9 8,-6-9-13,0-5 5,1 0 8,4 1-12,-4-1 12,-1 0-10,-5-5 10,0 5 0,5 0 0,-5 0 0,6 5 0,-6-5 13,0 10 3,0-1 0,0 10 0,0 0 12,0 0 4,0 0 0,0 0 0,0 0-16,0 0-2,5 10-1,6 4 0,5 0-13,-6 0 0,1 5 0,5-5 0,-5 5 0,-1-5-16,1 1 1,0 4 1,-1-5-33,-5 0-6,1 5-2,-6 0 0,0 0-128,5-10-25,6 5-6</inkml:trace>
          <inkml:trace contextRef="#ctx0" brushRef="#br0" timeOffset="62287.4736">17035 3895 576,'0'0'25,"0"0"6,0 0-31,0 0 0,0 0 0,0 0 0,10 14 355,-4-4 65,-1 4 12,0 0 4,1 0-288,-1 5-58,0 0-11,6 0-3,-6 0-15,6 5-3,0-5-1,-6 4 0,0-4-40,0 0-8,6 0-1,-6-5-8,1 1 58,4-6 5,-10-9 1,0 0 0,0 0-64,6 9-8,-6-9-4,0 0-1,0 0 21,0 0 4,0 0 0,0 0 1,0 0-13,0 0 0,5-14 0,-5 0 0,5 0 0,-5 0 0,6-5 0,-6 5 0,5-5 0,-5 4 0,5-3 0,1 3 0,-1-4 0,0 5 0,1 5 0,4-5 0,1 4 14,-6 5 0,-5 5 0,11-4 0,5-1-14,-5 5 0,-1 0 0,1 5 0,5-5 0,-6 0 0,6 4 0,0 1 0,-5 0 0,0 0 0,-1-5 0,1 4 0,5-4 0,-5 0 0,-1 0 0,1 0 0,0-4 0,-11 4 0,10 0 0,-5-5 0,6 0 8,-11 5-8,5-5 0,-5 5 9,0-9-9,0 9 10,0-10-10,0 10 10,-5-9-10,5 9 10,0-14-10,-11 9 10,6 0-10,-5 1 0,4-1 0,6 5 0,0 0 0,-10 0-9,-1 0 9,11 0 0,-5 9-12,-6 1 12,6 4-12,-1 0 12,6 5-8,-5 5 8,5-1 0,5 1 0,1 0 0,4-5 0,-4-5 8,4 9-8,1-4 0,5 0 0,0-4 0,0-1 0,0 0-12,0-5-6,5 1-1,6-5-844,-6-5-169</inkml:trace>
        </inkml:traceGroup>
        <inkml:traceGroup>
          <inkml:annotationXML>
            <emma:emma xmlns:emma="http://www.w3.org/2003/04/emma" version="1.0">
              <emma:interpretation id="{D21BDB0B-57CF-4461-ACC5-1343D9FDF3E5}" emma:medium="tactile" emma:mode="ink">
                <msink:context xmlns:msink="http://schemas.microsoft.com/ink/2010/main" type="inkWord" rotatedBoundingBox="18856,9376 19260,9362 19278,9888 18873,9901"/>
              </emma:interpretation>
              <emma:one-of disjunction-type="recognition" id="oneOf36">
                <emma:interpretation id="interp170" emma:lang="en-AU" emma:confidence="0">
                  <emma:literal>is</emma:literal>
                </emma:interpretation>
                <emma:interpretation id="interp171" emma:lang="en-AU" emma:confidence="0">
                  <emma:literal>'is</emma:literal>
                </emma:interpretation>
                <emma:interpretation id="interp172" emma:lang="en-AU" emma:confidence="0">
                  <emma:literal>ig</emma:literal>
                </emma:interpretation>
                <emma:interpretation id="interp173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66107.9557">18126 3720 1267,'0'0'112,"0"0"-89,0 0-23,0 0 0,0 0 155,0 0 26,0 0 6,0 0 1,0 0-102,0 0-20,0 0-4,0 0-1,5 10-61,0-1-10,6 1-3,0-1-1,-1 5-50,1-4-11,0-6-1,5 11-504,0-11-101</inkml:trace>
          <inkml:trace contextRef="#ctx0" brushRef="#br0" timeOffset="65919.8172">18190 3900 1911,'0'0'84,"0"-5"19,-6-4-83,6 4-20,0 0 0,0 5 0,0 0 94,0 0 14,0 0 4,0 0 0,0 0-35,0 0-6,0 0-2,0 0 0,0 10-33,6 9-6,-1 0-2,0-1 0,1 1-16,-1 0-4,0 5-8,1-5 12,-1 0-12,0 0-16,1-5 3,-1 0 1,0 0-128,-5-14-26,0 0-5,6 10-833</inkml:trace>
          <inkml:trace contextRef="#ctx0" brushRef="#br0" timeOffset="66541.3915">18525 3805 633,'0'0'56,"0"0"-44,0 0-12,0 0 0,0 0 245,0 0 47,0 0 10,0 0 2,0 0-121,-11 5-24,1 4-5,-6-4-1,5 0-62,1 0-13,-6-1-2,5 1-1,0 5-33,1-6-6,4 1-2,1 5 0,0-1-26,-1-4-8,1-1 0,5-4 0,-5 15 0,5-6 0,0 5-15,0-4 5,5 4-1,-5 0 0,5 5 0,1 0 0,4-5 11,-4 0-8,10 5 8,-6 0-8,1 0 8,5-5 0,-6-4 0,1 4-8,0-5 8,-1 1 0,1-1 8,-11-9-8,11 5 26,-11-5 1,0 0 0,0 0 0,10 10 7,-10-10 2,0 9 0,0-9 0,-5 10-16,0-1-2,-11 0-1,0 1 0,0-5-25,0-1-6,-5 1-1,5 0 0,-6-5-49,6 0-11,6 0-1,-1-5-717,0 0-143</inkml:trace>
        </inkml:traceGroup>
        <inkml:traceGroup>
          <inkml:annotationXML>
            <emma:emma xmlns:emma="http://www.w3.org/2003/04/emma" version="1.0">
              <emma:interpretation id="{99313557-0CF9-46A3-A32E-410BAF3B0C37}" emma:medium="tactile" emma:mode="ink">
                <msink:context xmlns:msink="http://schemas.microsoft.com/ink/2010/main" type="inkWord" rotatedBoundingBox="19878,9248 21119,9207 21137,9759 19896,9800"/>
              </emma:interpretation>
              <emma:one-of disjunction-type="recognition" id="oneOf37">
                <emma:interpretation id="interp174" emma:lang="en-AU" emma:confidence="0">
                  <emma:literal>true</emma:literal>
                </emma:interpretation>
                <emma:interpretation id="interp175" emma:lang="en-AU" emma:confidence="0">
                  <emma:literal>tree</emma:literal>
                </emma:interpretation>
                <emma:interpretation id="interp176" emma:lang="en-AU" emma:confidence="0">
                  <emma:literal>trice</emma:literal>
                </emma:interpretation>
                <emma:interpretation id="interp177" emma:lang="en-AU" emma:confidence="0">
                  <emma:literal>trie</emma:literal>
                </emma:interpretation>
                <emma:interpretation id="interp178" emma:lang="en-AU" emma:confidence="0">
                  <emma:literal>trne</emma:literal>
                </emma:interpretation>
              </emma:one-of>
            </emma:emma>
          </inkml:annotationXML>
          <inkml:trace contextRef="#ctx0" brushRef="#br0" timeOffset="66813.1599">19158 3890 2145,'0'-28'95,"0"28"20,0 0-92,0 0-23,0 0 0,0 0 0,0 0 116,0 0 20,16 5 3,0 4 1,-5-4-53,5 4-11,0-9-1,0 10-1,0-5-27,0-5-6,0 0-1,0 4 0,5-4-24,-5 5-6,-5-5-1,5 0 0,0 0-20,-6 0-4,1-5-1,5 5 0,0-4-177,-5-1-36,5-5-7</inkml:trace>
          <inkml:trace contextRef="#ctx0" brushRef="#br0" timeOffset="67061.0424">19292 3621 576,'0'-19'25,"-6"19"6,6 0-31,0-5 0,-5-4 0,5 9 0,0 0 399,0 0 73,0 0 16,0 0 2,0 0-291,0 0-59,0 0-11,0 0-2,0 19-83,5-1-17,6 6-3,0-5-1,-1 5 21,1-1 4,-1 6 0,1-1 1,-6 1-27,1 4-6,-6 0 0,0 5-1,10-5-15,-4 5 0,-1-10 0,6 0 0,-1 1-48,1-6-13,-11 1-3,5-5 0,-5-19-151,11 9-30,-11-9-7</inkml:trace>
          <inkml:trace contextRef="#ctx0" brushRef="#br0" timeOffset="67361.018">19536 3938 979,'0'0'43,"6"14"9,-6-14-41,0 9-11,5 6 0,-5-15 0,11 9 277,-1 1 54,-10-10 10,11 9 3,-6 5-180,-5-14-35,0 0-7,6 14-2,-6 1-49,0-1-11,0-14-1,0 0-1,0 0-22,0 0-4,0 0 0,0 0-1,0 0-8,5-5-2,-5 0 0,0-9 0,5 5-9,-5-6-1,6 1-1,-6 0 0,5-5-10,-5 5 0,5 0 0,-5-5 0,6 5 0,-1-1 0,0 1 0,-5 5-11,6-1-21,-1-4-4,0 9 0,0-4-1,6 4-123,-6-4-25,6-1-5,0 6-923</inkml:trace>
          <inkml:trace contextRef="#ctx0" brushRef="#br0" timeOffset="67958.7502">19792 3777 1720,'0'0'76,"0"0"16,0 0-73,0 0-19,0 0 0,0 0 0,0 0 132,0 0 24,0 14 4,0-14 0,0 10-63,0-1-13,5 5-2,-5 0-1,0 1-37,0-1-8,6 0-2,-1 5 0,-5-5-22,0 5-12,5-5 12,-5 0-12,0 1 0,6-6 0,-6 1 0,5 4 0,-5-14 0,0 0 0,0 0 0,0 0 0,0 0 0,0 0 0,0 0 0,0 0 0,0 0 8,10-14-8,-4 4 0,-1-4 0,0 0 0,-5 4 0,11-9 0,-11 5 0,5 0 11,1 0-11,-6-5 10,5 9-10,0-4 18,-5 0-2,0 0-1,0 14 0,6-14 9,-6 14 3,0 0 0,0 0 0,0 0-2,0 0 0,0 0 0,0 0 0,-6 0-15,6 9-10,0 0 12,6 1-12,-6-1 0,5 6 0,0-1 0,1 0 0,-1 0-12,0 0 0,1 1 0,-1-1 0,11-5 1,-5 1 1,-6-1 0,0 1 0,11-6 10,-5 1-10,-11-5 10,16 10-10,-16-10 10,16 0-10,0 0 10,-16 0-10,16-5 10,5 0 0,-5 0 0,0-4 0,5-1-8,-10-4 8,-11 0-8,5 0 8,11 0 0,-11-5 19,1 0-3,-1 0-1,6 5 4,-6-5 1,-10 5 0,5-1 0,0-4-2,0 5 0,-6 5 0,1-5 0,5 4-7,0 1-2,-5-1 0,-6 5 0,1 1-9,-1 4 8,0 4-8,1 1 8,4 5-8,-4 4 0,-1 0 0,0 0 0,11 0 0,-5 5 0,5 5-8,5 0 8,1-1 0,-1 1-9,0 0 9,6-1 0,0 1 0,-1-5 0,6 5 0,0-6 0,-5-3 0,5-1 0,0-5 0,5-4 9,0-5-9,1 0 0,4-5 0,1-4 0,-6-1-101,0-4-13,1 0-2,-1-5-1145</inkml:trace>
        </inkml:traceGroup>
      </inkml:traceGroup>
    </inkml:traceGroup>
    <inkml:traceGroup>
      <inkml:annotationXML>
        <emma:emma xmlns:emma="http://www.w3.org/2003/04/emma" version="1.0">
          <emma:interpretation id="{4C7B0A52-FE30-4DFA-862C-670CEFD0FFBE}" emma:medium="tactile" emma:mode="ink">
            <msink:context xmlns:msink="http://schemas.microsoft.com/ink/2010/main" type="paragraph" rotatedBoundingBox="724,11164 21124,10042 21180,11058 780,12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822087-9CDD-46B7-BD5E-FA6197481F8F}" emma:medium="tactile" emma:mode="ink">
              <msink:context xmlns:msink="http://schemas.microsoft.com/ink/2010/main" type="inkBullet" rotatedBoundingBox="733,11326 1335,11293 1355,11660 753,11693"/>
            </emma:interpretation>
            <emma:one-of disjunction-type="recognition" id="oneOf38">
              <emma:interpretation id="interp179" emma:lang="en-AU" emma:confidence="0">
                <emma:literal>→</emma:literal>
              </emma:interpretation>
            </emma:one-of>
          </emma:emma>
        </inkml:annotationXML>
        <inkml:trace contextRef="#ctx0" brushRef="#br0" timeOffset="69053.1429">12 5826 2163,'0'0'96,"0"0"20,0 0-93,0 0-23,0-5 0,0 5 0,0 0 83,0 0 12,0 0 2,0 0 1,0 0-33,6-5-6,10 5-2,5-5 0,0 5-21,6 5-5,-6-5-1,6 5 0,5 0-10,-6-1-1,6 1-1,0 0 0,0 4-18,0-4 8,-5 0-8,-1-1 0,6 1 0,-5 0-11,-6-5 0,11 5 0,-16-1-141,11-4-29,-11 0-6,0 0-898</inkml:trace>
        <inkml:trace contextRef="#ctx0" brushRef="#br0" timeOffset="69337.7119">491 5646 2120,'0'9'47,"0"-9"9,0 0 3,0 0 0,0 0-47,0 0-12,0 0 0,0 0 0,0 0 68,11-4 12,-11 4 3,5-5 0,-5 5 36,11 0 7,10-5 2,-15 10 0,-6-5-103,10 9-25,1 5 0,5 1 0,-5-1 47,-11 0 4,5 5 1,0 5 0,1-5-32,-1-1-7,-10 1-1,5 0 0,0 0-12,-6 5 0,1-5 0,0 0 0,-6 0 12,0-5-1,-5 5 0,6-10 0,-6 1-11,5-1-16,-5-4 4,5 0 1,-5-1-27,6-4-6,-6 5 0,5 0-1,1-5-137,10 0-27,-6-5-6</inkml:trace>
      </inkml:traceGroup>
      <inkml:traceGroup>
        <inkml:annotationXML>
          <emma:emma xmlns:emma="http://www.w3.org/2003/04/emma" version="1.0">
            <emma:interpretation id="{0EDBAB08-6F03-4EE4-A340-C2932C1E05A0}" emma:medium="tactile" emma:mode="ink">
              <msink:context xmlns:msink="http://schemas.microsoft.com/ink/2010/main" type="line" rotatedBoundingBox="1807,11104 21124,10042 21180,11058 1863,12121"/>
            </emma:interpretation>
          </emma:emma>
        </inkml:annotationXML>
        <inkml:traceGroup>
          <inkml:annotationXML>
            <emma:emma xmlns:emma="http://www.w3.org/2003/04/emma" version="1.0">
              <emma:interpretation id="{B64BBA31-9572-4827-A7D1-9A59D00089FA}" emma:medium="tactile" emma:mode="ink">
                <msink:context xmlns:msink="http://schemas.microsoft.com/ink/2010/main" type="inkWord" rotatedBoundingBox="1819,11321 2920,11260 2951,11819 1850,11879"/>
              </emma:interpretation>
              <emma:one-of disjunction-type="recognition" id="oneOf39">
                <emma:interpretation id="interp180" emma:lang="en-AU" emma:confidence="0">
                  <emma:literal>This</emma:literal>
                </emma:interpretation>
                <emma:interpretation id="interp181" emma:lang="en-AU" emma:confidence="0">
                  <emma:literal>this</emma:literal>
                </emma:interpretation>
                <emma:interpretation id="interp182" emma:lang="en-AU" emma:confidence="0">
                  <emma:literal>Thin</emma:literal>
                </emma:interpretation>
                <emma:interpretation id="interp183" emma:lang="en-AU" emma:confidence="0">
                  <emma:literal>Thi5</emma:literal>
                </emma:interpretation>
                <emma:interpretation id="interp184" emma:lang="en-AU" emma:confidence="0">
                  <emma:literal>thin</emma:literal>
                </emma:interpretation>
              </emma:one-of>
            </emma:emma>
          </inkml:annotationXML>
          <inkml:trace contextRef="#ctx0" brushRef="#br0" timeOffset="69720.4272">1173 5703 1209,'-22'23'53,"22"-23"12,-10 0-52,-6 5-13,5-5 0,-5 5 0,16-5 277,0 0 53,-5-5 10,5 5 3,0 0-202,0 0-40,0 0-8,0 0-1,0 0-48,0 0-10,5 0-2,11-5 0,5 5-32,-5-5 0,6 5 0,-6 0 0,5 0 23,0 0 4,1 0 1,-1 0 0,0 0-28,0 0-11,1 0 1,-1 0 0,0 0-124,-5 0-25,-16 0-5,0 0-980</inkml:trace>
          <inkml:trace contextRef="#ctx0" brushRef="#br0" timeOffset="69984.581">1274 5655 230,'-5'33'10,"-1"-23"2,6-10-12,0 0 0,0 0 0,0 0 0,0 0 346,0 0 66,0 0 14,0 0 2,0 0-267,0 0-53,0 0-12,6 14-1,-6 0-43,5 10-9,-5 0-2,5 4 0,1 0 3,-1 1 0,0-1 0,6 10 0,-1-5-59,-4-5-11,-1 1-2,0-6-1,1 1-5,-1-5-1,-5 0 0,11 0-629,-11-5-127</inkml:trace>
          <inkml:trace contextRef="#ctx0" brushRef="#br0" timeOffset="70296.8189">1354 5726 1958,'0'0'43,"0"0"9,0 0 1,0 0 3,0 0-45,0 0-11,0 0 0,0 0 0,0 14 97,5 1 18,-5-1 3,5 0 1,1 5-37,-1 5-7,6-1-2,-6 1 0,11 0-58,-16 9-15,5-5 0,1-4 0,4-1 0,-4 1 0,-6-10 0,0 0 0,10-4 0,-4-5 0,-6-5 0,0 0 0,0 0 0,0 0 0,0 0 0,0 0 0,0 0 0,10-5 0,-4-5 0,-1-4 0,5 5 0,-10-1 0,16-4 0,-16 5 0,6-6 0,-1 6 0,0-5 0,6 4 0,0 1 0,-1 4 0,-10 5 0,11 0 0,5 0 0,0 0 0,-11 5 0,6 4 0,10 1 54,-15 4 8,4 0 2,1 0 0,5-4-52,-6 4-12,1 5 0,5-5 0,-5 0-19,-1 5-6,1-9-2,5 4 0,-11 5-25,6-5-4,-11-4-2,11-1 0,-1 0-142,-10-9-28,0 0-5,0 0-2</inkml:trace>
          <inkml:trace contextRef="#ctx0" brushRef="#br0" timeOffset="70597.2824">1897 5816 2026,'-16'10'90,"16"-10"18,-11-5-86,6-5-22,-6-4 0,6 5 0,5 9 73,0-10 11,-6-4 1,6 0 1,0 0-78,0 9-16,0 5-4,0 0-672,0 0-136</inkml:trace>
          <inkml:trace contextRef="#ctx0" brushRef="#br0" timeOffset="70449.5146">1854 5887 288,'0'0'25,"0"0"-25,0 0 0,5 19 0,1-5 304,-1 0 56,-5 1 12,5 4 1,1-5-213,-1 0-42,6 5-9,-6-5-1,0 0-60,6-4-12,5 4-3,-11 0 0,1-4-142,-1-1-29,16 5-6,-21-14 0</inkml:trace>
          <inkml:trace contextRef="#ctx0" brushRef="#br0" timeOffset="71085.0503">2115 5764 2188,'0'0'48,"0"0"11,-11-5 1,1 5 1,4 5-49,-4-5-12,-6 5 0,0-5 0,5 5 105,0-1 19,-5 1 3,6 4 1,-1 1-110,0-5-18,1 4-11,-1 1 2,1-6 9,4 6 12,1-1-2,5 1-1,0-10-9,0 9 0,0 1 0,0 4 0,11 0 0,-6-5 0,6 6 0,4-1 0,7-5 53,4 6 9,-15-6 2,5 0 0,11 1-52,-11-1-12,5 1 0,-5-5 0,0 4 0,5-4 0,-10-1 0,5 6 0,-16-10 0,10 5 0,1 4 0,-11-9 0,0 10 0,0-10 0,-5 14 0,-1-5 0,-4 5 0,-1-4 0,-5-5 0,5 4 0,-4 5 0,-1-4 0,5-5 0,-16-1-851,17 1-173</inkml:trace>
        </inkml:traceGroup>
        <inkml:traceGroup>
          <inkml:annotationXML>
            <emma:emma xmlns:emma="http://www.w3.org/2003/04/emma" version="1.0">
              <emma:interpretation id="{99888A96-FB0E-4FDC-BE9F-4955567E3CE7}" emma:medium="tactile" emma:mode="ink">
                <msink:context xmlns:msink="http://schemas.microsoft.com/ink/2010/main" type="inkWord" rotatedBoundingBox="3318,11438 5096,11340 5123,11830 3345,11928"/>
              </emma:interpretation>
              <emma:one-of disjunction-type="recognition" id="oneOf40">
                <emma:interpretation id="interp185" emma:lang="en-AU" emma:confidence="0">
                  <emma:literal>means</emma:literal>
                </emma:interpretation>
                <emma:interpretation id="interp186" emma:lang="en-AU" emma:confidence="0">
                  <emma:literal>mean</emma:literal>
                </emma:interpretation>
                <emma:interpretation id="interp187" emma:lang="en-AU" emma:confidence="0">
                  <emma:literal>meant</emma:literal>
                </emma:interpretation>
                <emma:interpretation id="interp188" emma:lang="en-AU" emma:confidence="0">
                  <emma:literal>mean's</emma:literal>
                </emma:interpretation>
                <emma:interpretation id="interp189" emma:lang="en-AU" emma:confidence="0">
                  <emma:literal>Means</emma:literal>
                </emma:interpretation>
              </emma:one-of>
            </emma:emma>
          </inkml:annotationXML>
          <inkml:trace contextRef="#ctx0" brushRef="#br0" timeOffset="71915.1287">2599 5968 2419,'0'0'53,"0"0"11,0 0 3,0 0 1,11 9-55,5 10-13,0 0 0,-11-10 0,6 5 54,-11 5 8,10 5 2,1 0 0,0-5-52,-1 0-12,-4 4 0,-1 1 0,6-5 54,-6 0 8,-5-5 2,5-5 0,1 6-52,-6-15-12,0 0 0,0 0 0,0 0 0,0 0 0,0 0 0,0 0 0,0 0 0,0-15 0,0 1 0,-6 0 0,6 0 0,-5-5 0,0 5 0,5-5 0,-6-5-48,6 0-13,0 1-3,6-1 0,-6 0 52,0 1 12,5-1 0,-5 5 0,0 5 0,5 0 0,1 0 0,-6 4 0,0 10 48,0 0 13,0 0 3,0 0 0,0 0-52,0 0-12,10 10 0,1-1 0,-6 5 0,1 1 0,4 3 0,1 1 0,0-4 0,-6-1 0,5 0 0,-4 5 0,10 0 0,-16-5 0,0-5 0,0-9 0,10 10 0,-10-10 0,0 0 0,0 0 0,0 0 0,0 0 0,0 0 0,0 0 0,0 0 0,6-10 0,-1 1 0,0-5 0,-5 0 0,6-5 0,-6 4 0,10-3 0,-10-1 0,6-5 0,-6 0 0,5 1 0,-5-1 0,5 0 0,1 1 0,-1 4 0,0 0 0,1 5 0,4 4 0,-10 10 0,0 0 0,0 0 0,0 0 0,0 0 0,0 0 0,0 19 0,11 0 0,0 5 0,-6-5 0,6 4 0,-1 1 0,6 0 0,0-5 0,-5 4 0,10 1 0,-5-1 0,0-4 0,0 0 0,-5 0 0,5-5 0,5 1 0,0-6 0,0 1 0,1-6 0,-12 1 0,6-5 0,0 0 0,0-5 0,-5 1 0,0-6 0,-1 10 0,-4-14 0,-1 4 0,0-8 0,6 3 0,-1 1 0,-10-5 0,0 0 0,0 0 0,0-4 0,0 4 0,-10 0 0,5-5 0,-6 10 0,6-5 0,-1 5 0,-4 4 0,-6 1 0,5-1 0,0 6 0,6 4 0,-11 0 0,0 4 0,11 1 0,-11 5 0,5-1 0,6 5 0,5 1 0,-6-1 0,12 5 0,-1 4 0,0-4 0,-5 0 0,11 5 0,0-5 26,5 0 2,5-5 1,-10 5 0,5-5-29,10-5 0,-15 1 0,15-1 0,-15-4 0,10 5 0,1-6-8,-1-4 8,-5 0-46,0-4-2,5-1-1,-5 0 0,5-4-64,-5 4-13,0-5-2,6 6-1,-6-6-142,0 1-28</inkml:trace>
          <inkml:trace contextRef="#ctx0" brushRef="#br0" timeOffset="72258.9496">3701 5925 1958,'0'0'43,"0"0"9,0 0 1,-5-10 3,-1 1-45,6 0-11,-16 4 0,6-5 0,4 6 144,1-1 28,-5 0 4,-1 0 2,0 5-73,1 0-14,-1 0-3,11 0-1,-21 5-35,15 0-8,-4 9 0,4-4-1,-4 4-25,4 0-5,6 5-1,-5 0 0,5 0-12,0 0 0,0 0 0,5-1 0,6 1 0,-6-4 0,-5-1 0,11 0 0,-6-5 0,6 1-12,-11-10 3,16 9 0,-11-4 9,-5-5 0,0 0 0,0 0-8,11-5 8,0 1 0,-6-6-9,0 1 9,-5-1-9,6-4 9,-6 0-12,5-5 12,-5 5-10,0-5 10,0-5-8,5 5 8,0-4 0,1 4 0,-6-5 0,5 5 0,-5 5 0,0 4 0,0 1 0,0 9 0,0 0 16,0 0 6,0 0 1,0 0 0,11 9-23,-1 6 0,1-1 0,-6 5 0,6-5 0,0 5 0,-1 0 0,-4 0 0,4-5 0,1 0-15,5 5 3,-16-5 0,16 0-43,-5-4-8,-6-1-1,6 1-806,-11-10-161</inkml:trace>
          <inkml:trace contextRef="#ctx0" brushRef="#br0" timeOffset="72581.0055">3839 5816 1209,'0'0'53,"0"0"12,0 0-52,0 0-13,0 14 0,6-4 0,-1 4 220,-5 5 42,11-5 8,-11 5 2,10-5-118,-10 10-23,11-5-5,-6 0-1,6 0-58,-6-5-12,6 0-3,-11 0 0,5 0-18,1-4-4,-6-10-1,0 0 0,0 0-9,0 0-3,0 0 0,0 0 0,0 0-4,0 0-1,0 0 0,-6-10 0,6-9-4,0 5-8,0 0 11,0-5-11,0 0 10,0 0-10,0 0 8,0-4-8,0 4 0,0 0 0,6 5 0,-1-5 0,0 9 0,1-4 0,-1 5 0,0 4 0,-5 5 0,0 0 8,0 0-8,16 5 0,0 9 12,0 0-2,0 5-1,5-5 0,-5 5-58,0 0-12,0 0-3,6 0 0,-6-5-44,5 0-8,-10 0-3,4 1-1042</inkml:trace>
          <inkml:trace contextRef="#ctx0" brushRef="#br0" timeOffset="73085.8378">4308 5797 1036,'0'0'92,"0"0"-73,-5-9-19,-6-5 0,6-5 292,-1 4 56,-4-4 10,-1 10 2,6-5-178,-6 9-36,6 5-7,-1 0-2,-10 0-78,16 0-16,-5 14-3,0 0-1,5 5-39,0 0 0,0-4-9,5 3 9,0 6-12,1 0 12,4-1-12,1 1 12,0-5-13,5 9 5,0-4 8,0-5-13,5-5 13,-11 0 0,-4 1-10,4-6 10,1 0 0,0 1 0,-6-1 0,-5-9 0,0 0 0,11 10 0,-11-10 0,0 0 0,0 0 15,0 0-3,0 0 0,0 9 0,0 6-2,0-15-1,0 0 0,-6 9 0,-4 0-9,-1 1 0,-5-10 0,0 9 8,0-4-75,0-5-15,0 0-3,-5 5-1154</inkml:trace>
        </inkml:traceGroup>
        <inkml:traceGroup>
          <inkml:annotationXML>
            <emma:emma xmlns:emma="http://www.w3.org/2003/04/emma" version="1.0">
              <emma:interpretation id="{F0547111-2EB9-4053-8884-D70FE98DB7AE}" emma:medium="tactile" emma:mode="ink">
                <msink:context xmlns:msink="http://schemas.microsoft.com/ink/2010/main" type="inkWord" rotatedBoundingBox="5901,11084 7346,11005 7381,11644 5937,11723"/>
              </emma:interpretation>
              <emma:one-of disjunction-type="recognition" id="oneOf41">
                <emma:interpretation id="interp190" emma:lang="en-AU" emma:confidence="0">
                  <emma:literal>Alice</emma:literal>
                </emma:interpretation>
                <emma:interpretation id="interp191" emma:lang="en-AU" emma:confidence="0">
                  <emma:literal>Alia</emma:literal>
                </emma:interpretation>
                <emma:interpretation id="interp192" emma:lang="en-AU" emma:confidence="0">
                  <emma:literal>Alive</emma:literal>
                </emma:interpretation>
                <emma:interpretation id="interp193" emma:lang="en-AU" emma:confidence="0">
                  <emma:literal>Alike</emma:literal>
                </emma:interpretation>
                <emma:interpretation id="interp194" emma:lang="en-AU" emma:confidence="0">
                  <emma:literal>Alias</emma:literal>
                </emma:interpretation>
              </emma:one-of>
            </emma:emma>
          </inkml:annotationXML>
          <inkml:trace contextRef="#ctx0" brushRef="#br0" timeOffset="73748.6623">5191 5774 748,'0'0'33,"0"0"7,6-15-32,-1 11-8,-5 4 0,0 0 0,5-10 356,6 1 70,-6-10 14,6 5 2,5-1-255,0 6-51,5-1-11,-5 10-1,6 10-52,-1-5-9,0-1-3,0 6 0,1-5-40,4-1-8,-4 1-1,4 4-1,-4-4-43,-1 5-9,-5-6-2,5 1 0,-10-10-140,5 5-28,5 5-5</inkml:trace>
          <inkml:trace contextRef="#ctx0" brushRef="#br0" timeOffset="73592.8044">5202 5575 1900,'0'-10'169,"0"1"-135,-5-1-34,-1 6 0,6-1 122,0-5 18,0 10 3,0 0 1,0 0-22,0 0-4,0 0-1,0 0 0,6 15-75,-1 8-15,6-4-3,-6 10-1,0-1-23,6 10 9,-6-5-9,6 0 0,0 5 0,-6-5 0,0 0 0,1-4-9,-1-1-7,-5-4-2,0-5 0,5-5 0,1 0-7,-6-5-2,0-9 0,0 0 0,0 0 5,0 0 1,0 0 0,0 0 0,-11-9 1,0 0 1,6-6 0,0 1 0,-1-5 5,6-4 1,-5-1 0,0 0 0,5-9 13,-6 5 0,6-1 0,0-4 0,0 0 16,6 5-1,-6-1 0,5 1 0,0 4 15,-5 1 3,6-1 1,-1 5 0,-5 10 10,11-1 3,-11 10 0,0 0 0,0 0-15,0 0-4,10 0 0,1 5 0,5 4-16,5 10-3,-5 0-1,5 5 0,-5 4 8,6 1 2,-6 4 0,0 5 0,5 4-30,-5-4-7,-5 5-1,5-6 0,-6-3-19,1-1-4,-6-5-1,6 0 0,5-9-76,-6 0-15,-10-5-3,0-4-1003</inkml:trace>
          <inkml:trace contextRef="#ctx0" brushRef="#br0" timeOffset="73943.9989">5628 5404 1267,'0'0'112,"0"0"-89,-5 5-23,5-5 0,0 0 256,0 0 48,-6-5 8,6 5 3,0 0-143,0 0-28,6 10-5,-6-10-2,10 5-64,6 9-13,0 10-2,0-6-1,-5 1-29,5 5-5,0 0-2,0 4 0,0-4-12,0-1-9,-6 11 12,1-6-12,5 5 0,-5 0 0,5 0 0,-6-4 0,1-10-26,5-1-9,-11-3-1,11-1-1,-5-5-139,-6-4-28,-5-5-6,0 0-939</inkml:trace>
          <inkml:trace contextRef="#ctx0" brushRef="#br0" timeOffset="74284.7375">5931 5532 921,'0'0'40,"0"0"10,0 0-40,0 0-10,0 0 0,0 0 0,0 0 284,0 0 56,0 0 10,0 0 2,0 0-236,0 0-48,0 0-10,11 5-2,0-5-56,-1 0-17,-4 0-1,4-5 0,1 5-152,0 0-30</inkml:trace>
          <inkml:trace contextRef="#ctx0" brushRef="#br0" timeOffset="74113.5461">5953 5655 1731,'0'0'76,"0"0"17,0 0-74,0 0-19,0 0 0,0 0 0,5 10 136,0-1 24,6 1 5,-6 4 1,6 9-62,-6 1-12,6-5-2,-6 0-1,6 0-57,-1 0-11,1 0-2,0 4-1,-1-8-50,1 4-9,-6-5-3,1-5-733,-1 5-147</inkml:trace>
          <inkml:trace contextRef="#ctx0" brushRef="#br0" timeOffset="74733.4491">6341 5542 2052,'-16'9'45,"6"-4"10,4 0 1,6-5 1,0 0-45,0 0-12,-10 0 0,10 0 0,0 0 147,0 0 27,-11 0 6,6 0 0,5 0-104,0 0-22,-11 9-4,0-9-1,1 5 3,-1 0 1,11 9 0,-5 0 0,-11 0-38,5 5-15,16 0 11,1-5-11,-6-4 0,0 4 0,5 5-13,0 0 4,11 0-8,0 0-2,-10 4 0,4 1 0,12-1 2,-6-4 0,-6 0 0,1-4 0,-6-1 7,6-5 2,10-4 0,-10 0 0,-11-5 8,0 0 0,16-5-9,-16 5 9,-16-14 0,16 0 0,10-5 0,1 0 0,0 0 0,-6-5 18,0 0-2,11-4 0,0 4 3,-10 1 0,-22-1 0,5 5 0,27-4 6,-16 8 2,-21 6 0,10-1 0,6 1-27,-1-1 0,6 10 0,-5 0 0,-16 0 0,15 0 0,6 0 0,0 0 0,-10 15 0,10 4 0,10 0 0,1-1 0,0 6 0,-6 4 0,0-4 0,6 9 0,16-4 0,-6-6 0,-10 6 0,5-6 0,0 1 0,5-5 0,-5-5 0,5-4 0,-16-1-77,11 1-15,11-10-2,-6-5-768,-10 0-154</inkml:trace>
        </inkml:traceGroup>
        <inkml:traceGroup>
          <inkml:annotationXML>
            <emma:emma xmlns:emma="http://www.w3.org/2003/04/emma" version="1.0">
              <emma:interpretation id="{EEE87B76-2B9E-408F-BD68-93BB27E07246}" emma:medium="tactile" emma:mode="ink">
                <msink:context xmlns:msink="http://schemas.microsoft.com/ink/2010/main" type="inkWord" rotatedBoundingBox="7954,10962 8361,11438 8046,11707 7639,11231"/>
              </emma:interpretation>
              <emma:one-of disjunction-type="recognition" id="oneOf42">
                <emma:interpretation id="interp195" emma:lang="en-AU" emma:confidence="0">
                  <emma:literal>is</emma:literal>
                </emma:interpretation>
                <emma:interpretation id="interp196" emma:lang="en-AU" emma:confidence="0">
                  <emma:literal>i</emma:literal>
                </emma:interpretation>
                <emma:interpretation id="interp197" emma:lang="en-AU" emma:confidence="0">
                  <emma:literal>it</emma:literal>
                </emma:interpretation>
                <emma:interpretation id="interp198" emma:lang="en-AU" emma:confidence="0">
                  <emma:literal>in</emma:literal>
                </emma:interpretation>
                <emma:interpretation id="interp19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75294.887">7070 5452 1324,'0'0'118,"0"0"-94,-10-5-24,10 5 0,0 0 247,0 0 45,0 0 8,0 0 3,0 0-210,0 0-41,0 0-9,0 0-2,16-5-75,0 1-15,5 4-3,-5 4-1,-5 1-203,5 0-41,26 0-8,-5 4-2</inkml:trace>
          <inkml:trace contextRef="#ctx0" brushRef="#br0" timeOffset="75117.3838">7161 5703 1785,'-21'23'159,"21"-23"-127,0 0-32,-6-5 0,-4 1 146,10 4 23,0 0 5,0 0 1,0 0-37,0 14-7,0 0-2,5 5 0,0-9-69,6-1-13,-6 0-3,6 6-1,-6-1-29,6 5-6,-6 0 0,1 0-8,9 0 0,-4-1-9,5 1-1,-5 0 0,-1-4-126,-4-1-26,-6-14-5</inkml:trace>
          <inkml:trace contextRef="#ctx0" brushRef="#br0" timeOffset="75614.2387">7480 5636 1209,'0'-14'108,"0"0"-87,-5 9-21,0-4 0,-1 9 216,1-5 40,5 5 7,-5 0 1,-11 5-103,0-1-21,0 6-4,0-1 0,5-9-71,-5 0-13,0 0-4,11 0 0,5 0-25,-16 0-6,0 0-1,11 5 0,-1 5-16,6-10 0,-5 9 0,0 1 0,-1 4 0,6-5 0,0-9 0,0 0 0,0 0 28,0 0 3,16 10 0,-5-1 0,0-14-17,-1 5-3,6 10-1,0 4 0,0 0 3,5-4 1,-5-1 0,0 1 0,6-6-4,-6 6-1,0-1 0,0-4 0,-6 0 15,6 4 4,-16 1 0,11-1 0,-1 5-15,1 0-2,-11-14-1,0 0 0,0 0-10,0 0 12,0 0-12,-16 10 12,-5-1-12,5-4 0,0 5-10,0 4 10,-11-5-36,11 1-2,0-1 0,-5 1 0,5-6-110,0 6-23,0-10-4,6 5-1033</inkml:trace>
        </inkml:traceGroup>
        <inkml:traceGroup>
          <inkml:annotationXML>
            <emma:emma xmlns:emma="http://www.w3.org/2003/04/emma" version="1.0">
              <emma:interpretation id="{D5DE8BEA-D879-4389-B9D4-C66E09C439D1}" emma:medium="tactile" emma:mode="ink">
                <msink:context xmlns:msink="http://schemas.microsoft.com/ink/2010/main" type="inkWord" rotatedBoundingBox="8438,10791 9837,10735 9867,11483 8468,11540"/>
              </emma:interpretation>
              <emma:one-of disjunction-type="recognition" id="oneOf43">
                <emma:interpretation id="interp200" emma:lang="en-AU" emma:confidence="0">
                  <emma:literal>both</emma:literal>
                </emma:interpretation>
                <emma:interpretation id="interp201" emma:lang="en-AU" emma:confidence="0">
                  <emma:literal>bath</emma:literal>
                </emma:interpretation>
                <emma:interpretation id="interp202" emma:lang="en-AU" emma:confidence="0">
                  <emma:literal>booth</emma:literal>
                </emma:interpretation>
                <emma:interpretation id="interp203" emma:lang="en-AU" emma:confidence="0">
                  <emma:literal>birth</emma:literal>
                </emma:interpretation>
                <emma:interpretation id="interp204" emma:lang="en-AU" emma:confidence="0">
                  <emma:literal>berth</emma:literal>
                </emma:interpretation>
              </emma:one-of>
            </emma:emma>
          </inkml:annotationXML>
          <inkml:trace contextRef="#ctx0" brushRef="#br0" timeOffset="76191.7294">7720 5281 2649,'-6'-14'58,"6"5"12,6-5 2,-6 4 4,5-4-61,-5 14-15,0 0 0,11 0 0,-1 0 54,1 5 8,0 4 2,5 10 0,5 5-52,-5 4-12,0 5 0,0 0 0,5 0 0,-5 5 0,0 0 0,0 9 0,-11-4 0,6 4 0,5 10 0,-5-24 0,-6-14 0,0 5 0,6 0 0,0-6 0,-6 6 0,-5-5 0,5-5 0,1-4 0,-1-1 0,-5-9 0,-5 5 0,5-5 0,0 0-48,0-14-13,-6-5-3,6 5 0,6-5 52,-1-5 12,-10 5 0,5 0 0,0 0 0,5 0 0,0 5 0,1 0 0,-1 0 48,0 0 13,6 4 3,-1-4 0,1 4-64,5 1-18,-5-1-1,5 6 0,-6-1 31,1 0 5,-11 5 2,0 0 0,11 5 14,-11-5 3,0 0 1,10 14 0,-10 0-21,6 1-5,-6-1-1,0 5 0,-6-5-10,-4 5 0,4 0 0,-4-5 0,4 0-38,-4 0-6,4 1-2,1-6 0,5-9-14,-11 9-4,1-4 0,-1 5 0,11-10-129,-11 0-27,1-5-4</inkml:trace>
          <inkml:trace contextRef="#ctx0" brushRef="#br0" timeOffset="76628.4441">8273 5542 403,'0'0'17,"0"0"5,0 4-22,0-4 0,0 0 0,0 0 0,0 0 402,0 0 76,0 10 15,0-10 3,0 0-321,0 0-65,11 14-13,-6 0-2,11 5-47,-5-5-8,0 1-3,-1-11 0,1-8-24,5 4-5,-6 0 0,6 4-8,-5 6 12,5-1-12,-5-4 12,5 0-12,-11-1 14,11 1-4,-16-5-1,5 5 0,1 4 8,-6-9 2,0 0 0,0 0 0,0 0-3,0 0-1,0 0 0,0 0 0,-16-4-15,5-1 0,-5 5 0,5 0-10,1-14-14,-1 4-2,-5-4-1,5 0 0,-4 4-1,-1-4-1,0 5 0,0-5 0,0-1 21,5 6 8,-5-1 0,5-4-9,1 9 20,4-4 4,6 9 1,0 0 0,-5-9 20,5 9 5,0 0 1,0 0 0,5-15-2,6 11 0,-6 4 0,11 0 0,0-5-5,22 10-2,-12 32 0,-10-37 0,0-18-2,5 3-1,1 11 0,-1 4 0,0-10-10,1 5-1,-1 10-1,0-5 0,0-5-10,-5 10-8,0 5 9,0-1-9,0-9-9,-5 0-8,5 10-2,0-1 0,-5-4-166,-1 4-34,-4 5-6,-6-14-2</inkml:trace>
          <inkml:trace contextRef="#ctx0" brushRef="#br0" timeOffset="76842.2623">8449 5106 1497,'0'0'133,"0"0"-106,0 0-27,0 0 0,0 0 159,0 0 26,0 0 6,0 0 1,0 0-30,0 0-6,5 10 0,6 4-1,-6 5-79,6 0-15,-6 5-3,11 4-1,-5 5-31,0 0-6,4 10-2,-4-1 0,0-4-18,-6-5 0,6 5 0,-6-5 0,6 0-26,-6 1-9,11-6-1,-5 5-1,-6 0-207,6-9-42</inkml:trace>
          <inkml:trace contextRef="#ctx0" brushRef="#br0" timeOffset="77146.1536">8667 5244 518,'0'0'23,"6"9"5,-1 5-28,-5-14 0,0 0 0,5 14 0,11 1 376,-5 4 71,-1 4 13,-4 1 4,4 4-320,-4-4-64,10-5-13,-6 5-3,6-1-51,-5 1-13,-6-1 0,1 1 0,-1-5 54,0 5 8,6-5 2,-6 0 0,11-10-52,-10 5-12,-6-14 0,0 0 0,16 5 30,-16-5 3,0 0 1,10-5 0,1 1-10,5-6-3,-11-4 0,6 0 0,-1-1-9,1 1-3,-11 0 0,11 5 0,-11-6 18,10 11 3,-10 4 1,11-5 0,-6-9 1,6 9 1,0 14 0,5-4 0,-6-10-19,1 15-4,-1-1-1,1 6 0,0-6-9,5 10-12,-6 0 2,6 0-916,0 0-183</inkml:trace>
        </inkml:traceGroup>
        <inkml:traceGroup>
          <inkml:annotationXML>
            <emma:emma xmlns:emma="http://www.w3.org/2003/04/emma" version="1.0">
              <emma:interpretation id="{19B07ADA-0FCE-4058-AA8A-1AC827BCC774}" emma:medium="tactile" emma:mode="ink">
                <msink:context xmlns:msink="http://schemas.microsoft.com/ink/2010/main" type="inkWord" rotatedBoundingBox="10262,11201 10602,11182 10616,11441 10276,11460"/>
              </emma:interpretation>
              <emma:one-of disjunction-type="recognition" id="oneOf44">
                <emma:interpretation id="interp205" emma:lang="en-AU" emma:confidence="0">
                  <emma:literal>a</emma:literal>
                </emma:interpretation>
                <emma:interpretation id="interp206" emma:lang="en-AU" emma:confidence="0">
                  <emma:literal>A</emma:literal>
                </emma:interpretation>
                <emma:interpretation id="interp207" emma:lang="en-AU" emma:confidence="0">
                  <emma:literal>9</emma:literal>
                </emma:interpretation>
                <emma:interpretation id="interp208" emma:lang="en-AU" emma:confidence="0">
                  <emma:literal>G</emma:literal>
                </emma:interpretation>
                <emma:interpretation id="interp209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77596.0218">9796 5589 2286,'-16'-14'101,"5"9"21,0-4-98,1 4-24,-1-5 0,-5 6 0,6-1 117,-1 5 19,-5 0 3,0 9 1,0-4-92,5 0-19,-5-5-3,0 5-1,0 9 11,6 0 1,-1 0 1,0 0 0,1 1-38,5-1 0,5 0 0,-6 0 0,6 0 0,6 1 0,-6-1 0,10 5-12,-5 0-16,6-5-3,-6 5-1,1-10 0,4-4 41,-10-5 8,0 0 2,11-5 0,-11 5-31,0 0-5,0 0-2,11-9 0,-1-5 19,-4-1 0,4-4 0,-4 0 0,-6-4 0,5 4 0,0 5 0,6 0 0,-11 4 15,11 1 6,-11 9 2,10-10 0,1 1 3,-11 9 1,5 4 0,11 6 0,0-5-9,-5 4-2,-1 1 0,6 8 0,0 1-16,0 0 0,0-5 0,0 1 0,0-6-112,0 5-25,0-4-6</inkml:trace>
        </inkml:traceGroup>
        <inkml:traceGroup>
          <inkml:annotationXML>
            <emma:emma xmlns:emma="http://www.w3.org/2003/04/emma" version="1.0">
              <emma:interpretation id="{DF09CFD8-B1A3-4B7E-BAE1-8644AF7AE718}" emma:medium="tactile" emma:mode="ink">
                <msink:context xmlns:msink="http://schemas.microsoft.com/ink/2010/main" type="inkWord" rotatedBoundingBox="11111,10709 12839,10611 12890,11513 11163,11611"/>
              </emma:interpretation>
              <emma:one-of disjunction-type="recognition" id="oneOf45">
                <emma:interpretation id="interp210" emma:lang="en-AU" emma:confidence="0">
                  <emma:literal>knight</emma:literal>
                </emma:interpretation>
                <emma:interpretation id="interp211" emma:lang="en-AU" emma:confidence="0">
                  <emma:literal>tonight</emma:literal>
                </emma:interpretation>
                <emma:interpretation id="interp212" emma:lang="en-AU" emma:confidence="0">
                  <emma:literal>knght</emma:literal>
                </emma:interpretation>
                <emma:interpretation id="interp213" emma:lang="en-AU" emma:confidence="0">
                  <emma:literal>Knght</emma:literal>
                </emma:interpretation>
                <emma:interpretation id="interp214" emma:lang="en-AU" emma:confidence="0">
                  <emma:literal>lenght</emma:literal>
                </emma:interpretation>
              </emma:one-of>
            </emma:emma>
          </inkml:annotationXML>
          <inkml:trace contextRef="#ctx0" brushRef="#br0" timeOffset="78122.7433">10392 5187 1958,'0'-14'87,"0"4"17,-5-9-83,5 15-21,0 4 0,0 0 0,0 0 107,0 0 17,0 0 3,0 0 1,0 0-14,5 14-2,5-5-1,1 10 0,5 0-75,-5 5-16,-6 4-2,6 0-1,5 1-17,-6-1 0,6 5 0,0-4 0,0 4 0,6-5 0,-7 5 0,1 0 0,0-4-48,0-1-12,6-4-4,-6 0-751,-6-1-150</inkml:trace>
          <inkml:trace contextRef="#ctx0" brushRef="#br0" timeOffset="78368.092">10828 5452 1958,'0'0'43,"0"0"9,0 0 1,0 0 3,0 0-45,-5-5-11,0 0 0,-6 5 0,0-4 140,1-1 25,-1 5 6,0 0 1,-5 0-122,0 5-24,1-1-5,-1 1-1,5 5 36,0-6 6,1 6 2,-1-1 0,6 1-52,-1-1-12,6 1 0,-5-1 0,5 5 0,0 0 0,5-4 0,6 4 0,-6-9 0,6 9-12,-6-9 3,6 9 0,5-9-1,-5-1 0,4 1 0,1-5 0,0 5-30,0-10-7,-5 0-1,5 5 0,-5-9-99,-1 4-20,6-4-4,-5 4-829</inkml:trace>
          <inkml:trace contextRef="#ctx0" brushRef="#br0" timeOffset="78703.4342">10924 5319 1749,'0'0'77,"0"0"17,-5 10-75,5-10-19,0 0 0,0 5 0,0 9 145,0-10 26,0-4 5,5 15 0,0 4-68,1-5-13,-1 5-3,0 0-1,6-5-43,-6 5-8,1 0-1,-1 4-1,6-9-17,-6 5-3,0-4-1,1 4 0,-1-5-17,0-5-11,6 1 2,-11-10 0,0 0 27,0 0 6,0 0 0,0 0 1,0 0-25,0 0 0,0 0 0,0 0 0,0-15-12,5 6 12,-5 0-12,0-6 12,0 1-10,0 0 10,6-5 0,-1 0-9,0-5 9,-5 6 0,6-6 0,-1 14-8,-5 10 8,5-9 0,1-10 8,-1 10-8,-5 9 24,0 0 0,0 0 0,0 0 0,0 0-1,10 9 0,6 0 0,-5 1 0,0-1-15,5 1-8,-6 4 10,1 0-10,5-9 0,-5 9 0,-1-4-13,6-1 4,0 1-39,-10-6-7,-6-4-1,0 0-1,10 10-211,-10-10-43</inkml:trace>
          <inkml:trace contextRef="#ctx0" brushRef="#br0" timeOffset="79120.9198">11371 5362 1728,'0'0'76,"0"0"16,0 0-73,-10-5-19,-1-4 0,0-1 0,1 10 188,-6 0 35,10-4 6,-4 4 2,-1 0-100,0 4-20,6 1-4,0 4-1,5-9-56,-6 10-11,1 9-3,10 0 0,6 0-20,0 4-4,-11-8 0,-6 3-1,6 1-23,6-4-5,4-1-1,1-5 0,0 1 3,-6-1 1,-5-9 0,16 10 0,0-1-14,-5-4-4,-11-5 0,10-5 0,1 5 32,-6-9 18,1 4-2,4-5-1,-5-4-15,6 0 0,-6 0 0,1 4 0,-1-9 0,-5 1 0,0 3 8,5-4-8,-5 5 9,0 5-1,6-5 0,-6 4 0,0 10-8,0 0 12,0-9-12,0 9 12,0 0 4,0 0 2,0 0 0,0 0 0,10 9-9,1 10-1,0 5-8,-1-1 12,1-4-12,0 5 0,-1 4 0,6 5 0,-5-4 0,0 4 0,-1 0 0,1 0-10,-1 0-2,1 0 0,-6-4 0,6-1 0,-6 1-28,1-11-7,-1 1-1,0-4 0,1-6-159,-6-9-32,0 0-6</inkml:trace>
          <inkml:trace contextRef="#ctx0" brushRef="#br0" timeOffset="79549.7913">11526 5130 2034,'0'0'90,"5"10"18,0-1-86,1 0-22,-1 1 0,0 4 0,6 0 120,-6 5 20,6 0 4,-1 0 1,1 5-53,0 4-10,-1 1-2,1-1-1,0-4-27,-6-1-6,6 6-1,-6-1 0,6-9-10,-6 0-3,0-5 0,1 5 0,-6-10-20,0-9-4,0 0 0,0 0-8,0 0 0,0 0 0,0 0 0,0 0 0,0 0 0,5-9 0,0-5 0,1 0 0,-1-5 0,-5 9 0,5-4 0,-5 5 0,11-6 0,-6 1 0,-5 14 0,0 0 0,11-9 0,-6 9 0,6 4 0,-6 6 0,6-1 0,-1 6 0,-4-1 0,4 0 0,-4 5-14,-1-5-3,6-5-1,-1 1 0,1-1-144,-6 1-29,6-5-5</inkml:trace>
          <inkml:trace contextRef="#ctx0" brushRef="#br0" timeOffset="79725.4062">11914 5352 403,'0'0'36,"0"0"-36,0 0 0,0 0 0,11-9 396,5 4 72,-6 1 14,6-1 3,0 0-287,6-4-58,-6 4-11,0 0-2,-6 5-41,1-9-8,5 4-2,-6 0 0,1 5-60,0 0-16,-1-5 0,1-4 0,-11 9-196,0 0-43</inkml:trace>
          <inkml:trace contextRef="#ctx0" brushRef="#br0" timeOffset="79805.657">11951 4964 2458,'0'0'109,"0"0"23,0 0-106,0 0-26,0 0 0,0 0 0,0 0 127,0 15 20,0 4 4,0 0 1,11-1-61,-6 6-12,6 4-3,0 1 0,5 9-41,-6-5-9,-4 5-2,4 14 0,6-10-24,-5 1 0,-6-1 0,6-4 0,5-14-130,-6 4-22,1 1-4,0-15 0</inkml:trace>
        </inkml:traceGroup>
        <inkml:traceGroup>
          <inkml:annotationXML>
            <emma:emma xmlns:emma="http://www.w3.org/2003/04/emma" version="1.0">
              <emma:interpretation id="{B60E1F06-AF55-4489-BDB6-BA352A4A6FE8}" emma:medium="tactile" emma:mode="ink">
                <msink:context xmlns:msink="http://schemas.microsoft.com/ink/2010/main" type="inkWord" rotatedBoundingBox="13889,10598 14119,11140 13737,11301 13507,10760"/>
              </emma:interpretation>
              <emma:one-of disjunction-type="recognition" id="oneOf46">
                <emma:interpretation id="interp215" emma:lang="en-AU" emma:confidence="0">
                  <emma:literal>&amp;</emma:literal>
                </emma:interpretation>
                <emma:interpretation id="interp216" emma:lang="en-AU" emma:confidence="0">
                  <emma:literal>b</emma:literal>
                </emma:interpretation>
                <emma:interpretation id="interp217" emma:lang="en-AU" emma:confidence="0">
                  <emma:literal>2</emma:literal>
                </emma:interpretation>
                <emma:interpretation id="interp218" emma:lang="en-AU" emma:confidence="0">
                  <emma:literal>k</emma:literal>
                </emma:interpretation>
                <emma:interpretation id="interp219" emma:lang="en-AU" emma:confidence="0">
                  <emma:literal>3</emma:literal>
                </emma:interpretation>
              </emma:one-of>
            </emma:emma>
          </inkml:annotationXML>
          <inkml:trace contextRef="#ctx0" brushRef="#br0" timeOffset="80493.1189">13016 5083 1670,'0'0'74,"0"0"15,0-10-71,-5-4-18,-6-5 0,11 5 0,-5 5 210,5 4 38,0 5 8,0 0 2,0 0-144,0 0-29,10 9-5,1 5-2,0 5-27,-1 5-6,6 4-1,0 6 0,0 3-28,0 1-7,0 5-1,-5-15 0,-1 5-8,6 0 0,-5 1 0,0-11 0,-6 1 0,6 0 8,-1-6-8,-4 6 0,-1-5 0,-5-5 0,5 0-9,-5-4 9,0-10-32,0 0 1,-10 5 0,-1-5 0,-5-10-30,0 5-7,0-4 0,5 4-1,-5-9-6,-5 5-1,0 4 0,0-9 0,5 4 45,-6 1 9,1-5 2,0-5 0,-1 4 33,6 6 7,6-1 2,-1 1 0,1 0 31,4-1 7,-4 5 0,4-4 1,1-1 7,5 10 2,16 0 0,5 0 0,0-4-31,1-1-7,-1 10 0,11-1-1,-5-4 3,5 10 1,-6-10 0,11 5 0,-10-1-17,5-4-3,0 5-1,-6 0 0,6-5-121,-5-5-24,0 0-5</inkml:trace>
        </inkml:traceGroup>
        <inkml:traceGroup>
          <inkml:annotationXML>
            <emma:emma xmlns:emma="http://www.w3.org/2003/04/emma" version="1.0">
              <emma:interpretation id="{04EAEF53-F60F-4424-8018-4B6E3A6F785E}" emma:medium="tactile" emma:mode="ink">
                <msink:context xmlns:msink="http://schemas.microsoft.com/ink/2010/main" type="inkWord" rotatedBoundingBox="14518,10493 16711,10458 16723,11172 14529,11206"/>
              </emma:interpretation>
              <emma:one-of disjunction-type="recognition" id="oneOf47">
                <emma:interpretation id="interp220" emma:lang="en-AU" emma:confidence="0">
                  <emma:literal>knave.</emma:literal>
                </emma:interpretation>
                <emma:interpretation id="interp221" emma:lang="en-AU" emma:confidence="0">
                  <emma:literal>knave,</emma:literal>
                </emma:interpretation>
                <emma:interpretation id="interp222" emma:lang="en-AU" emma:confidence="0">
                  <emma:literal>Knave.</emma:literal>
                </emma:interpretation>
                <emma:interpretation id="interp223" emma:lang="en-AU" emma:confidence="0">
                  <emma:literal>Knave,</emma:literal>
                </emma:interpretation>
                <emma:interpretation id="interp224" emma:lang="en-AU" emma:confidence="0">
                  <emma:literal>knave</emma:literal>
                </emma:interpretation>
              </emma:one-of>
            </emma:emma>
          </inkml:annotationXML>
          <inkml:trace contextRef="#ctx0" brushRef="#br0" timeOffset="80975.3392">13788 4837 1843,'0'0'164,"0"0"-132,0 0-32,0 0 0,0 0 142,0 0 22,0 0 4,0 0 0,5 4-39,6 6-8,-1 4-1,6 5-1,0 5-95,0 4-24,0 15 0,6 4 0,-6-4 32,-1 4 1,7 0 1,-6 10 0,0-10-26,0 1-8,0-11 0,0 1 0,0-5-84,0 1-21,-6-11-4,1 1-1,5-1-123,-6-4-25</inkml:trace>
          <inkml:trace contextRef="#ctx0" brushRef="#br0" timeOffset="81210.8929">14203 5277 1094,'0'0'97,"0"0"-77,-5-10-20,-1 1 0,1-1 204,0 1 36,-6 4 8,0-4 2,1 4-106,-1 5-20,0 0-5,-5 0-1,6 0-27,-1 5-6,1 4-1,-1-4 0,0 0-46,6 9-10,0-5-1,5 5-1,0 1-15,0-1-3,0 5-8,0 0 12,5-5-1,6 0-1,-6 5 0,6-5 0,-1-4-10,1 9 10,5 0-10,0-10 10,0 0-10,0 1 0,0-5 0,-6-5 0,6 0-28,0 0-2,0-10 0,0 5 0,0-4-152,-5 4-30,5-4-7</inkml:trace>
          <inkml:trace contextRef="#ctx0" brushRef="#br0" timeOffset="81608.9953">14341 5210 1893,'0'0'84,"0"0"17,0 0-81,0 0-20,0 0 0,0 15 0,0-1 135,0 0 22,0-14 5,0 14 1,0 5-75,6 0-16,-1 0-2,0-5-1,1 5-30,-1-5-7,0 10 0,-5-10-1,6 0-12,-6 1-3,5-1 0,-5-14 0,0 0-4,0 0-2,0 0 0,0 0 0,0 0-10,0 0 12,0 0-12,0 0 12,0 0-12,0 0 10,5-10-10,-5 1 10,6-5-10,-6 4 0,5 1 0,-5-1 0,0-4-19,5 0-5,1 0-2,-1-5 0,0 0 43,1 0 9,-1 5 2,5 0 0,1-1-8,0 11-2,-6-1 0,-5 5 0,11 5 0,-11-5 0,0 0 0,16 9 0,-6 5-18,1-4 0,-11-10 0,11 9 0,-1 5 0,6 1 0,0 4 0,0-1 0,-5-8 0,-1 4 0,1 0 0,5-9 0,-5 4-176,5 1-40,-6-1-7,6 1-934</inkml:trace>
          <inkml:trace contextRef="#ctx0" brushRef="#br0" timeOffset="81962.1844">14879 5272 576,'0'0'51,"0"0"-41,0 0-10,0 0 0,0-5 380,-5-4 75,5-1 14,-6 1 3,6 9-234,-5-5-47,-6 0-10,6 1-1,-6-1-84,1-5-16,-1 6-3,6-1-1,-6 10-41,0-5-9,1-5-2,4 10 0,-4 4-16,5 5-8,-1 5 0,1 0 8,0-5-8,5 1 0,0-15-12,5 14 12,0 5-16,1 4 4,-1-4 0,5 0 1,-4-5 1,-1 5 0,6 0 0,-6-9 0,-5-10 10,0 0-10,11 9 10,-11-9-10,10-4 10,-10 4 0,11 0 0,5 0 0,-11-15 0,6 6-8,-6-5 8,1 4 0,-1-4 0,0-5 0,-5 0 0,0 0 0,6 0 0,-6 0 0,0 0 0,0 5 0,0-9 8,5 8 0,-5 6 0,0-5 0,-5-5 4,5 14 0,0 5 1,0 0 0,0 0-2,0 0-1,0 0 0,10 10 0,-4 4-10,4 0 0,1 5 0,-1 0 0,-4 0 0,4-5-16,1 10 4,0-5 1,-6-5-25,6 5-6,-6 0-1,6-5 0,-11-14-115,5 14-23,6-5-5,-6 6-1002</inkml:trace>
          <inkml:trace contextRef="#ctx0" brushRef="#br0" timeOffset="82499.9467">15028 5182 1324,'0'0'118,"0"0"-94,0 0-24,0 0 0,0 0 226,0 0 41,0 0 8,0 0 1,16 5-117,-11 0-24,6 4-5,-6 0-1,6 6-62,0-1-13,-1 0-2,1 5-1,-1 5-23,1-5-5,0 0-1,-1-5 0,-4 5-4,4-5-1,1 0 0,-6 0 0,1-4-25,-1-6-6,-5-4-1,0 0 0,0 0-2,0 0-1,0 0 0,0 0 0,0 0-10,0 0-3,0 0 0,0-14 0,0 0 31,0-10 0,0 5 0,-5-4 0,5 4 0,0-5 0,0 1 0,5-1-9,-5 5 9,0 0 0,0 5 0,0 0 0,0 4 0,0 10 14,0 0-3,0 0-1,11-9-10,-1 9-12,1 0 2,5 0 1,0 0 30,0 4 7,0 1 0,0 5 1,-6-6-46,1 1-10,0 0-1,-1 4-1,6-9 29,0 5 0,0 4 0,0-4 0,0-5 0,0 0 0,-5 0 0,-1 0 0,6-5 45,-10 5 15,-6 0 4,0 0 0,16-14-52,-6 5-12,-10 9 0,6-10 0,-6 10 0,5-14 0,-5 5 0,0-5 0,-5-1 0,-1 1 0,1 0 0,0 0 0,-1 4 0,-4 1 0,-1 4 0,0 5 0,1 0-48,-1 5-13,-5 4-3,6 10 0,4-5 52,6 10 12,-5 0 0,5 9 0,0-10 0,5 11 0,-5-6 0,11 5 0,0-4 0,-1-6 0,1 6 0,5-6 0,0-9 0,0 5 0,0-4 0,0-1 0,5-5-166,-5-9-30</inkml:trace>
          <inkml:trace contextRef="#ctx0" brushRef="#br0" timeOffset="83809.1099">15991 5386 2329,'-10'52'103,"10"-43"21,0-9-99,0 0-25,-11-5 0,11 5 0,0 0 81,0 0 11,0 0 3,0 0 0,0 0-65,0 0-13,0 0-2,0 0-1,0 0-140,0 0-28,0 0-6,5-9 0</inkml:trace>
        </inkml:traceGroup>
        <inkml:traceGroup>
          <inkml:annotationXML>
            <emma:emma xmlns:emma="http://www.w3.org/2003/04/emma" version="1.0">
              <emma:interpretation id="{7E032F58-38D9-40CC-A65B-8F75A805B1F1}" emma:medium="tactile" emma:mode="ink">
                <msink:context xmlns:msink="http://schemas.microsoft.com/ink/2010/main" type="inkWord" rotatedBoundingBox="17193,10258 18105,10208 18146,10955 17234,11005"/>
              </emma:interpretation>
              <emma:one-of disjunction-type="recognition" id="oneOf48">
                <emma:interpretation id="interp225" emma:lang="en-AU" emma:confidence="0">
                  <emma:literal>Not</emma:literal>
                </emma:interpretation>
                <emma:interpretation id="interp226" emma:lang="en-AU" emma:confidence="0">
                  <emma:literal>not</emma:literal>
                </emma:interpretation>
                <emma:interpretation id="interp227" emma:lang="en-AU" emma:confidence="0">
                  <emma:literal>No</emma:literal>
                </emma:interpretation>
                <emma:interpretation id="interp228" emma:lang="en-AU" emma:confidence="0">
                  <emma:literal>Nor</emma:literal>
                </emma:interpretation>
                <emma:interpretation id="interp229" emma:lang="en-AU" emma:confidence="0">
                  <emma:literal>No/</emma:literal>
                </emma:interpretation>
              </emma:one-of>
            </emma:emma>
          </inkml:annotationXML>
          <inkml:trace contextRef="#ctx0" brushRef="#br0" timeOffset="84409.7487">16513 5135 691,'0'-14'30,"0"9"7,-5-5-29,5 1-8,-6-1 0,1-4 0,5-5 289,-5 5 57,5 0 11,-6 5 3,6-1-171,0 10-33,0 0-8,0 0 0,0 0-58,6 14-11,4 0-3,1-4 0,-6 4-35,11 0-7,0-4-2,0 9 0,6 0-15,-1 4-3,-5-4-1,5 0 0,6-5-1,-6 0-1,0 1 0,1-1 0,4-5-2,1 1 0,-6-5 0,0-1 0,1 1 3,-6-5 0,-6-5 0,6 1 0,0-1-2,-5-9 0,0-1 0,-6-4 0,6 5-1,-6-5 0,-5-4 0,5-1 0,-5-14-9,-5 10 0,0 4 0,-6 1 0,0-11 0,1 6-16,-6 0 3,5-1 0,-5 6-37,5-1-7,1 0-2,-1 5 0,6 5-114,-6 0-23,6 4-5,5 6-1,0 4-70,0 0-13</inkml:trace>
          <inkml:trace contextRef="#ctx0" brushRef="#br0" timeOffset="84092.7984">16534 4875 345,'0'0'15,"0"0"4,0 0-19,0 0 0,0 0 0,0 0 0,0 0 524,0 0 102,0 0 20,-5 9 4,-6 0-442,6 1-89,0-1-18,-1 1-3,1 4-62,5 5-13,-5 9-3,5 1 0,0 4-20,0-5 0,0 1 0,5-1 8,0 0-27,1 1-5,-6-6 0,5 1-1,0 0-49,-5-1-10,6-4-1,-1 0-1,-5-4-66,0-1-14,0-14-2,0 0-870</inkml:trace>
          <inkml:trace contextRef="#ctx0" brushRef="#br0" timeOffset="84812.0049">16997 4983 691,'0'0'61,"0"0"-49,6 15-12,-6-1 0,-6-5 298,6 5 57,6-4 11,-6 4 2,-6 0-172,6-4-34,0 4-7,6 5-2,-6-5-65,5 0-12,-5 0-4,5 5 0,1-9-35,-1 4-7,6-5-2,5 1 0,-6 9-16,1-5-4,5-4-8,-5-6 12,-1 6-12,6-10 9,-5 0-9,5 0 8,0 0-8,-6-5 8,1 0-8,0-4 8,5-5 1,-11 4 0,0-9 0,6 10 0,-11-10 0,0 5 0,0-1 0,-5-3 0,-1 3-9,1 1 12,-6 0-12,1-5 12,-1 0-20,-5 5-4,-5 4-1,5-4 0,-5 5-36,-1-1-7,-4 1-2,10 4 0,-11 5 7,11-5 2,5 5 0,1 0 0,10 0 25,0 0 6,-11 0 1,11 0 0,0 0 29,0 0 7,0 0 1,0 0 0,0 0-20,0 0 0,11 5 0,5-5 0,0 0 55,0 0 7,5 0 2,-5 0 0,0 0 0,5 0 0,0 0 0,1 0 0,-1 0-40,-5 5-7,11 4-1,-11-9-1,5 5 3,-5-5 1,-5 0 0,10 0 0,-11-5-19,6 5 0,-10-4 0,4-6 0,6 5-32,-10 1-11,4-1-1,-4 0-1,-1-4-179,0-1-35,1 1-7</inkml:trace>
          <inkml:trace contextRef="#ctx0" brushRef="#br0" timeOffset="85005.1207">17200 4562 2106,'0'0'93,"0"0"19,0 0-89,0 0-23,0 0 0,5 14 0,-5 1 125,5-1 21,1 10 4,-1-1 1,6 1-23,-1 9-4,1 0 0,0 10-1,-6-1-75,6 6-16,-1-1-2,6 0-1,-5 1-29,5-6-13,0-9 1,0 5-928,0-14-186</inkml:trace>
        </inkml:traceGroup>
        <inkml:traceGroup>
          <inkml:annotationXML>
            <emma:emma xmlns:emma="http://www.w3.org/2003/04/emma" version="1.0">
              <emma:interpretation id="{5A928D0B-B00F-4500-8B1E-114FF38C3643}" emma:medium="tactile" emma:mode="ink">
                <msink:context xmlns:msink="http://schemas.microsoft.com/ink/2010/main" type="inkWord" rotatedBoundingBox="18883,10184 21193,10269 21158,11216 18848,11131"/>
              </emma:interpretation>
              <emma:one-of disjunction-type="recognition" id="oneOf49">
                <emma:interpretation id="interp230" emma:lang="en-AU" emma:confidence="0">
                  <emma:literal>possible.</emma:literal>
                </emma:interpretation>
                <emma:interpretation id="interp231" emma:lang="en-AU" emma:confidence="0">
                  <emma:literal>possible h</emma:literal>
                </emma:interpretation>
                <emma:interpretation id="interp232" emma:lang="en-AU" emma:confidence="0">
                  <emma:literal>possible `</emma:literal>
                </emma:interpretation>
                <emma:interpretation id="interp233" emma:lang="en-AU" emma:confidence="0">
                  <emma:literal>possible L</emma:literal>
                </emma:interpretation>
                <emma:interpretation id="interp234" emma:lang="en-AU" emma:confidence="0">
                  <emma:literal>possible l</emma:literal>
                </emma:interpretation>
              </emma:one-of>
            </emma:emma>
          </inkml:annotationXML>
          <inkml:trace contextRef="#ctx0" brushRef="#br0" timeOffset="85633.849">18147 4884 1036,'0'-47'92,"0"37"-73,0 10-19,0 0 0,0 0 307,0 0 57,-5 19 12,5-5 3,0 5-248,5 0-50,-5 0-9,11 10-3,-6-1-14,0 5-3,1 5-1,4 0 0,1 9-34,-6-4-6,6-1-2,0 1 0,-1-10-9,-4 5 8,4 0-8,-4-5 8,-1-10-8,0-4 0,-5 5 0,0-10 0,0-14 0,0 0 0,0 0-14,0 0 5,-10 0-10,-1 0-1,0-9-1,1-10 0,-1 0-12,0-10-3,6 6 0,-6-1 0,6-4 36,-6-1 0,6-4 0,0-5 0,-1-14 0,1 5 0,0 9 0,5 0 0,0 1 0,0 3 17,0 1-1,5 10-1,-5-1 17,11 10 3,-6-5 1,0 9 0,6 6 0,-6-1 0,-5 5 0,11 0 0,-11 0-8,11 9-2,-1 1 0,1-1 0,0 5-7,-6 5-2,0-9 0,1 9 0,-6-5-17,5-5 0,-5-9 0,-5 29 0,5 9 0,-6 0 0,1-10 0,0-19 0,5-9-12,0 0 1,-11 5 0,0 0 0,1 0-44,-1-5-9,0 0-1,1 0-1,-6-5-114,5 0-22,11 5-5,-5-5-844</inkml:trace>
          <inkml:trace contextRef="#ctx0" brushRef="#br0" timeOffset="85996.2414">18365 4889 864,'0'0'76,"0"0"-60,0 0-16,0 0 0,6 14 297,-6-14 57,0 0 11,5 14 3,0 0-187,6 1-37,-11-1-7,5 5-1,1 4-76,4 6-14,-4-1-3,-1-4-1,6-15-29,-1 10-5,1 5-8,0-5 11,4-10-11,-9 1 8,4-1-8,-10-9 8,0 0-8,11-5 0,-11 5 9,0-14-9,11 5 16,-6-5-2,-5-1 0,5-4 0,-5 0-14,6-9-16,-6 4 3,-6 1 1,1-1 36,0 5 8,-6 0 2,0 0 0,-5 5-34,1-5 0,-1 5 0,0 0 0,-6 4-22,6 6-5,0 4-1,0 0 0,6 0-49,-1 4-11,0-4-1,6 10-1,0-5-42,-6 9-8,11-5-1,0 5-535,0-14-108</inkml:trace>
          <inkml:trace contextRef="#ctx0" brushRef="#br0" timeOffset="86248.1354">18701 4875 1152,'0'0'102,"0"0"-82,0 0-20,0 0 0,0 0 308,0 0 56,-6-5 12,-4-5 3,-1-4-198,0 5-39,1-1-8,-6 1-2,5 4-80,1 0-17,-6 5-3,0 0-1,16 0-23,0 0-8,-11 5 0,0 0 9,11-5-20,0 0-4,0 14-1,0 0 0,0-4-8,11-1-1,-6 5-1,1 0 0,-1 1 10,0-6 3,6 5 0,0-4 0,-6-5 13,0 4 0,6 0 0,5 6 0,-6-6-8,1 5-3,5-14 0,-16 0 0,11 5 11,-6 9 0,6 19 0,-1-14 0,-10-19 0,0 10 0,0 9 0,0-5 0,0-14 0,0 0 0,-5 5 0,-6-1 0,1 1 18,-1 0 6,0 4 0,-5-4 1,0 0-40,1-1-8,-1 1-1,0-5-1,0 0-17,5 0-3,0-5-1,6 1 0,0-6-80,-1 1-16,1-1-3,5 1-571,0-1-115</inkml:trace>
          <inkml:trace contextRef="#ctx0" brushRef="#br0" timeOffset="86585.6035">18919 4761 2631,'0'0'58,"0"0"12,0 0 2,0 0 2,0 0-59,0 0-15,-11 5 0,1-1 0,-1 1 68,0-5 10,-5 5 2,6-5 1,-1 9-51,0 1-10,11-10-3,-10 5 0,10-5-17,-6 9 0,1 1 0,0 4 0,0-5-12,5 1-4,-6-1 0,6 10 0,0-10 4,6 6 0,-6-6 0,5 5 0,-5 1 12,5-6-12,-5-9 12,5 9-12,1 1 12,-6-10 0,0 0 0,16 5-9,-11-1 9,11 1 0,-5 5 0,-1-6 0,-10-4 0,0 0 0,0 0 0,11 0 0,-6 5 8,1 0-8,-6 4 10,0 1-10,-6 4 11,6-5-11,-5 6 12,0 3-12,-6 1 0,0-4 0,1 4 0,-6-10-9,5 5 9,-5-4 0,6-1 0,-6-4 0,0 4 0,5-4 0,-5-5 0,5 0 0,1 0-207,4-5-39,-4-9-8,10 14-770</inkml:trace>
          <inkml:trace contextRef="#ctx0" brushRef="#br0" timeOffset="86752.0288">18988 4884 1094,'5'28'48,"-5"-28"11,0 0-47,6 15-12,-6-15 0,5 14 0,0 5 299,1 9 57,-1 5 12,6-9 3,-6-10-232,0 0-47,6 5-8,-6 0-3,1 10-69,-1-11-12,6 1 0,-1 0-9,1 5-122,-6-5-24,-5-5-5,6-4 0</inkml:trace>
          <inkml:trace contextRef="#ctx0" brushRef="#br0" timeOffset="86899.8853">19009 4676 1094,'0'0'97,"0"0"-77,0 0-20,0 0 0,0 0 275,0 0 51,0 0 10,0 0 3,0 0-243,0 0-48,0 0-9,0 0-3,0 0-220,0 0-45</inkml:trace>
          <inkml:trace contextRef="#ctx0" brushRef="#br0" timeOffset="87329.7682">19196 4567 1440,'0'0'128,"5"5"-103,-5-5-25,0 14 0,11-5 160,-6 6 28,0-1 4,1 5 2,-1 0-105,0 9-21,6 0-4,-6 1 0,6 4-20,-6-5-3,1 1-1,-1-1 0,0 0-6,-5-4-2,0 5 0,6-6 0,-6 1-15,5 0-3,0-6-1,-5 1 0,6-9-13,-6 4 11,0-14-11,0 0 10,0 0 1,0 0 0,0 0 0,0 0 0,0 0 25,-6-19 4,6 5 2,0-5 0,6 5-34,-6 4-8,-6 1 0,6 9 0,0 0 0,0 0 0,0 0-12,11-10 12,-1 6 0,1 4 0,-6-5 0,11 5 12,-16 0-12,11 5 0,0-5 0,-1 9 0,1-4 0,0 0 0,-11-5 0,10 9 0,-4 1 53,4-1 9,-4 0 2,-1 6 0,-5-1-24,0 0-4,0 0 0,-5 5-1,5 5-15,0-5-4,-11 4 0,6-4 0,-6-5-7,6 1-1,-6 4-8,-5-5 12,5-5-12,-5 1-10,-5-6 2,5 1 0,0 0-34,0 0-6,0-5-2,0 4 0,6-4-94,-1-9-18,0-1-4,6 1-655,0-5-131</inkml:trace>
          <inkml:trace contextRef="#ctx0" brushRef="#br0" timeOffset="87726.8239">19451 4676 1612,'0'0'144,"0"0"-116,0 0-28,0 0 0,11 5 236,-6 4 42,1 1 8,4-1 2,1 5-128,-1 5-26,-4 0-5,4 0-1,-4 5-102,4 4-26,1 0 0,0 10 0,-1 0 0,-4-10 0,4-4 0,1 5 0,5 8 0,-5-4 0,-1-4 0,1 4 0,5-9 0,-6-5 0,6-10 0,0 0 0,-5 1 0,0 4 0,-1 5 0,1-5 0,0-14 0,-1 0 0,1-9 0,-6-5 0,1 4 0,4-4 0,-4 4 0,4 1 0,-10 9 0,11-14 0,-6-10 0,0 1 0,6-6 0,-11 1 0,5 4 0,1-4 0,-1 4 56,-5 0 7,-5 5 1,-1 5 0,6 0-52,-5 5-12,-6 4 0,11 5 0,-10 9 0,-1 1 0,6 4 0,-6 10 0,1-1-48,4 6-13,1-1-3,0 0 0,5 1 52,0-1 12,5-4 0,0 0 0,1-1 0,-1-4 0,0-9 0,6 4 0,0 9 0,-1-13 0,6-5 0,-5-1 0,5 6-54,-6-5-8,6-5-2,0-5 0,0 5-142,0-5-29,0 0-5</inkml:trace>
          <inkml:trace contextRef="#ctx0" brushRef="#br0" timeOffset="87868.5492">20409 5187 2880,'11'23'64,"-11"-23"12,0 0 4,0 0 0,0 0-64,0 0-16,0 0 0,0 0 0,0 0 105,5 10 19,-5-10 3,0 0 1,11 5-205,-11-5-41,0 0-8,5 0-1230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58:29.385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03D3E1DE-202F-4B80-A210-3FB0F6F0BAC3}" emma:medium="tactile" emma:mode="ink">
          <msink:context xmlns:msink="http://schemas.microsoft.com/ink/2010/main" type="writingRegion" rotatedBoundingBox="291,12094 16999,10958 17511,18489 803,19624"/>
        </emma:interpretation>
      </emma:emma>
    </inkml:annotationXML>
    <inkml:traceGroup>
      <inkml:annotationXML>
        <emma:emma xmlns:emma="http://www.w3.org/2003/04/emma" version="1.0">
          <emma:interpretation id="{377F6D77-18BC-4160-B17A-64CFAB1426CC}" emma:medium="tactile" emma:mode="ink">
            <msink:context xmlns:msink="http://schemas.microsoft.com/ink/2010/main" type="paragraph" rotatedBoundingBox="958,12012 3021,11924 3047,12529 984,12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EDAD32-B5AB-4923-86CD-C35124629820}" emma:medium="tactile" emma:mode="ink">
              <msink:context xmlns:msink="http://schemas.microsoft.com/ink/2010/main" type="line" rotatedBoundingBox="958,12012 3021,11924 3047,12529 984,12617"/>
            </emma:interpretation>
          </emma:emma>
        </inkml:annotationXML>
        <inkml:traceGroup>
          <inkml:annotationXML>
            <emma:emma xmlns:emma="http://www.w3.org/2003/04/emma" version="1.0">
              <emma:interpretation id="{1BAEE8F4-3C66-4033-BB23-F870577D74DE}" emma:medium="tactile" emma:mode="ink">
                <msink:context xmlns:msink="http://schemas.microsoft.com/ink/2010/main" type="inkWord" rotatedBoundingBox="962,12104 1961,12062 1983,12575 984,12617"/>
              </emma:interpretation>
              <emma:one-of disjunction-type="recognition" id="oneOf0">
                <emma:interpretation id="interp0" emma:lang="en-AU" emma:confidence="0">
                  <emma:literal>case</emma:literal>
                </emma:interpretation>
                <emma:interpretation id="interp1" emma:lang="en-AU" emma:confidence="0">
                  <emma:literal>Case</emma:literal>
                </emma:interpretation>
                <emma:interpretation id="interp2" emma:lang="en-AU" emma:confidence="0">
                  <emma:literal>cage</emma:literal>
                </emma:interpretation>
                <emma:interpretation id="interp3" emma:lang="en-AU" emma:confidence="0">
                  <emma:literal>Cage</emma:literal>
                </emma:interpretation>
                <emma:interpretation id="interp4" emma:lang="en-AU" emma:confidence="0">
                  <emma:literal>care</emma:literal>
                </emma:interpretation>
              </emma:one-of>
            </emma:emma>
          </inkml:annotationXML>
          <inkml:trace contextRef="#ctx0" brushRef="#br0">131 47 1782,'0'0'79,"0"-10"16,-10 6-76,10-6-19,-6 1 0,6 4 0,-10-5 102,10 10 17,0 0 3,0 0 1,-16 0-27,10 0-4,1 0-2,5 0 0,-16 5-38,5 5-7,1-10-1,10 9-1,-16 1 5,16 4 0,-11 0 1,6 0 0,0 0-59,5 5-12,0 0-2,-6 5-1,6-5 25,0 4 0,6-4 0,-6 14 0,10-9 0,1 4 0,-11-4 0,5 0 0,6-1 20,-6 1 2,0-5 1,6-5 0,5 0-44,-11-4-9,11 4-2,0-4 0,0-6-24,-10 6-6,4-10-1,12 4 0,-17-4-137,11 0-27,0-4-5</inkml:trace>
          <inkml:trace contextRef="#ctx0" brushRef="#br0" timeOffset="472.4346">350 226 806,'0'0'72,"0"0"-58,-11-9-14,0 4 0,11 5 259,-5-4 49,-6-6 9,11 5 3,-16 1-114,16 4-22,-10 0-5,-1 0-1,11 0-76,-5 0-15,5 0-3,0 0-1,-11 9-45,0 1-9,11-1-1,-5 10-1,5-5-27,5 0 8,-5 5-8,11 0 0,-11 0 0,5 0 0,1-5 0,4 5 0,6-5-8,-10-4-1,10 4 0,-6-5 0,1-4-11,0 5-1,5-10-1,-6 4 0,-10-4 6,0 0 0,0 0 1,16-9 0,-5-1 15,-11 1 0,0-5 0,10 4-9,-4-9 20,-1 5 4,-5-5 1,0 0 0,0-4-16,0 4 0,0 0 0,-5 0 0,5 0 0,-6 0 0,1 0 0,0 5 0,-6-5 12,6 5 2,-6 0 1,6 4 0,0 1-3,-1-1 0,1 6 0,0-6 0,5 10-3,0 0-1,0 0 0,0 0 0,0 0-8,0 0 0,0 0 0,0 0 0,0 0 0,0 0 0,0 14 0,0 0 0,0 1 0,5-6 0,0 5 0,1 1 0,-6-1-32,10 5 0,1-5 1,-6 0 0,6 0 50,-11 0 9,10 1 3,1-1 0,5 5-50,-5-10-9,-1 5-3,6-4 0,0 4 50,-10-4 9,4-1 3,1 0 0,0 1-31,-1-5-10,-10-5 0,0 0 0,0 0-29,11 4-5,-11-4-2,0 0 0,0 0-153,0 0-30</inkml:trace>
          <inkml:trace contextRef="#ctx0" brushRef="#br0" timeOffset="876.0964">775 170 1728,'0'0'76,"0"0"16,-5-10-73,0 1-19,-1-1 0,1-4 0,-11 5 222,5-1 41,6-4 8,-5 5 1,-1-1-158,6 5-32,-6-4-6,0 4-2,11-4-30,-16 9-5,6 0-2,-1 0 0,11 0-48,-5 9-9,5-9-3,-11 10 0,11-1-14,-11 5-3,11 0-1,0 1 0,0 4 30,0-5 11,11 5 0,-11 0-9,11-5-2,-6 0 0,0 0 0,11 0 0,-10 1 20,4-6 4,1-4 1,0 4 0,5 1-22,-11 4-5,5-5-1,1-4 0,0 5 14,-6-1 0,0 1 0,-5-10 0,6 9 11,-1 0 1,0 1 1,-5-10 0,0 9-2,-5 6-1,5-6 0,0-9 0,-5 9-10,-6 6-14,6-6 3,-11-4 1,16-5 10,-11 5 0,1-5 8,-12 0-8,12 0-113,4-5-27,-10 0-6,-5 0-623,10 1-125</inkml:trace>
          <inkml:trace contextRef="#ctx0" brushRef="#br0" timeOffset="1187.0861">791 293 864,'0'0'38,"0"0"8,11 0-37,0 0-9,-11 0 0,16 0 0,-6-5 259,1 5 49,0-5 11,-1 1 1,11 4-148,-15-10-31,4 5-5,-4 1-2,10-6-50,-11 5-9,0-4-3,-5 9 0,0-10-36,6-4-7,-6 5-1,5-5-1,-5-1-5,5 6-1,-10-5 0,0 0 0,-1 4-21,1 1-20,0-6 4,5 11 1,-16-6 35,5 1 6,0-1 2,11 10 0,-15-4-28,4 4 0,0 0 0,1 4 0,4-4-8,-4 10-1,-1-1 0,6 5 0,-1 1 1,1 4 0,5 4 0,0 1 0,0 0 8,0 4-10,5-4 10,6 4-10,-6-4 10,11 4 0,-10-4 0,4-1-8,6 1 8,5-10 0,-10 5-9,16-9 9,-11-1-46,5-4-5,0 0-1,1-5-1174</inkml:trace>
        </inkml:traceGroup>
        <inkml:traceGroup>
          <inkml:annotationXML>
            <emma:emma xmlns:emma="http://www.w3.org/2003/04/emma" version="1.0">
              <emma:interpretation id="{12FC8975-D06F-4F3F-B039-F6E5E0A79F91}" emma:medium="tactile" emma:mode="ink">
                <msink:context xmlns:msink="http://schemas.microsoft.com/ink/2010/main" type="inkWord" rotatedBoundingBox="2369,11952 3021,11924 3044,12446 2391,12474"/>
              </emma:interpretation>
              <emma:one-of disjunction-type="recognition" id="oneOf1">
                <emma:interpretation id="interp5" emma:lang="en-AU" emma:confidence="0">
                  <emma:literal>2:</emma:literal>
                </emma:interpretation>
                <emma:interpretation id="interp6" emma:lang="en-AU" emma:confidence="0">
                  <emma:literal>I:</emma:literal>
                </emma:interpretation>
                <emma:interpretation id="interp7" emma:lang="en-AU" emma:confidence="0">
                  <emma:literal>t:</emma:literal>
                </emma:interpretation>
                <emma:interpretation id="interp8" emma:lang="en-AU" emma:confidence="0">
                  <emma:literal>F:</emma:literal>
                </emma:interpretation>
                <emma:interpretation id="interp9" emma:lang="en-AU" emma:confidence="0">
                  <emma:literal>s:</emma:literal>
                </emma:interpretation>
              </emma:one-of>
            </emma:emma>
          </inkml:annotationXML>
          <inkml:trace contextRef="#ctx0" brushRef="#br0" timeOffset="1742.7781">1398-114 1267,'0'0'56,"0"0"12,0 0-55,0 0-13,0-14 0,0 14 0,11-5 250,-1-5 47,6 6 10,-5-1 1,5 5-135,5 0-27,6 0-6,-11 5 0,5-1-112,0 1-28,1 5 0,-1 4 0,0 0 56,1 5 7,-12 0 1,6 0 0,-5 4-52,0 6-12,-1-1 0,-4 5 0,-1 0 0,0-4 0,-5 4 0,0-5 0,-5 1-48,0-6-13,-1 1-3,1-5 0,-6-5 0,6 0 0,-6 1 0,-5-6 0,6 1 52,-6-1 12,5-4 0,-5-5 0,5 0 0,-5 0 0,0 0 0,11-5 0,-16 5 0,16-5 0,-6 1 0,0-6 0,11 10 48,0 0 13,0 0 3,0 0 0,0 0-52,0 0-12,11-9 0,-6-1 0,6-4 0,10 4 0,-16 6 0,17-6 0,-6 6 54,5-1 8,6 0 2,-11-4 0,5 9-52,-5-5-12,5 0 0,0 0 0,1 5 0,-1 0 0,-5-4 0,11-1 0,-17-5-116,17 6-22,-16-6-5,5-4-1093</inkml:trace>
          <inkml:trace contextRef="#ctx0" brushRef="#br0" timeOffset="1947.5437">2016 23 2379,'-11'-9'52,"11"9"12,0 0 1,0 0 2,0 0-54,0 0-13,0 0 0,0 0 0,0 0 12,0 0-1,0 0 0,0 0-1080</inkml:trace>
          <inkml:trace contextRef="#ctx0" brushRef="#br0" timeOffset="2041.1988">2069 293 2278,'-5'4'50,"-1"1"10,6-5 3,-5 5 1,5-5-51,0 0-13,0 0 0,0 0 0,0 0-68,0 0-17</inkml:trace>
        </inkml:traceGroup>
      </inkml:traceGroup>
    </inkml:traceGroup>
    <inkml:traceGroup>
      <inkml:annotationXML>
        <emma:emma xmlns:emma="http://www.w3.org/2003/04/emma" version="1.0">
          <emma:interpretation id="{A3D58392-D128-479B-97E9-E7668F6E03A8}" emma:medium="tactile" emma:mode="ink">
            <msink:context xmlns:msink="http://schemas.microsoft.com/ink/2010/main" type="paragraph" rotatedBoundingBox="1298,12709 11194,11974 11281,13146 1385,13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855DC6-D31D-420B-875F-66D246BAD507}" emma:medium="tactile" emma:mode="ink">
              <msink:context xmlns:msink="http://schemas.microsoft.com/ink/2010/main" type="line" rotatedBoundingBox="1298,12709 11194,11974 11281,13146 1385,13881"/>
            </emma:interpretation>
          </emma:emma>
        </inkml:annotationXML>
        <inkml:traceGroup>
          <inkml:annotationXML>
            <emma:emma xmlns:emma="http://www.w3.org/2003/04/emma" version="1.0">
              <emma:interpretation id="{283B0157-031E-4630-9824-2AE68D89DB08}" emma:medium="tactile" emma:mode="ink">
                <msink:context xmlns:msink="http://schemas.microsoft.com/ink/2010/main" type="inkWord" rotatedBoundingBox="1314,12926 3803,12741 3845,13309 1356,13494"/>
              </emma:interpretation>
              <emma:one-of disjunction-type="recognition" id="oneOf2">
                <emma:interpretation id="interp10" emma:lang="en-AU" emma:confidence="0">
                  <emma:literal>Assume</emma:literal>
                </emma:interpretation>
                <emma:interpretation id="interp11" emma:lang="en-AU" emma:confidence="0">
                  <emma:literal>assume</emma:literal>
                </emma:interpretation>
                <emma:interpretation id="interp12" emma:lang="en-AU" emma:confidence="0">
                  <emma:literal>Assure</emma:literal>
                </emma:interpretation>
                <emma:interpretation id="interp13" emma:lang="en-AU" emma:confidence="0">
                  <emma:literal>assure</emma:literal>
                </emma:interpretation>
                <emma:interpretation id="interp14" emma:lang="en-AU" emma:confidence="0">
                  <emma:literal>Assuine</emma:literal>
                </emma:interpretation>
              </emma:one-of>
            </emma:emma>
          </inkml:annotationXML>
          <inkml:trace contextRef="#ctx0" brushRef="#br0" timeOffset="2737.911">392 889 1324,'0'0'118,"0"0"-94,-5-10-24,5 1 0,-11-5 145,1 0 25,10-1 5,-6 11 1,6 4-4,0 0 0,0 0 0,0 0 0,0 0-87,-5 14-17,5 14-4,-5 1-1,5-1-44,5 0-9,-5 1-2,0-1 0,5 1-8,1 8 0,-1-8 0,0-1 8,6 1-8,-6-1 0,6-4 0,-11-5 0,0-1 0,0-3 16,5-6-2,-5-9-1,0 0-61,0 0-13,0 0-3,0 0 0,0 0 52,0 0 12,0 0 0,0 0 0,0-9 0,-5-6 0,5 1 0,0 0 0,-11-5 0,11 0 0,-5-4 0,5-1 0,-11 0 0,11 1 0,11-1 0,-11-4 0,0-1 0,0 1 0,5 4 0,6 5 0,-11 5-16,0 0 0,5 4 0,0 1 0,1-5 44,-6 14 8,0 0 1,0 0 1,0 0-10,0 0-1,21 9-1,-10 5 0,5 1-2,0-1-1,5 5 0,-5 4 0,0 6-13,5-1-2,-5-4-8,0 4 12,0 1-12,0-1 8,-5-4-8,5 4 0,0-4 0,0-5 0,-6-1 0,12 6-10,-22-10-27,10 1-6,-5-1-1,-5-14 0,0 0-152,0 0-32,0 0-5</inkml:trace>
          <inkml:trace contextRef="#ctx0" brushRef="#br0" timeOffset="2954.1933">403 1045 345,'0'0'31,"0"0"-31,0 0 0,0 0 0,0 0 361,0 0 67,0 0 12,0 0 4,10 9-222,-10-9-44,6 10-9,4-1-1,6-4-68,0 0-12,0 0-4,0 4 0,0-4-60,11 0-12,-11-1-2,0 1-1,0-5-9,5 5 10,0-5-10,1 4 10,-6-4-156,5 0-31,6 5-7</inkml:trace>
          <inkml:trace contextRef="#ctx0" brushRef="#br0" timeOffset="3325.0044">1052 1012 1267,'0'0'112,"0"0"-89,-10-10-23,-1 6 0,0-6 263,1 1 48,-1 4 9,-5-4 3,5-1-107,1 5-22,-6 1-4,5 4-1,-5-5-151,0 10-30,5-1-8,-10 1 0,5 9 18,6-4 2,4 4 1,-10 0 0,11-4-33,0 4-8,-1 0 0,1 0-1,5 0 21,0 1 0,0-15 12,5 9-4,1 1-8,-6-10-11,0 0 3,10 9 0,6 0 8,-5-4 0,0 0 0,-1 0 0,11-1 0,-15-4 0,4 0-11,12 5 11,-17-5 0,11 0 0,-5 5 0,10-5 0,-16 5 0,-5-5 8,11 4 1,-11-4 0,5 5-9,-5-5 0,0 0 0,0 0 0,6 9 0,-6-9 0,0 0 0,0 15 0,-6-6 8,1 5-8,5-14 0,-5 10 8,-6-5-8,0 4 0,1-4 0,-6-1 0,5 1-25,6-5 2,-11 5 1,5-5 0,0 5-35,11-5-7,-10 0-2,10 0 0,0 0-130,0 0-27,0 0-5</inkml:trace>
          <inkml:trace contextRef="#ctx0" brushRef="#br0" timeOffset="3706.7002">1366 1007 748,'0'0'33,"0"0"7,0 0-32,0 0-8,0 0 0,0 0 0,-5-5 373,5 5 73,-11 0 14,6-4 4,-11-1-269,-5 5-54,10 0-10,-5 0-3,0 0-51,5 0-10,-5 0-3,6 0 0,-6 5-51,5-1-13,-10-4 0,10 5 0,6 5 0,-11-6 0,5 1 0,1 0 0,-1 4 0,11-9 0,0 10 0,-5-1 0,-6 1 0,11-10 0,0 9 0,0-9 0,0 0-13,0 14 4,11-4 1,-6-1 0,-5-9 8,11 10 0,-1-1 0,1-4 0,5 0 0,-5-1 14,-11-4-2,10 5 0,12 0-12,-6 0-12,-1-1 3,1 1 0,-16-5 9,6 5-10,-6-5 10,0 0-10,10 4 10,-10-4 0,11 15 0,-11-15 0,0 0 14,0 9-2,0 5 0,0-4 0,-5-1-12,-6 1 0,0-1 0,-5 1 0,1-6 0,4 6 0,0-5 0,-5 4 0,0-4-48,0 4-13,0-9-3,0 5 0,6-5-56,-1 5-12,-5-5-3</inkml:trace>
          <inkml:trace contextRef="#ctx0" brushRef="#br0" timeOffset="4354.0587">1483 1125 1209,'0'0'108,"0"0"-87,0 0-21,0 0 0,0 0 179,0 0 31,0-9 6,0 9 2,6-9-55,-6 9-11,0 0-3,0 0 0,0 0-58,0 0-12,10-5-3,-10 5 0,11 5-42,5-1-9,-11 6-1,6-1-1,10 5-23,-16-4 0,6 4 0,10 5 0,-15-5 0,4 0 9,6-4-1,-5 4-8,0-5 0,5 6 0,-6-6 0,1 1 0,-11-10 0,5 4 0,-5-4 0,0 0-9,6 0 9,-6 0 0,5-9 0,6-1-8,-6 1 8,-5-5 0,0 0-9,0-1 9,5 1 0,0 0 0,-5-5 0,0 5 0,0-5 0,0 0 0,0 0 0,0 5 0,-5-5 0,5 5 0,0 4 0,0 10 0,0-9 0,0 9 0,0 0 0,0 0 8,0 0-8,0 0 8,0 0-8,0 0 8,16 9 1,-11 1 0,6-1 0,0 5 0,-1 1-18,-4-1-4,4 0-1,1 0 0,-6 0 28,6-4 6,0 4 0,-1-5 1,1 6-21,5-6 0,-11 1-10,6-6 10,-11-4-70,11 10-7,-11-10-2,10 5 0,-10-5-124,0 0-25,0 0-4</inkml:trace>
          <inkml:trace contextRef="#ctx0" brushRef="#br0" timeOffset="5217.2824">1962 998 1728,'0'0'76,"0"0"16,0 0-73,0 0-19,0 9 0,0-9 0,0 14 137,0-4 24,0 4 5,6 5 1,-6-5-63,5 0-12,0 1-2,1-1-1,-1 0-20,0 0-4,1 0-1,-1-4 0,6 4-45,-11-5-10,0-9-1,0 0-8,0 0 0,0 0 0,0 0-10,0 0 10,0 0 0,0 0 16,0 0 0,0 0-1,0 0-7,0 0 0,0 0-8,10-9 12,-10-5-12,0 0 0,6-1 0,-1 1 0,-5 0 0,5 0 0,6 0 0,-11-1 0,0 6-20,0-5 0,5 0 0,1-1 0,-1 6 20,-5 9 0,0-10 0,0 10 0,0 0 0,0 0 0,0 0 0,0 0 0,5 15 0,6-1 0,-1 0 0,1 0 0,-6 0 0,1 5 0,4-4 0,6-6 0,-10 0 0,-1 1 0,-5-10 0,5 14 0,11-9 0,-16-5 0,0 0 0,0 0 0,11 5 28,-11-5 8,0 0 3,11-10 0,-1 5-63,-4-4-12,-6-5-2,5 4-1,0-4 39,-5 0 0,11 4 0,-11-4 0,0 0 0,0 0 0,5 0 0,-5-1 0,5 6 0,1-5 0,-1 4 0,0 6 0,-5 4 0,0 0 0,0 0 0,0 0 0,16 0 0,-5 4 0,-11-4 0,11 10 0,-1 4 0,6-5 0,-10 10 0,-1-4 0,6-1 0,-1 0 0,12 0 0,-17-4 0,6-1 0,10 5 0,-16-9 0,11 4 0,-5-4 0,5 0 0,-11 0 0,11-5 0,-5 0-59,5 0-4,-6 0-1,1 0 0,-6-5 52,11 0 12,-10 5 0,4-9 0,-10 9 0,11-5 0,5-4 0,-11-1 0,0 1 48,1-1 13,-1-4 3,0 0 0,1 4-52,-6-4-12,0-5 0,0 5 0,0 0 0,0 4 0,0-9 0,-6 10 0,1-1 54,-6 1 8,6 4 2,0 1 0,-11 4-53,16 0-11,0 0 0,-11 9 0,1 0 0,4 6 0,6 4 0,0 0 0,0 4 0,0 1 0,6-1 0,-1 6 0,5-5 0,-4-1 0,10 1 0,-11-5 0,6-5 0,5 0 0,0-9 0,5 4 0,0-4 0,-5-5 0,6-5 0,4 1 0,1-6-201,-11 1-44,21-24-9,0 4-2</inkml:trace>
        </inkml:traceGroup>
        <inkml:traceGroup>
          <inkml:annotationXML>
            <emma:emma xmlns:emma="http://www.w3.org/2003/04/emma" version="1.0">
              <emma:interpretation id="{03A31C09-6F4C-4980-8F95-11EE1A8C6DD7}" emma:medium="tactile" emma:mode="ink">
                <msink:context xmlns:msink="http://schemas.microsoft.com/ink/2010/main" type="inkWord" rotatedBoundingBox="4370,12779 5955,12662 5997,13234 4413,13351"/>
              </emma:interpretation>
              <emma:one-of disjunction-type="recognition" id="oneOf3">
                <emma:interpretation id="interp15" emma:lang="en-AU" emma:confidence="0">
                  <emma:literal>Alice</emma:literal>
                </emma:interpretation>
                <emma:interpretation id="interp16" emma:lang="en-AU" emma:confidence="0">
                  <emma:literal>Alia</emma:literal>
                </emma:interpretation>
                <emma:interpretation id="interp17" emma:lang="en-AU" emma:confidence="0">
                  <emma:literal>Alid</emma:literal>
                </emma:interpretation>
                <emma:interpretation id="interp18" emma:lang="en-AU" emma:confidence="0">
                  <emma:literal>Aka</emma:literal>
                </emma:interpretation>
                <emma:interpretation id="interp19" emma:lang="en-AU" emma:confidence="0">
                  <emma:literal>AliO</emma:literal>
                </emma:interpretation>
              </emma:one-of>
            </emma:emma>
          </inkml:annotationXML>
          <inkml:trace contextRef="#ctx0" brushRef="#br0" timeOffset="5760.6653">3453 780 2188,'-27'-9'48,"22"-1"11,5 1 1,-6-6 1,1 6-49,0 0-12,0-1 0,5 5 0,0 5 156,0 0 29,0 0 6,0 0 1,0 0-154,10 10-30,-5 4-8,6 5 0,0 0 52,-1 9 10,-4 1 2,4 4 0,1 0-52,-6 5-12,11-5 0,-5 0 0,-6 0 0,6 0 0,5-4 0,-16-6 0,11-4 0,-6 0 0,0-5 0,1 0 0,-1 1-48,-5-15-13,0 0-3,0 0 0,0 0 52,0 0 12,0 0 0,0 0 0,-5-15 0,-1 1 0,1-5 0,0 0 0,-6-4 0,11-6 0,0 1 0,-11 0 10,6-5-10,0-1 0,5 1 0,0 0-11,5 0 23,0 5 5,-5-1 1,11 10 0,-11 0 11,5 5 3,1 0 0,4 5 0,1 4-15,5 5-2,0 0-1,0 0 0,-6 9-14,6 1 0,0 9 0,0 0 0,0 4 0,0 6 0,6-1 0,-1 0 0,0 6 0,0-1 0,-5 0 0,6 5 0,-1-5 33,-10-5 4,5-4 1,-6 4 0,1-9-115,-6 0-23,1 0-5,-1-5-1,-5-4-120,0-10-24,-5 4-5</inkml:trace>
          <inkml:trace contextRef="#ctx0" brushRef="#br0" timeOffset="5848.342">3501 993 1267,'0'0'112,"0"0"-89,0 0-23,0 0 0,0 0 189,0 0 34,0 0 6,0 0 2,0 0-72,10 0-15,6-5-2,0 5-1,6 0-52,20 5-10,-10-5-3,-16 0 0,0 5-9,0-5-3,0 0 0,5 0 0,1 0-51,-1 0-13,0 0 0,0 0 0,-5 0 0,6 0 0,-1 0 0,0 4 0,1-4-144,-7 0-31,7-4-6</inkml:trace>
          <inkml:trace contextRef="#ctx0" brushRef="#br0" timeOffset="6073.4015">4054 629 2350,'-10'19'104,"10"-19"22,0 0-101,0 0-25,0 0 0,0 0 0,0 0 123,5 14 19,0-5 4,1 1 1,-1-1-67,11 1-12,-16 9-4,10-1 0,1 1 0,0 5 0,5 0 0,0 9 0,-6-5-64,6-4-24,-5 4 1,5 1 0,-5-6-14,-1 6-3,6-6-1,-5 1 0,-1 0-172,6-5-35,-10 0-6</inkml:trace>
          <inkml:trace contextRef="#ctx0" brushRef="#br0" timeOffset="6440.031">4304 695 1944,'0'0'86,"0"0"18,-5-5-84,0-4-20,5 9 0,0 0 0,0-10 111,-6 1 17,6 9 4,0 0 1,0 0-107,6-10-26,4 1 0,1 4-1072</inkml:trace>
          <inkml:trace contextRef="#ctx0" brushRef="#br0" timeOffset="6316.1312">4347 913 1731,'5'14'76,"-5"-14"17,0 9-74,0 5-19,0 1 0,6-1 0,4 0 138,-4 0 24,-1 0 5,6 5 1,-6-5-88,6-4-16,-6-1-4,6 1-1,-1-1-72,1-4-15,-11-5-2,0 0-706,0 0-142</inkml:trace>
          <inkml:trace contextRef="#ctx0" brushRef="#br0" timeOffset="6865.0127">4661 704 2329,'0'0'103,"0"0"21,0 0-99,-16 0-25,5 0 0,11 0 0,-10 0 128,-1-4 20,-5 4 4,6 0 0,10 0-70,0 0-14,-16 4-4,5 1 0,11-5-51,-5 14-13,-1-4 0,1 4 0,-6 0 0,6 0 0,0 5 0,-6 5 0,11-5 0,0 4 0,11 1 0,-6 0 0,0-1 0,6-4 0,-6 0 0,6-4 0,5 3-23,-5-3-7,-1-6-2,6 5 0,0-9 0,0 0 0,0-1 0,0-4 0,0 0 32,0-4 8,0-1 1,0-4 0,-5-6-9,-1 6 0,1-5 0,-1 4-11,1-9 11,-6 0 0,1 0 0,4-4 0,-4-6 0,-1 10 8,0-9 0,-5 9 0,0 0 2,-5 0 1,0 0 0,-1 5 0,-4 0 0,4 5 0,-4-1 0,-1 1 0,0 4-11,1 0 12,10 5-12,-5 10 12,5-10-4,0 14-8,-11 9 12,11-4-4,0 10-8,11-6 0,-6 6 0,5-1 0,1-4 0,0 4 12,5-9-12,0 0 12,5 0-12,-10-5 0,5 0 0,5-9 8,6-5-50,-6-5-10,5-4-3,-4-5-824,4-5-165</inkml:trace>
        </inkml:traceGroup>
        <inkml:traceGroup>
          <inkml:annotationXML>
            <emma:emma xmlns:emma="http://www.w3.org/2003/04/emma" version="1.0">
              <emma:interpretation id="{6969E700-C13C-4321-9904-E6E73B39AD2C}" emma:medium="tactile" emma:mode="ink">
                <msink:context xmlns:msink="http://schemas.microsoft.com/ink/2010/main" type="inkWord" rotatedBoundingBox="6671,12609 7141,12574 7176,13047 6706,13082"/>
              </emma:interpretation>
              <emma:one-of disjunction-type="recognition" id="oneOf4">
                <emma:interpretation id="interp20" emma:lang="en-AU" emma:confidence="0">
                  <emma:literal>is</emma:literal>
                </emma:interpretation>
                <emma:interpretation id="interp21" emma:lang="en-AU" emma:confidence="0">
                  <emma:literal>ts</emma:literal>
                </emma:interpretation>
                <emma:interpretation id="interp22" emma:lang="en-AU" emma:confidence="0">
                  <emma:literal>i's</emma:literal>
                </emma:interpretation>
                <emma:interpretation id="interp23" emma:lang="en-AU" emma:confidence="0">
                  <emma:literal>TS</emma:literal>
                </emma:interpretation>
                <emma:interpretation id="interp24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7385.6529">5715 506 2232,'-11'14'99,"11"-14"20,0 0-95,0 0-24,0 0 0,0 0 0,-5 0 96,5 0 16,0 0 2,0 0 1,0 0-79,0 0-16,11 5-4,5 4 0,0 0-57,5 1-12,0-1-3,0 1 0,6-5-191,-6 4-38,17 19-8,-1-13-2</inkml:trace>
          <inkml:trace contextRef="#ctx0" brushRef="#br0" timeOffset="7203.946">5805 662 1612,'0'0'144,"-5"0"-116,-11 0-28,11 0 0,5 0 245,0 0 43,-6 5 9,-4-5 2,10 0-139,0 0-27,0 14-5,0 0-2,0 0-70,0 0-13,10 5-3,-4 5-1,-1-5-26,6 4-5,-1 1 0,1 0-8,0-5 0,-1 0 0,1 0 0,5-5 0,-11-5-100,1 5-15,-1-4-2,0-1-1229</inkml:trace>
          <inkml:trace contextRef="#ctx0" brushRef="#br0" timeOffset="7639.4831">6119 643 518,'-15'0'46,"9"0"-37,6 0-9,0 0 0,0 0 308,0 0 59,-10 5 12,4-5 2,6 0-188,-10 0-37,-6 4-8,0 1-2,16-5-90,-11 10-19,0-6-3,1 1-1,-6 4-13,16-9-2,0 0-1,0 0 0,-11 10-17,6 4 0,10-4 0,6-1-9,-6 5 9,6 0-8,-1 1 8,12-1-8,4-5 24,1 5 4,-16-4 2,10 4 0,11-4-22,-16-1 0,-11 0 0,0 1 0,6-1 34,-6 1 2,-5-10 1,0 0 0,-5 9-8,5-9-1,5 10-1,-5-10 0,-21 5-27,16 4 0,5-9 0,0 0 0,-11 0 0,0 5 0,-5-5 0,6 0 0,10 0-112,-11-5-28,-15-4-6,10-1-987</inkml:trace>
        </inkml:traceGroup>
        <inkml:traceGroup>
          <inkml:annotationXML>
            <emma:emma xmlns:emma="http://www.w3.org/2003/04/emma" version="1.0">
              <emma:interpretation id="{9093FCA8-DBD0-497A-A97D-7EF221FEB23B}" emma:medium="tactile" emma:mode="ink">
                <msink:context xmlns:msink="http://schemas.microsoft.com/ink/2010/main" type="inkWord" rotatedBoundingBox="8090,12784 8429,12759 8450,13028 8110,13054"/>
              </emma:interpretation>
              <emma:one-of disjunction-type="recognition" id="oneOf5">
                <emma:interpretation id="interp25" emma:lang="en-AU" emma:confidence="0">
                  <emma:literal>a</emma:literal>
                </emma:interpretation>
                <emma:interpretation id="interp26" emma:lang="en-AU" emma:confidence="0">
                  <emma:literal>A</emma:literal>
                </emma:interpretation>
                <emma:interpretation id="interp27" emma:lang="en-AU" emma:confidence="0">
                  <emma:literal>q</emma:literal>
                </emma:interpretation>
                <emma:interpretation id="interp28" emma:lang="en-AU" emma:confidence="0">
                  <emma:literal>u</emma:literal>
                </emma:interpretation>
                <emma:interpretation id="interp29" emma:lang="en-AU" emma:confidence="0">
                  <emma:literal>on</emma:literal>
                </emma:interpretation>
              </emma:one-of>
            </emma:emma>
          </inkml:annotationXML>
          <inkml:trace contextRef="#ctx0" brushRef="#br0" timeOffset="8202.8677">7259 690 2721,'0'0'60,"0"0"12,-11-5 2,0 1 3,11 4-61,-10-5-16,-1 5 0,0 0 0,1 5 38,-1-1 5,0 1 1,-5 0 0,6 0-6,-1-1-1,11-4 0,0 15 0,-11-1-37,11 0 0,0 5 0,0 0 0,6-5-11,-1 5-3,0 0-1,6 0 0,-6 0-9,6-5-1,-6 5-1,1-10 0,4 1-1,1-1 0,-11-9 0,11 5 0,-11-5-3,10 0-1,-10 0 0,0 0 0,0 0 40,11-14 8,-6 0 2,6-5 0,-11 0-31,11 4-5,-6-3-2,0-1 0,6-5 41,-6 10 8,-5 0 2,5-1 0,1 1 4,-1 0 0,0 9 1,-5 5 0,0 0 18,11 0 3,-11 0 1,11 5 0,-6 9-47,6 0-12,-1 1 0,6-1 0,-10 5 0,15 23 0,0-13 0,-10-20 0,0 5-100,-1 1-23,1-6-4,5-4-1127</inkml:trace>
        </inkml:traceGroup>
        <inkml:traceGroup>
          <inkml:annotationXML>
            <emma:emma xmlns:emma="http://www.w3.org/2003/04/emma" version="1.0">
              <emma:interpretation id="{EAC585FB-489F-4A64-B949-163A16C4149E}" emma:medium="tactile" emma:mode="ink">
                <msink:context xmlns:msink="http://schemas.microsoft.com/ink/2010/main" type="inkWord" rotatedBoundingBox="8945,12141 11194,11974 11281,13146 9033,13313"/>
              </emma:interpretation>
              <emma:one-of disjunction-type="recognition" id="oneOf6">
                <emma:interpretation id="interp30" emma:lang="en-AU" emma:confidence="0">
                  <emma:literal>knight</emma:literal>
                </emma:interpretation>
                <emma:interpretation id="interp31" emma:lang="en-AU" emma:confidence="0">
                  <emma:literal>knight `</emma:literal>
                </emma:interpretation>
                <emma:interpretation id="interp32" emma:lang="en-AU" emma:confidence="0">
                  <emma:literal>knight \</emma:literal>
                </emma:interpretation>
                <emma:interpretation id="interp33" emma:lang="en-AU" emma:confidence="0">
                  <emma:literal>knight '</emma:literal>
                </emma:interpretation>
                <emma:interpretation id="interp34" emma:lang="en-AU" emma:confidence="0">
                  <emma:literal>knight |</emma:literal>
                </emma:interpretation>
              </emma:one-of>
            </emma:emma>
          </inkml:annotationXML>
          <inkml:trace contextRef="#ctx0" brushRef="#br0" timeOffset="8715.4841">7988 241 2188,'0'0'195,"0"0"-156,0 0-31,0 0 127,0 0 25,0 0 6,0 0 1,0 0-77,10 4-15,1 11-3,0-1-1,-6 5-35,11-5-8,-5 5 0,5 5-1,-6 13-16,12 6-3,-6-10-8,5 5 12,-5-5-22,0-5-5,0 6-1,0-1 0,5-10-5,-5 1-2,-5 0 0,5-1 0,0-4-219,-1-5-44,1-4-9</inkml:trace>
          <inkml:trace contextRef="#ctx0" brushRef="#br0" timeOffset="8958.0248">8430 454 1969,'0'0'87,"0"0"18,-6-5-84,-4 0-21,-1-4 0,0 13 0,-5 1 135,6 0 22,4-10 5,-4 5 1,-1 0-61,6 5-12,-6-5-2,0 5-1,1-5-67,4 4-20,-4 6 8,-1-1-8,11 1 36,-5 4 2,0 0 1,5 0 0,5 5-39,0-5 0,1 5 0,4-4-8,-5-1-21,11-5-4,-5 5-1,0 1 0,-1-1 34,6-9 0,6-5 0,-1 4 0,-5 1 0,-5-5 0,10 0 0,-5-5 0,0 1-168,0-1-26,5-5-6</inkml:trace>
          <inkml:trace contextRef="#ctx0" brushRef="#br0" timeOffset="9332.6453">8563 406 518,'-27'38'23,"32"-28"5,6-10-28,0 4 0,-6 11 0,-5-6 0,0 0 376,0-9 71,0 0 13,5 19 4,6 5-269,0-5-54,-1 0-10,-4-5-3,4 0-65,-4 5-14,4-5-2,1 1-1,-1-6-23,-4 1-5,-6-10-1,0 0 0,10 9-7,-10-9-2,0 0 0,0 0 0,0 0-8,0 0-9,0 0 9,0 0-13,0 0 30,0-9 7,-5-10 0,0 4 1,-1 6-15,-4-5-10,10-5 12,0 0-12,0 9 33,5-9 0,6 1 0,-1 3 0,-4-4-43,4 5-9,-4 5-1,4-5-1,1 4 21,0 1 16,-1 4-2,1 5-1,5 0 9,-5 0 2,-1 5 0,1-1 0,-1 1-10,6 5-2,0 4 0,-5 5 0,0 4-12,5-4 8,0 0-8,0 5 0,-6-10 0,1 5 0,-6-5 0,6 5 0,5-9-16,-11 4-5,0-5-2,6 1 0,-6-6-93,-5-4-20,0 0-3,0 0-1,11 0-100,0-4-20</inkml:trace>
          <inkml:trace contextRef="#ctx0" brushRef="#br0" timeOffset="9633.8385">9020 212 1612,'0'0'144,"0"0"-116,0 0-28,0 0 0,0 0 121,0 0 19,0 0 3,0 0 1,11 0-161,0 5-32,-1 0-7</inkml:trace>
          <inkml:trace contextRef="#ctx0" brushRef="#br0" timeOffset="9536.553">9042 411 576,'0'0'51,"0"0"-41,0 0-10,0 0 0,0 0 306,0 0 59,0 0 12,0 0 3,5 19-199,-5-5-39,0-14-8,11 14-2,-6 5-28,0-5-7,6 5-1,0-4 0,-6-6-75,6 0-21,-6 10 8,0-4-8,6-6-140,0 1-30,-11-10-6</inkml:trace>
          <inkml:trace contextRef="#ctx0" brushRef="#br0" timeOffset="10249.4221">9409 392 2188,'0'0'97,"-11"-5"20,1 5-93,-6 0-24,5-9 0,0 4 0,-10 0 143,5 1 24,6 4 5,-1 0 0,0 0-90,1 0-18,-1 4-4,0 1-1,11-5-28,-5 10-6,0 4-1,-1 0 0,6 0-70,0 5-14,6 0-4,-1 5 0,0-5 52,6 0 12,0-1 0,-6 1 0,0 0-54,1-9-8,4-5-2,-10-5 0,0 0 44,0 0 9,0 0 2,11 0 0,-1 0 9,1-5 0,-6 0 0,6-9-8,-6 0 8,-5-1 14,0 6-3,0-5-1,6 0-10,-6-1 0,0 15 0,0 0 0,0 0 0,0 0 0,0 0 0,0 0 0,0 0 56,0 0 7,10 5 1,1 5 0,-6 9-64,11 14-28,0-10 3,-5-13 0,5 4 25,0 5-8,0 5 8,-6-1 0,6-4-35,0 5-1,0 4-1,0 5 0,-10-4 81,4 9 16,-4-10 3,-1 5 1,0 0-64,-5-4 0,0-6-9,0 1 0,-5-5 9,-6 0 12,1-5-2,-1 0-1,0-4 24,-10-1 5,0-4 1,0 0 0,-1-5-11,1-5-3,-6 0 0,6-4 0,-6-10-71,6 0-14,-5-10-4,-1 1 0,6 4-36,-1-9-7,6 0-1,0 0-680,0 0-136</inkml:trace>
          <inkml:trace contextRef="#ctx0" brushRef="#br0" timeOffset="10433.1162">9446 127 2145,'0'-38'47,"0"38"9,6 14 3,-1 5 2,0-4-49,6 4-12,-6-1 0,6 6 0,-1-5 115,1 9 20,5 6 4,0-1 1,0 0-61,-5 0-12,5-5-3,-6 1 0,1 4 0,0-10 0,-6 6 0,6-10 0,-6 0-51,0-5-13,0 0 0,6-4 0,-11-10 0,0 0 0,0 0 0,0 0 0,0 0 0,0 0 0,0 0 0,-5-10 0,5-4 0,0 0 0,0-5 0,0 0 0,0 0 0,0 5 0,0-5 0,0 5 0,0-5 0,5 4 0,6 1 0,-6 0 0,-5 5 0,0 9 0,11-10 0,-1 5 0,-10 5 0,11-4 0,-11 4 0,11 9 0,5-4 0,-6 4 0,1 1 0,0 4 0,5 0 0,-11 0 0,11 1 0,-6-1 0,-4-5-171,4 5-37,1-4-7</inkml:trace>
          <inkml:trace contextRef="#ctx0" brushRef="#br0" timeOffset="10654.4305">9893 359 806,'0'0'72,"0"0"-58,6-5-14,-1-4 0,0-1 376,1 1 73,4 4 15,-4-4 2,10-1-263,0 1-53,0 4-10,-1-4-3,1-1-69,6 5-13,-6 1-3,5-6-1,0 5-37,1 1-14,-1-1 11,0-5-11,0 6-15,1-6-9,-6 6-1,0-6-1,-6 1-180,-4 4-36</inkml:trace>
          <inkml:trace contextRef="#ctx0" brushRef="#br0" timeOffset="10790.5125">10101-119 2278,'0'0'101,"0"0"21,0 0-98,5 10-24,-5-1 0,6 10 0,-6 5 113,5-1 18,6 6 3,-6 9 1,6 4-31,4 1-7,-4 4-1,5 0 0,-5 1-76,5-6-20,-6-4 0,6-5 0,-5-4-150,-6-1-34</inkml:trace>
        </inkml:traceGroup>
      </inkml:traceGroup>
    </inkml:traceGroup>
    <inkml:traceGroup>
      <inkml:annotationXML>
        <emma:emma xmlns:emma="http://www.w3.org/2003/04/emma" version="1.0">
          <emma:interpretation id="{4D24D432-E9DD-4B4C-87EB-3109BAC41659}" emma:medium="tactile" emma:mode="ink">
            <msink:context xmlns:msink="http://schemas.microsoft.com/ink/2010/main" type="paragraph" rotatedBoundingBox="409,13791 11081,13136 11139,14072 466,14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3045C5-9F5D-4F94-BDA7-4A56073CB59B}" emma:medium="tactile" emma:mode="ink">
              <msink:context xmlns:msink="http://schemas.microsoft.com/ink/2010/main" type="line" rotatedBoundingBox="409,13791 11081,13136 11139,14072 466,14728"/>
            </emma:interpretation>
          </emma:emma>
        </inkml:annotationXML>
        <inkml:traceGroup>
          <inkml:annotationXML>
            <emma:emma xmlns:emma="http://www.w3.org/2003/04/emma" version="1.0">
              <emma:interpretation id="{69690E60-43C1-4B1E-8116-E8A995F0C0C1}" emma:medium="tactile" emma:mode="ink">
                <msink:context xmlns:msink="http://schemas.microsoft.com/ink/2010/main" type="inkWord" rotatedBoundingBox="409,13791 2795,13645 2832,14255 446,14401"/>
              </emma:interpretation>
              <emma:one-of disjunction-type="recognition" id="oneOf7">
                <emma:interpretation id="interp35" emma:lang="en-AU" emma:confidence="0">
                  <emma:literal>Alice</emma:literal>
                </emma:interpretation>
                <emma:interpretation id="interp36" emma:lang="en-AU" emma:confidence="0">
                  <emma:literal>-'Alice</emma:literal>
                </emma:interpretation>
                <emma:interpretation id="interp37" emma:lang="en-AU" emma:confidence="0">
                  <emma:literal>-Alice</emma:literal>
                </emma:interpretation>
                <emma:interpretation id="interp38" emma:lang="en-AU" emma:confidence="0">
                  <emma:literal>-'Alia</emma:literal>
                </emma:interpretation>
                <emma:interpretation id="interp39" emma:lang="en-AU" emma:confidence="0">
                  <emma:literal>Alia</emma:literal>
                </emma:interpretation>
              </emma:one-of>
            </emma:emma>
          </inkml:annotationXML>
          <inkml:trace contextRef="#ctx0" brushRef="#br0" timeOffset="12429.4643">477 1887 1555,'0'0'68,"0"0"16,0 0-68,-21 5-16,10-5 0,11 0 0,0 0 196,-16 19 35,6-5 7,10-14 2,-6 14-136,6 0-26,-5 5-6,5 0 0,5 0-64,-5 5-8,6-5-9,-1 4 9,0 1 0,6 0 0,-11-1 0,5-4 0,1 0 0,4-5 0,-4 1 0,4-6 0,-10-9 0,0 0 0,0 0 0,0 0 0,0 0-12,0 0 12,0 0-10,0 0 10,0 0-9,0 0 9,0 0-8,0-9 8,-10-1 0,4-4-10,1-5 10,0 0 0,5-4-8,0 4 8,-6-10 0,6 6 0,-5-6 0,5 1 0,0-1 0,0 1 0,0 0 9,5-1 3,-5 6 0,0 4 0,0 4 41,0 1 9,11 5 2,0-1 0,-11 10-52,0 0-12,10 0 0,6 0 0,-10 10 54,4-1 8,12 5 2,-12 1 0,17 4-64,-11-1 0,0 1-14,5 5 2,0 0 12,1 4 0,-1-4 0,6 4 0,-17-4 0,6 4 0,0 1 0,-5-1 0,-1-9-30,1 0-4,5-5-1,-16 0 0,5 0-127,-5-14-26,0 0-4,0 0-923</inkml:trace>
          <inkml:trace contextRef="#ctx0" brushRef="#br0" timeOffset="12677.9563">371 2020 1764,'0'0'78,"0"0"16,0 0-75,0 0-19,0 0 0,16 0 0,-16 0 98,16 4 16,-6 1 3,17-5 1,-11 0 8,11 0 2,-1 0 0,1 0 0,-6 0-52,6-5-9,-1 5-3,1-4 0,-6 4-35,6-5-7,0 0-2,-12 0 0,7 5-20,-6-4-20,0 4 4,5-5 1,-5 5-204,5-5-41</inkml:trace>
          <inkml:trace contextRef="#ctx0" brushRef="#br0" timeOffset="12874.7306">850 1603 2084,'0'0'92,"0"0"20,0 0-90,0 0-22,0 0 0,0 0 0,0 0 128,0 19 20,5-9 5,6 4 1,-6 5-62,6-5-13,-1 10-3,1-1 0,0 1-30,5 4-6,0 1-2,-6-1 0,6 1-21,-5-1-4,5 0-1,5 1 0,-10-6-12,0 1 0,4 0 0,1-1-10,-5-4-102,0-5-20,5 1-4,-16-6-693,0-9-139</inkml:trace>
          <inkml:trace contextRef="#ctx0" brushRef="#br0" timeOffset="13048.3664">1116 1892 806,'11'19'72,"-11"-19"-58,0 14-14,0-4 0,10 4 259,1 0 49,-6 0 9,6 0 3,-6 0-154,1 1-30,10-6-7,-6 5-1,-10-14-102,0 0-26,11 5 0,5 0 0,-16-5-148,0 0-36,26 0-6,-26 0-2</inkml:trace>
          <inkml:trace contextRef="#ctx0" brushRef="#br0" timeOffset="13191.0364">1100 1750 864,'0'0'76,"0"0"-60,0 0-16,-11-5 0,6 1 246,5 4 46,-11-10 10,11 10 2,0 0-142,0 0-28,0 0-6,0 0 0,0 0-102,0 0-26,16 0 0,-5 0 8,5 0-131,0 5-25,0 0-6</inkml:trace>
          <inkml:trace contextRef="#ctx0" brushRef="#br0" timeOffset="13659.436">1526 1774 1267,'0'0'112,"0"0"-89,-11-5-23,11 5 0,-5-5 294,-6-4 54,-5 4 12,11 5 1,0-5-188,-11 1-37,5-1-8,0 5-2,1 0-70,4 0-15,-15 0-2,16 5-1,-6 4-26,1 0-4,4 1-8,1 9 11,0-5-11,-1 5 0,12 5-10,-1-1 10,0 1-22,11 0 2,-16-1 0,11-4 0,5 0-2,-6 0 0,6 0 0,0-5 0,6 5 4,-12-5 1,6 0 0,11-4 0,-16-5 9,5-1 8,-1-4-12,1 0 12,0 0-10,-5-4 10,0-1-8,-1-5 8,1 6 0,0-6 0,-1 1 0,-4-5 0,4-5 0,-10 0 0,11 5 0,-11-5 11,0-5 1,0 5 1,0 0 0,0 0 0,-11 0-2,6 0-1,-6 5 0,1 0 0,-1 0 3,6 4 1,-6 6 0,0-1 0,1 5-4,10 0-1,0 0 0,0 0 0,-6 9-9,6 5 8,0 1-8,6 4 8,-1 0-8,0-1 0,6 1 0,0 0 0,5 0 0,-6 0 0,1-5 0,5 1 0,0-6 0,5 0 0,-5 1 0,0-5 0,5-1-36,-10-4-7,10 0-1,1-4-851,-6-6-170</inkml:trace>
          <inkml:trace contextRef="#ctx0" brushRef="#br0" timeOffset="11597.4064">-459 2091 172,'0'0'16,"-6"0"-16,-10 0 0,6 0 0,-1 0 370,-5 0 71,16 0 15,-11 0 2,1 0-221,10 0-44,0 0-9,0 0-1,0 0-68,0 0-14,0 0-2,0 0-1,10 0-68,6 4-14,0-4-2,6 5-1,4-5 20,-5 0 4,1 5 1,-1 0 0,6-5-24,-1 4-5,1 1-1,-1-5 0,6 5-8,-10-5 0,10 0-10,-6 0 10,1 0-90,-6 0-12,0 0-2,1 0-730,4-5-146</inkml:trace>
          <inkml:trace contextRef="#ctx0" brushRef="#br0" timeOffset="11882.6414">-114 1982 1818,'0'0'80,"0"0"17,0 0-77,0 0-20,0 0 0,0 0 0,0 0 117,0 0 20,0 0 4,0 0 1,0 0-45,11 5-9,-11-5-1,16 9-1,5-9-30,-5 9-5,-5-9-2,5 10 0,0-5-15,-5-1-3,10 1-1,-5 0 0,-11 0-13,11-1-2,0 1-1,-11 0 0,1 0-5,4 4-1,6 0 0,-16-9 0,0 0-8,0 15 8,0-6-8,0 5 8,0 1-8,-10-6 0,-1 5 0,6-4 8,-6-1-8,-5 1-16,0 4 4,0-5 1,-5 1-25,5-6-6,-5 6-1,5-1 0,-6-4-159,6-5-32,0 5-6</inkml:trace>
        </inkml:traceGroup>
        <inkml:traceGroup>
          <inkml:annotationXML>
            <emma:emma xmlns:emma="http://www.w3.org/2003/04/emma" version="1.0">
              <emma:interpretation id="{78610555-4D79-4EF4-B6F6-DC2F609F66FE}" emma:medium="tactile" emma:mode="ink">
                <msink:context xmlns:msink="http://schemas.microsoft.com/ink/2010/main" type="inkWord" rotatedBoundingBox="3137,13738 3557,13712 3586,14195 3167,14221"/>
              </emma:interpretation>
              <emma:one-of disjunction-type="recognition" id="oneOf8">
                <emma:interpretation id="interp40" emma:lang="en-AU" emma:confidence="0">
                  <emma:literal>is</emma:literal>
                </emma:interpretation>
                <emma:interpretation id="interp41" emma:lang="en-AU" emma:confidence="0">
                  <emma:literal>i</emma:literal>
                </emma:interpretation>
                <emma:interpretation id="interp42" emma:lang="en-AU" emma:confidence="0">
                  <emma:literal>it</emma:literal>
                </emma:interpretation>
                <emma:interpretation id="interp43" emma:lang="en-AU" emma:confidence="0">
                  <emma:literal>in</emma:literal>
                </emma:interpretation>
                <emma:interpretation id="interp44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14196.824">2165 1636 864,'0'0'38,"0"0"8,0 0-37,0 0-9,0 0 0,0 0 0,0 0 348,0 0 67,0 0 13,0 0 4,10 10-295,-10-10-58,11 5-12,0-1-3,5 1-51,5 5-13,-16-10 0,11 9 0,-5-9-100,10 5-22,-5 4-5,5-9-1,-15 5-153,10-5-31,16-5-7,-16 0-1</inkml:trace>
          <inkml:trace contextRef="#ctx0" brushRef="#br0" timeOffset="13951.0861">2287 1845 1382,'0'0'123,"0"0"-99,-16 0-24,5 0 0,1 4 287,10-4 52,-11 0 10,11 0 3,0 0-180,0 0-35,0 0-7,5 19-2,-5-5-102,6 5-26,4 0 0,6 0 0,0 5 56,0-5 7,0 0 1,0 0 0,0 0-52,6-5-12,-17 0 0,6 0 0,10-4-52,-21-1-14,10-4-2,-10-5-880,0 0-176</inkml:trace>
          <inkml:trace contextRef="#ctx0" brushRef="#br0" timeOffset="14491.9239">2447 1660 1267,'0'0'56,"0"0"12,0 0-55,-6 10-13,-4-6 0,4 1 0,-4 4 54,10-4 8,-11 0 2,11 4 0,0-9 0,0 0 0,0 10 0,0-1 0,0-9 0,11 15 0,-11-15 0,0 9 0,10-4 45,-4 4 10,4-4 1,1 4 1,0-4 11,-1 0 3,1 0 0,10-1 0,-15 6-77,4-6-15,6 1-3,-5 0-1,-11-5-11,5 9-3,6-4 0,-6 0 0,-5-5 31,11 9 7,-6-4 1,6 5 0,-11-1-52,5 0-12,-5 1 0,0-1 0,0-9 0,-5 15 0,-6-6 0,0 1 0,6-6 0,-5 6 0,-1-1 0,-5-4 0,0 0 0,5-1 0,-15-4 0,4 5 0,6-5-48,-5 0-13,5-5-3,0 5-887,6-4-177</inkml:trace>
        </inkml:traceGroup>
        <inkml:traceGroup>
          <inkml:annotationXML>
            <emma:emma xmlns:emma="http://www.w3.org/2003/04/emma" version="1.0">
              <emma:interpretation id="{2EC43907-054B-4728-8656-B0C75B06555F}" emma:medium="tactile" emma:mode="ink">
                <msink:context xmlns:msink="http://schemas.microsoft.com/ink/2010/main" type="inkWord" rotatedBoundingBox="4399,13596 6750,13452 6805,14338 4453,14483"/>
              </emma:interpretation>
              <emma:one-of disjunction-type="recognition" id="oneOf9">
                <emma:interpretation id="interp45" emma:lang="en-AU" emma:confidence="0">
                  <emma:literal>telling</emma:literal>
                </emma:interpretation>
                <emma:interpretation id="interp46" emma:lang="en-AU" emma:confidence="0">
                  <emma:literal>Telling</emma:literal>
                </emma:interpretation>
                <emma:interpretation id="interp47" emma:lang="en-AU" emma:confidence="0">
                  <emma:literal>felling</emma:literal>
                </emma:interpretation>
                <emma:interpretation id="interp48" emma:lang="en-AU" emma:confidence="0">
                  <emma:literal>tellie</emma:literal>
                </emma:interpretation>
                <emma:interpretation id="interp49" emma:lang="en-AU" emma:confidence="0">
                  <emma:literal>tell-hey</emma:literal>
                </emma:interpretation>
              </emma:one-of>
            </emma:emma>
          </inkml:annotationXML>
          <inkml:trace contextRef="#ctx0" brushRef="#br0" timeOffset="14921.7141">3474 1826 2188,'0'0'48,"0"0"11,0 0 1,-11 4 1,1-4-49,4 5-12,6-5 0,0 0 0,0 0 88,0 0 14,0 0 3,0 0 1,6 5-40,10 4-8,0-4-2,0 5 0,10-1-19,1-4-4,0-1-1,-1 6 0,1-5-16,-6-1-3,6 1-1,-1 0 0,-4 0-12,4-1 0,1 1 0,-1-5 0,-15 0-122,5 5-18,0-5-3,-5 0-1010</inkml:trace>
          <inkml:trace contextRef="#ctx0" brushRef="#br0" timeOffset="15151.7939">3575 1509 1958,'-16'4'87,"16"-4"17,0 0-83,-10 0-21,4 5 0,6-5 0,0 0 136,0 0 24,0 0 4,0 0 0,6 10-63,4 4-13,1 5-2,5 4-1,0 6-42,10-1-9,-15 10-2,5 0 0,5 4-46,1 1-10,-1 0-1,-5-6-1,5 1 51,0-5 11,1 1 1,-1-1 1,0-5-119,-5 0-24,6-4-5,-1 5-717,-5-6-143</inkml:trace>
          <inkml:trace contextRef="#ctx0" brushRef="#br0" timeOffset="15601.9059">3974 1916 1267,'0'0'112,"0"0"-89,0 0-23,0 0 0,0 0 192,0 0 35,16 4 6,-5 1 2,0-5-88,-1 0-18,6 5-3,0-5-1,0 0-37,-5-5-7,5 5-1,0 0-1,-6-5-24,6 1-5,-5 4-1,5-5 0,-16 5-26,11-5-6,-1 0-1,1 1 0,-6-1-8,-5 5-8,0 0 12,6-14-12,4 4 8,-10 10-8,0-9 0,0 9 0,6-10 0,-12 1 0,6-1 0,-10 6 0,4-6-16,1 5-4,-6 1-1,6 4 0,-11-5-3,11 5 0,-6 5 0,0-1 0,1 1 8,-6 0 0,10 4 1,-4 1 0,4-1 6,1 6 1,0-6 0,5 5 0,0 0 8,0 1 0,0-6-9,0 10 9,10-5 0,-4 0 0,4 5 0,1-5 0,0 1 0,5-1 10,0 0-2,-6 0-8,1-4 11,5-1-11,0 1 10,5-1-10,-5-9 8,0 5-8,0-10 0,0 5 0,0-5-11,0 1-8,0-6-1,-5 5-1,5-4-176,-6-5-35,1 4-8</inkml:trace>
          <inkml:trace contextRef="#ctx0" brushRef="#br0" timeOffset="15778.1647">4283 1442 1036,'0'0'46,"0"0"10,-11 5-45,11-5-11,0 0 0,0 0 0,0 0 294,0 0 57,0 14 11,0-4 2,0-1-200,6 5-40,-6 1-8,10 4-1,1 0-45,5 4-9,-5 1-1,5 4-1,5 1-28,0 4-6,-5 5-1,6-5 0,-7 5-15,1-5-9,0 0 10,0-5-10,-5 1-16,0-6-8,5-4-3,-11 0 0,6-5-189,-1 0-37</inkml:trace>
          <inkml:trace contextRef="#ctx0" brushRef="#br0" timeOffset="15997.9094">4485 1490 1324,'0'0'118,"0"0"-94,0 0-24,0 0 0,0 0 196,0 0 34,0 0 7,0 0 2,0 0-72,0 0-15,0 14-2,6 0-1,-6-4-63,10 9-13,12-1-2,-6 11-1,0-1-26,0 1-4,0 4-2,5 5 0,-5-1-21,5-3-4,-5 3-1,0-3 0,0-6-12,0 5-15,0-9 3,0-1 1,0-4-164,0-5-33,-6 1-6</inkml:trace>
          <inkml:trace contextRef="#ctx0" brushRef="#br0" timeOffset="16822.0526">4794 1551 518,'0'0'46,"0"0"-37,0 0-9,0 0 0,0 0 205,0 0 39,0 0 8,0 0 2,0 0-143,0 0-29,11 10-6,-1-6 0,-10-4-68,6 10-8,4-1-13,1 1 3,5 4-37,-5 0-7,-1 0-2,1 1 0,5-1 14,-5 5 2,-6 0 1,5 0 0,1 4 52,0 1 11,-6 0 1,0-6 1,6 6 59,0-5 12,-1 0 3,1 0 0,-6-5-3,1 5 0,-1-9 0,6-1 0,-6 0-17,-5-9-4,0 0-1,0 0 0,0 0-28,0 0-6,0 0-1,0 0 0,0 0-8,0-9-3,0-5 0,0 0 0,0-1 0,0-4 0,0 5 0,0 0 0,0 0 4,0 14 1,0-14 0,0 14 0,5-10-6,-5 10-2,0 0 0,6-9 0,-6 9-11,10-5-3,6 0 0,-5 10 0,-1 0-12,1-5 8,5 9-8,0-4 0,5 4 0,-5 1 0,0-1-8,0-4 8,0 5-56,0-6-5,6 1-1,-7 0 0,1-10-154,0 0-32,-5 1-5,0-6-2,5 1 1,0-1 0,0-4 0,-6 0 0,-4 4 155,-6-4 31,10 5 7,-10 9 1,0 0 167,0-10 33,0 10 8,0 0 0,0 0 36,-5-9 6,5 4 2,0 5 0,-5-9 0,-6 9 0,6-5 0,5 5 0,-11-5-103,11 5-20,0 0-4,0 0-1,-11 10-19,11-10-4,-5 9-1,0 5 0,-1 0-27,6 1-5,6-1-8,-6 5 11,-6-5-46,6 0-9,6 0-1,4 0-1,1-4 88,-6-1 18,-5-9 3,0 0 1,11 5-64,0 0-24,-11-5 0,16-5 1,-6 0 37,1 1 7,-6-6 2,6 1 0,-6-1-23,6-4-13,-6 5 1,6-1 1,-11 1 11,0 9 16,10-10-4,1 5-1,-11 5-11,16 0 0,-5 5 0,10 5 0,-5 4 24,5 5 4,-5 0 0,5 9 0,1 1-28,-1-1 8,0 5-8,1 5 0,-1 0-19,0-5-9,0 5-1,1 0-1,-6-10-153,5 0-30</inkml:trace>
          <inkml:trace contextRef="#ctx0" brushRef="#br0" timeOffset="16182.4472">4869 1873 864,'0'0'76,"0"0"-60,0 0-16,0 0 0,0 9 233,0-9 44,5 15 9,6-6 2,-11-9-152,0 0-31,5 10-5,-5-10-2,0 0-68,0 0-14,0 0-2,11 4-1,-11-4-58,0 0-12,10-14-3,-10 0-902</inkml:trace>
        </inkml:traceGroup>
        <inkml:traceGroup>
          <inkml:annotationXML>
            <emma:emma xmlns:emma="http://www.w3.org/2003/04/emma" version="1.0">
              <emma:interpretation id="{366DE08A-D030-4963-BD81-439DC663FBD1}" emma:medium="tactile" emma:mode="ink">
                <msink:context xmlns:msink="http://schemas.microsoft.com/ink/2010/main" type="inkWord" rotatedBoundingBox="7270,13526 8365,13458 8404,14102 7309,14169"/>
              </emma:interpretation>
              <emma:one-of disjunction-type="recognition" id="oneOf10">
                <emma:interpretation id="interp50" emma:lang="en-AU" emma:confidence="0">
                  <emma:literal>the</emma:literal>
                </emma:interpretation>
                <emma:interpretation id="interp51" emma:lang="en-AU" emma:confidence="0">
                  <emma:literal>-the</emma:literal>
                </emma:interpretation>
                <emma:interpretation id="interp52" emma:lang="en-AU" emma:confidence="0">
                  <emma:literal>He</emma:literal>
                </emma:interpretation>
                <emma:interpretation id="interp53" emma:lang="en-AU" emma:confidence="0">
                  <emma:literal>tte</emma:literal>
                </emma:interpretation>
                <emma:interpretation id="interp54" emma:lang="en-AU" emma:confidence="0">
                  <emma:literal>thl</emma:literal>
                </emma:interpretation>
              </emma:one-of>
            </emma:emma>
          </inkml:annotationXML>
          <inkml:trace contextRef="#ctx0" brushRef="#br0" timeOffset="17211.8288">6316 1731 2127,'0'0'94,"0"0"20,11 5-91,-11-5-23,0 0 0,0 0 0,11 5 105,-1-1 17,-10-4 3,0 0 1,22 5-42,-1 4-8,-5 1-1,0-1-1,-5 1-36,10-1-7,11 1-2,-16-1 0,5-4-16,-5 4-3,11 1-1,-1-5 0,-5 4-30,1-9-7,-6 5 0,5 0-1,6-5-118,-11 0-23,-6 0-5</inkml:trace>
          <inkml:trace contextRef="#ctx0" brushRef="#br0" timeOffset="17443.3348">6455 1466 2008,'0'0'89,"0"0"19,0 0-87,0 0-21,0 0 0,0 0 0,0 0 122,5 14 20,6 5 4,5 0 1,10 5-42,-10-1-8,-10 1-1,4 9-1,17-4-69,-11 8-14,-5 1-2,-1 5-1,6-5-9,0 0 0,0-5 0,-5 5 0,-6-10-61,6-4-8,5-1-2,-6-9 0,-10 1-168,6-6-33,20 5-8,-10-18 0</inkml:trace>
          <inkml:trace contextRef="#ctx0" brushRef="#br0" timeOffset="18007.8615">6705 1405 1324,'-16'-5'59,"16"5"12,0 0-57,0 0-14,0 0 0,0 0 0,0 0 264,0 0 51,0 0 9,5 14 3,6-4-184,0 4-37,-6 5-7,0 0-2,1-1-37,4 6-7,12 5-1,-12-1-1,-10 5-20,11 0-4,5 5-1,0-5 0,-11 0-9,6 0-1,-1 0-1,6-4 0,6-1-15,-12-9 8,-10-5-8,11 1 0,16-1 0,-17-5 0,-15-4 0,5-5 0,0 0-8,0 0 8,0 0-12,0 0 12,-11-14-11,6 0 11,10-1-10,-5 6 10,-16-10 0,11 0-9,16 0 9,-1 0 0,-15 0-11,5 5 11,5-5-13,1 5 5,15 5 8,-11-1 12,-10 10-2,0 0-1,16-5-9,-16 5 0,-10 0 0,10 0 8,16 10-8,0 4 0,0-5 9,-6 6-9,1-1 0,0 0-18,5-5 3,0 6 1,-16-15 14,5 9 0,11 1 0,5-6 0,-5 6 0,0-5 0,-11-1 0,11 1 0,0-5 0,-10 0 0,-6 0 0,0 0 0,16-9 0,-6-1 0,-15 1 0,5-6 0,5 1 0,1 0 0,-6 0 0,-6 0 0,-4-5 12,4 5 4,6-5 2,-5 0 0,-11-5-29,5 5-5,6 5-2,5-5 0,-11 5 18,1 4 0,-6 6 0,5-1 0,11 5 0,0 0 0,-16 9 0,11 6 0,5-1 0,0 5 0,-5-5 0,5 9 0,-6-4 9,12 5 6,4 0 1,1-1 0,-6 1-16,11 0 0,5-5 0,1 0-10,-12-5 10,6-5 0,6 1 0,-1-1 0,6-9-11,-6 0 11,0 0-13,6-5 5,5 1-123,0-6-24,-16-4-5</inkml:trace>
        </inkml:traceGroup>
        <inkml:traceGroup>
          <inkml:annotationXML>
            <emma:emma xmlns:emma="http://www.w3.org/2003/04/emma" version="1.0">
              <emma:interpretation id="{C091B98E-58B4-423C-B08F-3EE14AA7C4D2}" emma:medium="tactile" emma:mode="ink">
                <msink:context xmlns:msink="http://schemas.microsoft.com/ink/2010/main" type="inkWord" rotatedBoundingBox="9002,13275 11082,13148 11119,13746 9039,13873"/>
              </emma:interpretation>
              <emma:one-of disjunction-type="recognition" id="oneOf11">
                <emma:interpretation id="interp55" emma:lang="en-AU" emma:confidence="0">
                  <emma:literal>truth</emma:literal>
                </emma:interpretation>
              </emma:one-of>
            </emma:emma>
          </inkml:annotationXML>
          <inkml:trace contextRef="#ctx0" brushRef="#br0" timeOffset="18715.2232">8036 1187 1843,'0'0'164,"0"0"-132,-6-5-32,6 5 0,0 0 153,0 0 24,0 0 5,0 0 1,0 0-63,0 0-12,0 0-2,0 0-1,16 10-45,0-1-8,0 10-3,0 0 0,6 5-23,-1-1-5,-5 10-1,5 1 0,-5 3-20,5-8 0,1 4 0,-6 0-12,0 0 12,0-4 16,5-1-4,-5 5-1,5-5-69,-5-4-14,0-5-2,0 5-1,0-5-113,-5 0-24,-1-10-4</inkml:trace>
          <inkml:trace contextRef="#ctx0" brushRef="#br0" timeOffset="18456.6605">8110 1608 2217,'0'0'98,"0"0"21,0 0-95,0 0-24,0 0 0,0 0 0,0 0 100,0 0 16,11-5 4,-1 1 0,6-6-52,0 5-9,0-4-3,0 4 0,-5 0-22,5 5-5,5-4-1,1 4 0,-6-5-38,-1 5-8,7 0-2,-6 5 0,5-5 8,-5 4 0,0-4 1,0 5-836,5-5-167</inkml:trace>
          <inkml:trace contextRef="#ctx0" brushRef="#br0" timeOffset="19161.02">8515 1428 1393,'0'0'30,"5"10"6,0 4 2,6 0 2,-6 0-32,6 0-8,-6 5 0,6-4 0,-6-1 101,1 5 19,-1-5 3,0 0 1,6 0-31,-6 1-5,-5-6-2,0-9 0,6 9-10,-6-9-1,0 0-1,0 0 0,0 0-8,0 0-2,0 0 0,0 0 0,-6-14-9,1 5-3,0-10 0,-1 0 0,6 5-31,-5-5-6,0 5-2,5-5 0,-6 0-13,6 0 0,-5 0 0,5 5 0,5 0 54,-5-1 8,0 1 2,0 0 0,0 4-103,0-4-20,6 5-4,-1-1-1,6 1-52,-1-1-10,-10 10-2,11-9-648,0 4-130</inkml:trace>
          <inkml:trace contextRef="#ctx0" brushRef="#br0" timeOffset="19403.5369">8807 1305 2419,'0'0'53,"0"0"11,0 0 3,0 0 1,0 0-55,0 0-13,0 0 0,0 0 0,0 0 105,6 14 19,-1 1 3,0-1 1,1 5-105,4-5-23,-4 0 0,-1 0 0,0 1 0,6 3 0,0-8 0,-6 9 0,11-10 0,5 15 0,-5-10 0,-16-14 0,11 10 0,-11-10 0,0 0 0,5 0 0,6 4 0,-11-4 0,0 0 0,10-4 0,-4-1 0,-1 0 0,0-9 0,-5 4 0,0-4 0,6 5 0,-6-5 0,5-1 0,-5-3 0,0 3 0,0 1 0,5-5-9,1 0 9,-6 5 0,0 5 10,0 9-10,0 0 0,0 0 0,0 0 0,0 0 0,0 0 57,0 0 6,10 4 1,1 1 0,-6 5-52,6 4-12,-6 0 0,6 0 0,0 0 0,-6 1 0,11 3 0,-5-3 0,-1-1-48,1 0-13,0-5-3,-1 6 0,1-6-153,-6 1-31</inkml:trace>
          <inkml:trace contextRef="#ctx0" brushRef="#br0" timeOffset="19611.9374">9169 1338 1958,'0'0'43,"0"0"9,0 0 1,0 0 3,0 0-45,0 0-11,16-4 0,6 4 0,-12-5 102,1 5 18,10-10 4,1 6 1,-6-1-46,5 0-10,0 1-1,0-1-1,1 0-13,-6 0-2,0 1-1,0-1 0,0 0-31,0 0-5,-16 5-2,10 0 0,6-4-61,-16 4-13,0 0-3,0 0-1152</inkml:trace>
          <inkml:trace contextRef="#ctx0" brushRef="#br0" timeOffset="19830.8214">9281 1097 1324,'0'0'59,"0"0"12,0 0-57,0 0-14,0 0 0,0 0 0,0 0 246,6 14 46,-6 0 10,5 5 2,6-9-141,-1 9-28,1 0-6,-1 0-1,6 0-51,0 4-10,-5-4-3,0 5 0,-1-1-51,17 25-13,-11-20 0,-5-14 0,-6-4-48,6 4-13,-1-5-3,1 1 0,-6-5-64,-5-5-14,0 0-2,16 4-623,-16-4-124</inkml:trace>
          <inkml:trace contextRef="#ctx0" brushRef="#br0" timeOffset="20154.7175">9563 1111 1807,'0'0'80,"0"0"16,0 0-76,6 10-20,4-1 0,-4 5 0,4 1 88,1 3 15,0-3 2,-1 4 1,1 0-34,-6-1-6,11 1-2,-5 5 0,-1-5 0,1 5 0,-6-1 0,6-4 0,-6 5 0,6-5 0,-6-5 0,6 0 0,0 0 0,-6-4 0,-5-10 0,11 9 0,-11-9-51,0 0-13,0 0 0,5 0 0,6-4 0,-6-1 0,0-5 0,1 1 0,-1-5 18,5 0 1,-4-1 0,-1-4 0,0 0-19,1 1 10,-1 3-10,6 1 8,-6 0-8,6 5 8,-6 4-8,11 0 8,-11 5 4,6 0 0,0 5 0,5 4 0,-6 1-12,6 4 10,-5 0-10,5 0 10,0 5-10,0 0 0,0 0 0,5 0 0,-10-5-24,-1 0-4,12-4-1,-6-1 0,-6 5-147,-4-4-30,4-1-6</inkml:trace>
        </inkml:traceGroup>
      </inkml:traceGroup>
    </inkml:traceGroup>
    <inkml:traceGroup>
      <inkml:annotationXML>
        <emma:emma xmlns:emma="http://www.w3.org/2003/04/emma" version="1.0">
          <emma:interpretation id="{F92FF01B-0B80-459B-8627-CDC215339E30}" emma:medium="tactile" emma:mode="ink">
            <msink:context xmlns:msink="http://schemas.microsoft.com/ink/2010/main" type="paragraph" rotatedBoundingBox="621,14773 13723,13882 13778,14693 676,15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1CD9A7-D5C3-4C9C-9C97-5A16466007C5}" emma:medium="tactile" emma:mode="ink">
              <msink:context xmlns:msink="http://schemas.microsoft.com/ink/2010/main" type="inkBullet" rotatedBoundingBox="631,14922 1150,14887 1177,15276 658,15311"/>
            </emma:interpretation>
            <emma:one-of disjunction-type="recognition" id="oneOf12">
              <emma:interpretation id="interp56" emma:lang="en-AU" emma:confidence="0">
                <emma:literal>y</emma:literal>
              </emma:interpretation>
              <emma:interpretation id="interp57" emma:lang="en-AU" emma:confidence="0">
                <emma:literal>D</emma:literal>
              </emma:interpretation>
              <emma:interpretation id="interp58" emma:lang="en-AU" emma:confidence="0">
                <emma:literal>J</emma:literal>
              </emma:interpretation>
              <emma:interpretation id="interp59" emma:lang="en-AU" emma:confidence="0">
                <emma:literal>Z</emma:literal>
              </emma:interpretation>
              <emma:interpretation id="interp60" emma:lang="en-AU" emma:confidence="0">
                <emma:literal>z</emma:literal>
              </emma:interpretation>
            </emma:one-of>
          </emma:emma>
        </inkml:annotationXML>
        <inkml:trace contextRef="#ctx0" brushRef="#br0" timeOffset="22934.0485">-337 2886 576,'0'-10'51,"0"5"-41,0 5-10,0 0 0,0 0 204,0 0 40,0 0 7,0 0 1,0 0-87,0 0-17,0 0-4,0 0-1,0 0-47,0 10-8,0-10-3,16 5 0,-11-1-20,6 1-4,10 0-1,-5-1 0,-5 1-25,15 0-6,-10-5-1,6 0 0,-1 5-4,0-5-2,1 4 0,4 1 0,-15-5-22,15 0 0,-10 0 0,-10 5 0,10-5-11,0 0 0,-6 0 0,1 0 0,5 0-122,-11 0-25,-5 0-5</inkml:trace>
        <inkml:trace contextRef="#ctx0" brushRef="#br0" timeOffset="23261.0125">-50 2805 1440,'0'0'128,"0"0"-103,0 0-25,0 0 0,0 0 128,0 0 21,0 0 4,6 0 1,4-5-39,1 5-8,0 0-2,-1 0 0,1 5-31,5 0-6,-11 0-2,11-1 0,0 1-17,0 4-3,-5-4-1,5 5 0,-6 4-18,6-5-4,-5 1-1,-6 4 0,6-5-11,0 6-3,-6-6 0,0 1 0,-5-10-8,6 14 10,-1 0-10,-5-5 10,0 6-2,-5-6-8,-1 1 12,1 4-4,0 0-8,-6 0 12,-5-4-12,5 9 12,-5-5-12,-5 0 0,5 0 9,0 0-9,-5-4 0,5-1-13,-11 1 1,17-1 1,-12-4-27,12 0-6,4-1 0,-10 1-1,16-5-143,0 0-28,0-5-5</inkml:trace>
      </inkml:traceGroup>
      <inkml:traceGroup>
        <inkml:annotationXML>
          <emma:emma xmlns:emma="http://www.w3.org/2003/04/emma" version="1.0">
            <emma:interpretation id="{C114766B-C208-416A-B250-E76C52EE8C60}" emma:medium="tactile" emma:mode="ink">
              <msink:context xmlns:msink="http://schemas.microsoft.com/ink/2010/main" type="line" rotatedBoundingBox="1648,14703 13723,13882 13778,14693 1703,15513"/>
            </emma:interpretation>
          </emma:emma>
        </inkml:annotationXML>
        <inkml:traceGroup>
          <inkml:annotationXML>
            <emma:emma xmlns:emma="http://www.w3.org/2003/04/emma" version="1.0">
              <emma:interpretation id="{73C82230-65B6-4EE2-8113-F68811E2E2CF}" emma:medium="tactile" emma:mode="ink">
                <msink:context xmlns:msink="http://schemas.microsoft.com/ink/2010/main" type="inkWord" rotatedBoundingBox="1651,14746 5269,14500 5317,15213 1699,15459"/>
              </emma:interpretation>
              <emma:one-of disjunction-type="recognition" id="oneOf13">
                <emma:interpretation id="interp61" emma:lang="en-AU" emma:confidence="0">
                  <emma:literal>statement</emma:literal>
                </emma:interpretation>
                <emma:interpretation id="interp62" emma:lang="en-AU" emma:confidence="0">
                  <emma:literal>Statement</emma:literal>
                </emma:interpretation>
                <emma:interpretation id="interp63" emma:lang="en-AU" emma:confidence="0">
                  <emma:literal>statements</emma:literal>
                </emma:interpretation>
                <emma:interpretation id="interp64" emma:lang="en-AU" emma:confidence="0">
                  <emma:literal>Statements</emma:literal>
                </emma:interpretation>
                <emma:interpretation id="interp65" emma:lang="en-AU" emma:confidence="0">
                  <emma:literal>statemen</emma:literal>
                </emma:interpretation>
              </emma:one-of>
            </emma:emma>
          </inkml:annotationXML>
          <inkml:trace contextRef="#ctx0" brushRef="#br0" timeOffset="24177.8727">892 2881 1497,'0'0'133,"0"0"-106,0 0-27,0 0 0,-10-5 104,-1 0 16,-5 1 4,6-1 0,4 0 34,-4 5 7,-6 0 2,5 0 0,0 0-72,1 0-15,-6 0-2,5 0-1,-5 5-48,5 0-9,1-1-3,5 6 0,-6-5-17,11-5 0,0 0 0,-5 9 0,5-9-8,0 9 8,0-9-13,5 15 5,6-1-8,-6-5-2,5 5 0,1-4 0,5-1 7,-5 1 2,5 4 0,-6-4 0,6-1 9,0-4 0,0 4 0,-5 1-8,0-6 8,-1 6 0,1-5 0,-1 4 0,-10-9 8,0 10-8,0-10 10,11 9-10,-11-9 12,0 14-4,0-14-8,5 14 12,-10-4-4,5 4 0,-11 0-8,11 0 12,-15 1-12,4-6 0,0 5 0,1-4 0,4-1-21,-15 1 2,10-1 1,6 1 0,-11-10-38,5 4-8,1 1-2,10-5 0,-11 0-124,6-5-25,5 1-5</inkml:trace>
          <inkml:trace contextRef="#ctx0" brushRef="#br0" timeOffset="24180.8649">903 2999 230,'11'-24'20,"-6"20"-20,-5 4 0,0 0 0,11 0 263,-1 0 48,6 0 9,0 4 3,-5-4-136,5 0-27,5 5-6,-10-5-1,5 5-68,10-5-13,-15 5-4,16-5 0,-17 0-16,12 4-4,-1-4-1,-5 0 0,5 0-47,-21 0 0,0 0 0,6 0-10,15 0-140,-11-4-28</inkml:trace>
          <inkml:trace contextRef="#ctx0" brushRef="#br0" timeOffset="24366.8876">972 2625 1893,'0'0'84,"0"0"17,0 0-81,0 0-20,-10 10 0,4 4 0,6-5 116,6 10 18,-6-4 4,10 3 1,1 1-75,-6 5-16,6 0-2,10-1-1,-10 1-26,10 4-6,0 1-1,1 4 0,-1 0-12,-5-5 0,5 1 8,1-1-8,-6-4-39,5 4-10,5-4-3,-10-5-688,0 4-139</inkml:trace>
          <inkml:trace contextRef="#ctx0" brushRef="#br0" timeOffset="24759.6593">1568 2990 1324,'6'-5'118,"-12"-5"-94,1 6-24,-5-1 0,-1 5 188,11 0 32,-5-5 8,-6 0 0,0 5-122,-5 0-25,6 0-5,-1 5 0,6 0-10,-11 0-2,5 4 0,0 1 0,11-1-64,0 1 0,-10 4-16,10 0 4,-6-5 12,12 6 16,-6-1-3,10 5-1,-10 0-60,11-5-13,-11 5-3,5 0 0,17-10 52,-17 1 12,0 4 0,6-5 0,-11-9 0,0 0 0,16 5 0,-16-5 0,0 0-8,0 0 8,5-5-13,6-4 5,-11-1 8,5 1 9,1-5-1,-1-1-8,-5 1 0,0 0 0,0-5 0,0 5 0,0 0 0,0 0 0,5-1 0,-5 6 0,0 4 58,0 5 5,0 0 1,0 0 0,0 0-52,0 0-12,16 0 0,-5 10 0,5-6 36,0 6 4,-6 4 0,6-4 1,6 4-31,-6 0-10,5 0 0,-10 0 0,5 0-28,-1 1-13,-4-6-3,0 1-760,5-6-153</inkml:trace>
          <inkml:trace contextRef="#ctx0" brushRef="#br0" timeOffset="25172.8168">1781 2900 1267,'-10'4'112,"4"1"-89,1 0-23,5-5 0,0 0 222,0 0 40,0 0 8,0 0 2,0 0-137,0 0-27,0 0-6,21 5-1,-10-10-72,5 10-14,0-5-3,5 0-1,-5-5 42,6 5 9,4 5 2,-5-5 0,1-5-52,-6 5-12,5-5 0,-5 5 0,0 0-48,-5 0-13,-11 0-3,21 0-751,-10-5-150</inkml:trace>
          <inkml:trace contextRef="#ctx0" brushRef="#br0" timeOffset="25595.7839">1904 2583 806,'-11'33'72,"6"-24"-58,5-9-14,-5 10 0,-1-10 306,6 0 58,0 0 12,-5 4 3,-6 6-203,6-1-40,0 6-8,5-1-1,0 0-71,5 5-15,0-5-2,6 10-1,-6-5-4,6 4-1,5 6 0,5-6 0,-5 6-33,5-6 0,1 1-15,-1 4 5,0-4 10,-5-5 12,6 5-2,-1-5-1,0-5-20,0 5-4,1-10-1,-1 5 0,6-4 26,-17-1 5,6 1 1,0-5 0,0-1-16,-5-4 0,-11 0 0,21 0 0,-10-4-17,-6-1-7,-5 5 0,11-10-1,-1 1 25,-10-5 0,6 0 0,-6 4 0,0-4 0,0 0 0,0-1 0,-6 6 0,6-5 0,-10 4 8,4-4-8,1 5 8,-6-1-8,6 5 0,-6 1 8,11 4-8,0 0 8,-10 4-8,4 1 10,6-5-10,-5 10 15,0 4-3,5 0-1,0-4 0,10 4-11,-4 0-12,4 0 2,1 5 1,0-9 9,5 4 0,0 0 0,5 0 0,-5 0 0,0-4 0,5-1 0,-5-4 0,5 0 0,1-5 0,-6 0 0,10-5-8,-10 0-108,0 0-20,0-4-5</inkml:trace>
          <inkml:trace contextRef="#ctx0" brushRef="#br0" timeOffset="26980.2087">2702 3004 1382,'0'0'123,"0"0"-99,0 0-24,-5 5 0,-6-5 133,11 0 22,0 0 4,0 0 1,0 0 12,0 0 4,0 0 0,0 0 0,0 0-104,0 14-21,6-5-4,4 5-1,1 1-34,0-1-12,-1 0 9,6 0-9,-5 0 29,5-4 1,-16 4 0,10-5 0,-4 6-44,-1-6-9,6-4-1,-1 4-1,-4 6 25,-6-15 0,0 0 0,0 0 0,0 0 0,0 0 0,0 0 0,0 0 0,0 0 15,0 0 8,-6-10 1,6-4 1,-5-10-25,5 5 0,-5 0 0,5 5 0,0 5-16,0-5-9,5-1-2,-5-4 0,5 5 27,-5 0 0,0 5 0,6-1 0,-1 1 21,-5 9 3,0 0 1,0 0 0,0 0-33,0 0-8,0 0 0,0 0-1,16 9 27,-5 1 6,-1-1 0,1 0 1,5-4-17,0 5 0,-6-1 0,1 5 0,0-9 0,-11-5 0,16 10 0,-16-10 0,0 0 0,5 9 0,-5-9 0,0 0 0,0 0 0,0 0 10,0 0-10,0 0 8,11-5-8,-1 1 0,-10 4 0,0-10 0,11-4 8,-11 4-8,5-4 8,1 5-8,-6 9 0,0 0-9,0 0 0,0-10 0,5-4 9,0 5 0,1-6 0,-6 6 0,0 9 13,0 0 5,0 0 1,0 0 0,0 0-19,10 0 0,6 0 0,-5 0 0,5 0 9,-6 9-9,1 6 0,5-6 9,0 1-9,-5-6 0,5 10 0,-6 1 0,6-6-16,0 5-6,0 1-1,0-11 0,-5 6 23,-1-1 0,6-4 0,0 4 0,-5-4 0,0 0 0,-1 0 0,6-1 0,0-4 0,-5 0 0,0 0 0,-6 0 0,11-4 0,-5-1 0,-6 5 0,5-5 0,-4-4 0,-6 9 0,5-10 0,0 1 0,1-5 0,4 4 0,-10-4 0,0 0 0,-10-1 0,10-3 0,-6 3 0,1 1 0,0 5 0,-1-6 0,1 1 0,0 5 0,0-1 33,-6 1 11,0 4 3,11 5 0,-10-5-28,10 5-6,-11 0-1,0 5 0,11-5-12,-5 10 0,0 4 8,-1 5-8,6 0 0,0 0 0,0-5-12,6 5 12,-6-5-11,10 0 11,1 0-10,0 1 10,-1-1-8,1 0 8,5 0 0,0-4-9,0-1 9,-6 0 0,6-4 0,6 0-8,-6 0-30,5-5-6,-5 0 0,0 0-1,-5-5 21,5 0 4,-1 0 0,-4-4 1,0 4-72,-1-4-14,1-1-3,0 6-1,-11 4-17,10-10-3,-4-4-1,-1 5 0,0-6-60,-5 6-12,-5-5-2,5 4-1,0-4 37,0 5 8,0-1 2,0 10 0,-5-9 237,5 9 47,0 0 10,0 0 1,0 0 21,0 0 4,0 0 1,0 0 0,0 0-28,0 0-6,0 0-1,5 14 0,0-5-51,1 5-10,-6-4-3,0 4 0,-6-4-5,6 4-2,11 0 0,0-9 0,-1 4-28,-10-9-5,11 14-2,-11-14 0,11 5 22,-11-5 4,0 0 0,0 0 1,0 0-39,0 0-10,0 0 0,0 0 0,0 0 0,0 0 0,0-14 0,0 4 0,0 1 0,0 0 0,0-6 0,0 1 0,0 0 0,-6 0 0,1 0 0,10 4 0,1-4 0,-1 0 0,-5-1 0,5 1 0,1 5 53,-1 4 9,5-4 2,-10 9 0,0 0-50,16 4-14,-5 1 0,10 5 8,-10-6-8,5 6 11,0 4-11,0 0 12,-5 0-12,10 1 0,-10-6 0,4 5 0,1-4-14,-5-1-5,0 5-1,5-4 0,-6-1-97,1 1-20,-11-10-4,5 4-683,-5-4-136</inkml:trace>
          <inkml:trace contextRef="#ctx0" brushRef="#br0" timeOffset="27234.1486">3990 2928 921,'0'0'40,"0"0"10,0 0-40,0 0-10,0 0 0,0 0 0,11 0 305,5-5 59,-5 1 12,-1 4 3,1-5-219,0 0-44,10 0-9,-11 1-2,6-1-35,-5 5-7,5-5-2,0 1 0,0-1-36,-5 5-7,5-5-2,0 5 0,-6-5-16,1 5-9,0 5 1,4-5 0,-15 0-119,6 0-23,4 5-5,-10-5-983</inkml:trace>
          <inkml:trace contextRef="#ctx0" brushRef="#br0" timeOffset="27417.8431">4049 2583 1382,'0'0'61,"0"0"13,0 0-59,0 0-15,0 0 0,0 0 0,0 0 237,5 19 45,1 0 9,4-1 1,1-3-138,-1 8-28,6 1-6,0 0 0,-5 4-60,5 0-12,5 6-3,-5-6 0,-5 0-45,5 5 0,5-4 0,0-1 0,-5 1-199,0-10-36,16 23-7,-10-23-2</inkml:trace>
        </inkml:traceGroup>
        <inkml:traceGroup>
          <inkml:annotationXML>
            <emma:emma xmlns:emma="http://www.w3.org/2003/04/emma" version="1.0">
              <emma:interpretation id="{F9F3BB5F-9185-411F-9C32-BFA040D1772D}" emma:medium="tactile" emma:mode="ink">
                <msink:context xmlns:msink="http://schemas.microsoft.com/ink/2010/main" type="inkWord" rotatedBoundingBox="5747,14693 6151,14666 6186,15185 5782,15212"/>
              </emma:interpretation>
              <emma:one-of disjunction-type="recognition" id="oneOf14">
                <emma:interpretation id="interp66" emma:lang="en-AU" emma:confidence="0">
                  <emma:literal>p</emma:literal>
                </emma:interpretation>
                <emma:interpretation id="interp67" emma:lang="en-AU" emma:confidence="0">
                  <emma:literal>P</emma:literal>
                </emma:interpretation>
                <emma:interpretation id="interp68" emma:lang="en-AU" emma:confidence="0">
                  <emma:literal>y</emma:literal>
                </emma:interpretation>
                <emma:interpretation id="interp69" emma:lang="en-AU" emma:confidence="0">
                  <emma:literal>T</emma:literal>
                </emma:interpretation>
                <emma:interpretation id="interp70" emma:lang="en-AU" emma:confidence="0">
                  <emma:literal>Y</emma:literal>
                </emma:interpretation>
              </emma:one-of>
            </emma:emma>
          </inkml:annotationXML>
          <inkml:trace contextRef="#ctx0" brushRef="#br0" timeOffset="28071.4207">4794 2658 633,'0'0'56,"0"0"-44,-11-4-12,11 4 0,-5-10 261,5 10 51,0-9 9,0 9 3,5-10-152,1 1-29,4-1-7,6 6 0,0-1-36,-5 0-6,10 0-2,1 5 0,-1-4-14,5 4-3,-10 0-1,11 4 0,-6 1-26,1 0-4,-1 0-2,0 4 0,1-4-22,-1 4-4,-5 5 0,5-4-1,-10-1-7,-1 1-8,1-1 11,-6 6-11,1-6 11,-1 0-11,-5 1 10,0-1-10,0-9 9,-5 10-9,-6-1 8,0 1-8,-5-1 0,0 1 0,0-6 0,0 6-11,-10-5-15,5-1-3,-1 1-1,1 0 0,0-5-27,-6-5-6,6 0-1,5 5 0,-5-4-132,10-1-26,-5 0-6</inkml:trace>
          <inkml:trace contextRef="#ctx0" brushRef="#br0" timeOffset="27770.4517">4842 2677 1987,'0'0'88,"0"0"18,0 0-85,-16 0-21,5 0 0,11 0 0,0 0 117,0 0 19,0 0 4,-5 10 1,5 4-59,0 0-12,5 0-2,6 10-1,5-5-39,-5 9-7,-1 1-1,6-1-1,0 5-19,6-4 0,-7-1 8,1 0-8,6-4 0,-6-5 0,-6 0-13,6-5 5,0 0-33,-5 1-7,0-6 0,-11-9-1,0 0-163,5 5-32</inkml:trace>
        </inkml:traceGroup>
        <inkml:traceGroup>
          <inkml:annotationXML>
            <emma:emma xmlns:emma="http://www.w3.org/2003/04/emma" version="1.0">
              <emma:interpretation id="{4B6ADFF5-1CF8-43EC-BB51-751A4811BDC5}" emma:medium="tactile" emma:mode="ink">
                <msink:context xmlns:msink="http://schemas.microsoft.com/ink/2010/main" type="inkWord" rotatedBoundingBox="6714,14742 7175,14711 7202,15112 6741,15143"/>
              </emma:interpretation>
              <emma:one-of disjunction-type="recognition" id="oneOf15">
                <emma:interpretation id="interp71" emma:lang="en-AU" emma:confidence="0">
                  <emma:literal>is</emma:literal>
                </emma:interpretation>
                <emma:interpretation id="interp72" emma:lang="en-AU" emma:confidence="0">
                  <emma:literal>iS</emma:literal>
                </emma:interpretation>
                <emma:interpretation id="interp73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32762.4773">5763 2639 1497,'0'0'133,"0"0"-106,0 0-27,-11 5 0,1 0 84,10-5 11,0 0 2,0 0 1,0 0-54,0 0-12,0 0-1,10 9-1,1 6-30,-1-11-8,1 1-1,0 5 0,5-6-68,-6-4-14,6 5-2,0 0-1</inkml:trace>
          <inkml:trace contextRef="#ctx0" brushRef="#br0" timeOffset="32585.7893">5843 2800 1324,'0'0'118,"0"0"-94,0 0-24,0 0 0,-11 10 118,11-10 19,0 5 4,-5 4 1,-1 0-35,6 1-7,0-1-2,0 1 0,-5-1-78,5 6-20,5-6 0,1 5 0,-6 0 40,0 5 4,10-5 0,1 1 1,0-6-34,-1 5-11,-4-4 0,10 4 0,-6-5 0,1-4 0,-11-5 0,0 0 0,0 0-38,0 0-8,0 0-2,0 0-948</inkml:trace>
          <inkml:trace contextRef="#ctx0" brushRef="#br0" timeOffset="33095.5997">6210 2720 1497,'0'0'66,"0"0"14,0 0-64,0 0-16,-16-5 0,11 5 0,5 0 157,0 0 28,0 0 6,-11-5 1,0 1-57,1 4-11,10 0-3,-16-5 0,-16 5-55,16 0-11,16 0-3,-11 0 0,-10 0-26,5 5-6,5-1 0,6 1-1,-11 0-19,11 4-11,5-9 2,-6 15 0,6-6 9,6 5-13,-1-4 5,0 4 8,1-5-12,-6-9 12,10 10-10,1-1 10,10-4 0,-10 4-9,-11-9 9,16 15 0,16-11 0,-11 6 0,-21-10 0,0 0 8,21 9 0,-10 1 0,-11-10 0,-5 9 0,-6 1 2,11-10 1,11 9 0,-11-9 0,-16 10-11,16-1 0,5 1 0,-5-10 0,-16 9 34,0 5 5,0-4 1,6-1 0,-1 1-29,0-1-11,-21-4 8,6 0-8,4-1 0,12-4-20,10 0 3,-16-9 1,-6-1-51,12 1-9,10-5-3,5-5-757,11-5-151</inkml:trace>
        </inkml:traceGroup>
        <inkml:traceGroup>
          <inkml:annotationXML>
            <emma:emma xmlns:emma="http://www.w3.org/2003/04/emma" version="1.0">
              <emma:interpretation id="{2AB04090-1DDF-4922-A440-1151094B41C5}" emma:medium="tactile" emma:mode="ink">
                <msink:context xmlns:msink="http://schemas.microsoft.com/ink/2010/main" type="inkWord" rotatedBoundingBox="7669,14416 9198,14312 9245,15001 7716,15105"/>
              </emma:interpretation>
              <emma:one-of disjunction-type="recognition" id="oneOf16">
                <emma:interpretation id="interp74" emma:lang="en-AU" emma:confidence="0">
                  <emma:literal>true</emma:literal>
                </emma:interpretation>
                <emma:interpretation id="interp75" emma:lang="en-AU" emma:confidence="0">
                  <emma:literal>frue</emma:literal>
                </emma:interpretation>
                <emma:interpretation id="interp76" emma:lang="en-AU" emma:confidence="0">
                  <emma:literal>frae</emma:literal>
                </emma:interpretation>
                <emma:interpretation id="interp77" emma:lang="en-AU" emma:confidence="0">
                  <emma:literal>frul</emma:literal>
                </emma:interpretation>
                <emma:interpretation id="interp78" emma:lang="en-AU" emma:confidence="0">
                  <emma:literal>Frue</emma:literal>
                </emma:interpretation>
              </emma:one-of>
            </emma:emma>
          </inkml:annotationXML>
          <inkml:trace contextRef="#ctx0" brushRef="#br0" timeOffset="33814.1395">6774 2706 1036,'0'0'92,"0"0"-73,0 0-19,-10 0 0,10 0 208,-11 9 39,0 1 7,6-15 2,-6-9-59,11 4-11,0-4-2,-5 9-1,5 1-88,0 4-18,0 0-3,0 0-1,11 0-58,-1 0-15,1-5 0,10 10 0,0-1 40,1 1 6,-1 0 1,0 0 0,-5-1-31,6 1-7,-12 0-1,12-5 0,-6 0 1,-1 0 0,7 0 0,-6 0 0,0-5-50,0 0-11,-6 1-1,1-1-1,0-5-118,-6 6-24,6-11-5,-1 6-893</inkml:trace>
          <inkml:trace contextRef="#ctx0" brushRef="#br0" timeOffset="33976.1515">6891 2308 1634,'-21'0'72,"16"0"16,5 0-71,0 0-17,0 0 0,0 0 0,-11-4 112,11 4 20,0 0 3,0 0 1,-11 4-24,11-4-4,0 0 0,0 0-1,0 0-39,0 14-7,6 1-1,-1 4-1,0 0-23,6-1-5,-6 1-1,11 10 0,0-1-17,-5 1-3,0 8-1,-1 1 0,1 0-9,5 0 8,5 0-8,-5-5 8,-5 0-8,5-5 0,0-4 0,0 0 0,0-1 0,-6-4 0,1 0 0,5-5 0,-6 1-46,1-6-14,-6 1-4,-5-10 0,0 0-102,0 0-21,0 0-4,0 0-794</inkml:trace>
          <inkml:trace contextRef="#ctx0" brushRef="#br0" timeOffset="34236.093">7195 2706 1497,'0'0'66,"0"0"14,0 0-64,0 14-16,0 0 0,5 5 0,6-5 106,-6 0 18,0 5 3,6 0 1,0-5-52,-6 10-9,0-10-3,1 10 0,4-10-51,-4 5-13,-1-5 0,0 0 0,0-4 54,-5-10 8,0 0 2,0 0 0,0 0-52,0 0-12,0 0 0,0 0 0,0 0 0,0-14 0,-5 0 0,5-1 0,0 1 54,0 0 8,-5-5 2,5 0 0,-5 5-44,5-5-8,-6 10-1,6-6-1,6 1-10,-6 0-14,0 0 3,-6 0 1,6-1 27,6 6 6,-1-5 1,-5 4 0,0 1-24,0 9 8,5-10-8,6 6 0,-11 4-16,5-10-8,6 1-2,-1 4 0,1 5-82,0 0-16,-1-5-3,1 0-581,0 5-116</inkml:trace>
          <inkml:trace contextRef="#ctx0" brushRef="#br0" timeOffset="34688.9377">7445 2569 1497,'0'0'66,"0"0"14,0 0-64,0 0-16,0 0 0,0 0 0,0 0 157,0 0 28,0 0 6,0 0 1,0 0-52,0 14-9,0 0-3,0 0 0,5 0-51,0 0-10,-5-4-3,6 9 0,-1-5-51,6 0-13,-6 5 0,0-5 0,6 1 0,-6 4 0,6-5 0,0 0 0,-11-14 0,10 9 0,-4 6 0,4-6 0,-10-9-16,0 0-5,11 5-2,5-1 0,-5 1-14,-11-5-3,0 0-1,10-5 0,1 1 41,-6-1 11,-5-4 1,0-6 0,6 6-12,-1-5-17,-5-5 4,0 5 1,0-5 12,0 0 0,0 0 0,0 5 0,-5-5 0,-1 4 0,6 1 0,0 5 0,0-5 0,0 9 0,0 5 12,0 0-12,0 0 25,0 0-1,0 0-1,0 0 0,0 0 2,0 0 1,0 0 0,11 9 0,-1 1-12,1 4-2,-11 0-1,11 0 0,-1 5-11,1-4 0,-6-1 0,1 5 0,-1-5 0,-5 0 0,5 0 12,6 5-4,0-5-8,-1 1 0,-4-1-10,4 0 10,1 0-31,0-4 0,-11-10 0,0 0 0,10 9-44,-4 1-9,-6-10-1,0 0-1,0 0-198,0 0-39</inkml:trace>
          <inkml:trace contextRef="#ctx0" brushRef="#br0" timeOffset="35102.9389">7780 2682 1497,'-26'5'32,"26"-5"8,0 0 0,0 0 4,0 0-36,0 0-8,10 23 0,-10-23 0,0 0 148,0 0 27,0 0 5,11 10 2,5-5-76,0-1-15,-16-4-3,10 0-1,6 0-29,0 0-6,-5 0 0,5-4-1,-11-6 10,11 1 3,-5-1 0,0 1 0,-1-1-52,1-4-12,0 0 0,-6 0 0,5 0 54,-4-1 8,-1 1 2,0-5 0,1 5-52,-6 0-12,0 0 0,5-1 0,-5 1 0,0 0 0,0 0 0,-5 4 0,-1 1 0,1 4 0,0-4 0,-6-1 0,1 6 0,-6-1 0,5 0 0,0 5 0,1 0-48,-6 0-13,10 5-3,-4 4 0,-1 1 52,0-1 12,11 5 0,-5 5 0,5-4 0,0 8 0,0 6 0,5-1 0,6 5 0,0 0 0,-1 0 0,1 0 0,5-4 0,5-1 0,-5 1 0,5-6 0,6-9 48,0 5 13,-6-4 3,6-1 0,-1-9-64,1-1-20,-6-8 0,6-1 0,-6-5-5,0-4-2,1-10 0,-6 6-857,0-11-171</inkml:trace>
        </inkml:traceGroup>
        <inkml:traceGroup>
          <inkml:annotationXML>
            <emma:emma xmlns:emma="http://www.w3.org/2003/04/emma" version="1.0">
              <emma:interpretation id="{5F1EA667-1ED3-402F-ABAA-7C48F4FFF605}" emma:medium="tactile" emma:mode="ink">
                <msink:context xmlns:msink="http://schemas.microsoft.com/ink/2010/main" type="inkWord" rotatedBoundingBox="9991,14136 11654,14023 11701,14701 10037,14814"/>
              </emma:interpretation>
              <emma:one-of disjunction-type="recognition" id="oneOf17">
                <emma:interpretation id="interp79" emma:lang="en-AU" emma:confidence="0">
                  <emma:literal>which</emma:literal>
                </emma:interpretation>
                <emma:interpretation id="interp80" emma:lang="en-AU" emma:confidence="0">
                  <emma:literal>Which</emma:literal>
                </emma:interpretation>
                <emma:interpretation id="interp81" emma:lang="en-AU" emma:confidence="0">
                  <emma:literal>whieh</emma:literal>
                </emma:interpretation>
                <emma:interpretation id="interp82" emma:lang="en-AU" emma:confidence="0">
                  <emma:literal>whiah</emma:literal>
                </emma:interpretation>
                <emma:interpretation id="interp83" emma:lang="en-AU" emma:confidence="0">
                  <emma:literal>whioh</emma:literal>
                </emma:interpretation>
              </emma:one-of>
            </emma:emma>
          </inkml:annotationXML>
          <inkml:trace contextRef="#ctx0" brushRef="#br0" timeOffset="39641.0776">9074 2488 748,'0'0'33,"0"0"7,0 0-32,0 0-8,0 0 0,0 0 0,0 0 308,0 0 59,-11 5 12,11-5 2,0 0-216,0 0-43,0 0-9,0 0-1,-11 5-59,11-5-11,0 0-2,0 9-1,0 5-39,0-4 0,6 4 0,-6 0 0,10 0 0,-4 5 0,-1-5 0,6 1 0,-6 3 0,0-3 0,6-1 0,0-5 0,-6 1 0,0-1 0,6 1 0,-1-10 0,-10 0 0,0 0 0,11 0 0,-11 0 0,11-5 0,-11 5 0,5-14 0,6 0 0,-6-1 0,0 1 0,1-5 0,-1 5-8,0-5 8,-5 0 0,0 5 0,0 0-8,0 0 8,6 4 0,-6-4 0,0 9 0,0 5 0,0 0 0,0 0 0,0 0 0,0 0 0,0 0 0,16 5 0,0 9 8,-6-4-18,6-1-3,0 5-1,5 1 0,-10-1 14,5 0 0,-5 0 0,-1-4-9,-4-6 9,-6-4 9,0 0-1,10 10-8,-10-10 14,0 0-4,0 0-1,0 0 0,0 0-9,0 0 0,0 0 0,0 0 0,11-10 0,0-9 0,-11 19 0,5-9 0,0-5 0,1 0 0,-6-1 0,0 1 0,0 0-19,0-5-5,0 0-2,5 0 0,-5-4-132,0 4-26,0-5-6,5 5-453,1 0-90</inkml:trace>
          <inkml:trace contextRef="#ctx0" brushRef="#br0" timeOffset="40011.8751">9457 2105 1836,'0'0'40,"0"0"9,0 0 2,0 0 0,0 0-41,0 0-10,0 0 0,0 0 0,11 9 78,-1 1 14,1 4 2,-1 0 1,1 0-33,0 1-6,-1 3-2,1 1 0,5 0-19,-5 5-4,5 0-1,0-1 0,0 6-6,0-6 0,-11 6-1,5-1 0,1-4 1,0-1 0,-1 1 0,1-5 0,-6-5-24,1-4 0,-1 4-12,0-9 4,-5-5 8,0 0-8,0 0 8,0 0-8,0 0 8,6-15-10,-6 6 10,0-10-10,0 5 10,-6-5-8,6 5 8,0-5-8,0 5 8,-5-5 0,5 4 0,0 1 0,0 5 0,5-5 0,-5 14 0,0 0 0,0 0 0,0 0 12,0-5-2,0 5-1,11-5 5,-11 5 1,0 0 0,11 5 0,-1 4-7,-4 1 0,10-1-8,-11 5 12,6 1-12,-1 4 0,1-5 8,5 5-8,-11-5 0,6 5 0,-6-5 0,11 5 0,-5-5-36,-1 0-3,-4 1-1,4-6 0,1-4-164,-6 4-34</inkml:trace>
          <inkml:trace contextRef="#ctx0" brushRef="#br0" timeOffset="40184.7109">9947 2294 1738,'0'0'38,"0"0"8,5 10 2,-5-1 1,5 0-39,1 6-10,-1-1 0,0 5 0,6-10 51,-1 10 8,1-5 1,0 1 1,-6-1-17,6 5-4,-1-5-1,1 0 0,0-4-47,-6-1-10,0 0-2,-5-9-892</inkml:trace>
          <inkml:trace contextRef="#ctx0" brushRef="#br0" timeOffset="40333.2827">9968 2228 1324,'0'0'118,"0"0"-94,0 0-24,0 0 0,0 0 169,0 0 30,0 0 5,0 0 2,0 0-122,0 0-24,0 0-4,0 0-2,16-5-63,-6 5-13,1-5-2,5 5-631,0 0-125</inkml:trace>
          <inkml:trace contextRef="#ctx0" brushRef="#br0" timeOffset="40594.3852">10362 2261 2163,'0'0'48,"0"0"9,0 0 3,-11 5 0,6-5-48,-6 0-12,0 0 0,-4 0 0,4 0 111,0 0 19,-5 0 4,6 4 1,10-4-57,-11 5-11,0-5-3,11 0 0,-5 5 0,5-5 0,-16 28 0,16-18 0,-5 4-51,5 0-13,0 0 0,5 1 0,0-1 0,6 0 0,-11 0 0,5-4 0,6 4 0,0-5 0,5 1 0,-6-6 0,6 1 0,0-5 0,0 0 0,0-5 0,-5-4-48,5 4-13,-6-4-3,1-5 0,0-1-153,-1 1-31,-4-5-7,-1 5-1</inkml:trace>
          <inkml:trace contextRef="#ctx0" brushRef="#br0" timeOffset="40889.586">10346 1944 1893,'0'0'84,"0"0"17,0 9-81,-6 6-20,6-1 0,0 5 0,6 0 135,-1 0 22,0 0 5,6 4 1,0 1-64,-1 4-13,1 1-2,5-1-1,0 0-28,-5 6-6,5-6-1,-6 0 0,1 1-12,-1-1-2,6-4-1,-5-1 0,0-4-17,-6-4-3,6-1-1,-6-5 0,-5-9-12,0 0 0,0 0 0,0 0 0,11-5 0,-6-4-8,0 0 8,1-10-10,-6 0 10,0 0 0,0 0 0,0 0 0,0 0 0,0 9 0,5-4 0,-5 14 0,0 0 0,0-9 0,0 9 0,0 0 8,0 0 0,16 5 1,-5-1 0,-1 1 0,6 4-9,0 6-9,0-1 9,-5-5-13,5 1-192,5-1-39</inkml:trace>
        </inkml:traceGroup>
        <inkml:traceGroup>
          <inkml:annotationXML>
            <emma:emma xmlns:emma="http://www.w3.org/2003/04/emma" version="1.0">
              <emma:interpretation id="{1ADB59DE-9A64-4B98-AE66-B8245CF7FEBC}" emma:medium="tactile" emma:mode="ink">
                <msink:context xmlns:msink="http://schemas.microsoft.com/ink/2010/main" type="inkWord" rotatedBoundingBox="12015,14306 13744,14188 13767,14532 12038,14650"/>
              </emma:interpretation>
              <emma:one-of disjunction-type="recognition" id="oneOf18">
                <emma:interpretation id="interp84" emma:lang="en-AU" emma:confidence="0">
                  <emma:literal>means</emma:literal>
                </emma:interpretation>
                <emma:interpretation id="interp85" emma:lang="en-AU" emma:confidence="0">
                  <emma:literal>mean,</emma:literal>
                </emma:interpretation>
                <emma:interpretation id="interp86" emma:lang="en-AU" emma:confidence="0">
                  <emma:literal>mean</emma:literal>
                </emma:interpretation>
                <emma:interpretation id="interp87" emma:lang="en-AU" emma:confidence="0">
                  <emma:literal>meanS</emma:literal>
                </emma:interpretation>
                <emma:interpretation id="interp88" emma:lang="en-AU" emma:confidence="0">
                  <emma:literal>mean5</emma:literal>
                </emma:interpretation>
              </emma:one-of>
            </emma:emma>
          </inkml:annotationXML>
          <inkml:trace contextRef="#ctx0" brushRef="#br0" timeOffset="41978.1266">11048 2289 2098,'0'0'93,"0"0"19,0 0-89,0 0-23,0 0 0,0 0 0,0 0 127,0 0 21,0 0 4,11 10 0,5-1-70,-5 1-14,5-1-4,-6 5 0,6 1-51,0 4-13,-5-1 0,5-3 0,-6-1 54,1 5 8,0-5 2,-6 0 0,6-4-75,-6-1-14,0 1-3,-5-10-1,0 0-5,0 0-1,0 0 0,0 0 0,0 0 48,0 0 10,0 0 1,6-10 1,-6-9-40,0 0-8,0-4-1,0-1-1,0 0 25,0-4 0,0 4 0,5-4 0,-5 4 0,0 5 0,0 5 0,5-5 0,-5 19 11,0 0 7,0-14 2,0 14 0,0 0-2,0 0 0,0 0 0,0 0 0,11 5-7,-6-1-2,6 6 0,0-1 0,-6 1-9,6-1 0,-1 1 9,1-1-9,-6 5 0,6-4 0,-1-1 0,1 1 0,-6-6 0,1 6 0,-1-1 0,0-4 0,-5-5 0,0 0 0,0 0 0,0 0-8,0 0 8,0 0 0,0 0 0,0 0-8,11-5 8,-11 5 0,11-9 0,-11 9 0,10-10 0,-4 1 0,-1-5 0,0 0 0,1-1 0,-1 1 0,-5 0 0,5 0 0,1-5 0,-1 5 0,-5 14 0,0 0 0,0 0 0,0 0 0,0 0 0,0 0 0,0 0 0,0 0 0,0 0 0,11 4 0,-1 1 0,1 5 0,-6-6 0,6 11 0,-6-6 0,6 5 0,-1-4 0,1 4 0,5 0 0,-5 0-10,5 0 1,0-4 0,-6-1-2,1 1 0,5-5 0,-5 4 0,-1-4-12,6 4-2,-5-9-1,5 5 0,0-5 26,-6-5 0,-10 5 0,0 0 11,11-4-11,0-6 0,-6-4-10,-5 14 10,5-14 0,1-1 0,-1 1 0,-5 0 0,0 0 0,0 0 0,-5 0 0,5 14 0,0-15 0,0 1 0,0 14 0,-11-14 0,0 4 0,1 1 0,-1 4 0,11 5 0,-11-4 0,11 4 0,-10 4 0,4 1 0,1 0 11,0 4 8,-1-4 1,6 9 1,0-4-21,0 4 8,6-5-8,-6 5 0,5 1 0,6-1 9,-6 5-9,6-5 0,-1-5 0,1 6 0,5-6 0,-5 5 0,-6-4-14,0-1-10,6 1-1,0-1-1,5-4 12,-6 0 2,1-5 1,5 0 0,0 0-33,-6 0-8,-10 0 0,16-10-1,0 10-214,6-5-42,-12 1-9,6-1-2</inkml:trace>
          <inkml:trace contextRef="#ctx0" brushRef="#br0" timeOffset="42227.9595">12097 2261 2066,'0'0'45,"0"0"10,0 0 1,0 0 3,0 0-47,0 0-12,0 0 0,0 0 0,-11-5 124,11 5 24,-10-4 4,-1 4 0,0-5-63,11 5-13,-21-5-2,21 5-1,0 0-7,0 0-2,0 0 0,-5 10 0,5-10-51,-6 9-13,1 5 0,5 0 0,0-4 0,0 9 0,0-5 0,5 5 0,1 0 0,-1-5 0,6 0 0,-6 0 0,0 1 0,1-6 0,-1-4 0,-5-5 0,0 0 0,16 5-15,-16-5 3,0 0 1,5-5-1,6-5-1,-6 1 0,1-1 0,-1-4 13,0 5 0,-5-10-10,0 0 10,0 0 0,0 5 0,0-5 0,0 5 0,0-5 0,-5 5 0,5-1 0,-5 6 8,5-1 12,0 10 3,0 0 0,0 0 0,0 0 2,0 0 1,0 0 0,0 0 0,0 0-11,10 10-3,-10-10 0,11 14 0,0 0-12,5 0 0,-11 5 0,11-4 0,-6-1-12,1 0-4,0 0-2,-1 5 0,-4-5-27,-1 0-6,0 1-1,6-6 0,-6 1-44,-5-10-10,0 0-2,11 9 0,-11-9-172,0 0-36</inkml:trace>
          <inkml:trace contextRef="#ctx0" brushRef="#br0" timeOffset="42549.0143">12246 2218 691,'0'0'61,"0"0"-49,0 0-12,0 0 0,0 0 214,0 0 40,0 0 8,0 0 2,11 10-96,-1-1-18,-4 1-4,-1 4-1,0-5-58,1 1-12,4 4-3,-4 0 0,-6-4-14,5 4-3,0 0-1,1-4 0,-6-10-9,5 14-1,-5-14-1,5 9 0,-5-9-25,0 0-5,0 0-1,0 0 0,0 0-1,0 0-1,0 0 0,0 0 0,6-9 2,-1-5 0,-5-1 0,0 1 0,0 0 0,0 0 1,0-5 0,0 5 0,0 0 2,5 4 0,-5-4 0,5 4 0,1 1-5,-6 9-1,0 0 0,0 0 0,10-5-9,-4 0 10,-6 5-10,10 0 10,1 5-10,5-5 0,-5 10 9,-1-6-9,6 6 0,0-1 0,0 6 0,-5-6-12,5 0-76,-6 1-16,6-1-4,0-4 0,-5 0-143,0-5-29,10 0-5,0-10-2</inkml:trace>
          <inkml:trace contextRef="#ctx0" brushRef="#br0" timeOffset="42821.6302">12698 2110 1728,'0'0'76,"0"0"16,-10 0-73,10 0-19,0 0 0,0 0 0,0 0 196,0 0 35,-6-10 7,-4 5 2,10 5-129,-11 0-26,1 0-5,10 0 0,0 0-45,-6 5-9,-4 5-2,-1 4 0,11-5-24,-5 5 0,-1-4 0,6 4-11,-5 0-12,10 0-2,1 1-1,4-1 0,-10 0 7,6-4 2,4 4 0,1-5 0,-11-9 5,5 14 2,11-9 0,-5 5 0,5-1 10,0 0 0,-6-4 0,1 0 0,0 0 24,-11-5 0,0 0 0,16 4 0,-6-4 20,1 5 5,-11-5 1,0 0 0,0 0-13,0 0-2,0 0-1,-11 10 0,1 4-14,-1-5-4,-5 1 0,5 4 0,1-5-16,-6 1-11,0-5 2,-5 4-936,-1-4-187</inkml:trace>
        </inkml:traceGroup>
      </inkml:traceGroup>
    </inkml:traceGroup>
    <inkml:traceGroup>
      <inkml:annotationXML>
        <emma:emma xmlns:emma="http://www.w3.org/2003/04/emma" version="1.0">
          <emma:interpretation id="{704B2032-B3A2-4D43-8688-19ABD969348E}" emma:medium="tactile" emma:mode="ink">
            <msink:context xmlns:msink="http://schemas.microsoft.com/ink/2010/main" type="paragraph" rotatedBoundingBox="1985,15496 15849,14553 15922,15630 2058,165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F83E08-CE5F-4F41-A96B-D1B8DFCB657C}" emma:medium="tactile" emma:mode="ink">
              <msink:context xmlns:msink="http://schemas.microsoft.com/ink/2010/main" type="line" rotatedBoundingBox="1985,15496 15849,14553 15922,15630 2058,16573"/>
            </emma:interpretation>
          </emma:emma>
        </inkml:annotationXML>
        <inkml:traceGroup>
          <inkml:annotationXML>
            <emma:emma xmlns:emma="http://www.w3.org/2003/04/emma" version="1.0">
              <emma:interpretation id="{E2BF405E-CB60-4E73-9FE5-FB41E9BB60C0}" emma:medium="tactile" emma:mode="ink">
                <msink:context xmlns:msink="http://schemas.microsoft.com/ink/2010/main" type="inkWord" rotatedBoundingBox="2004,15783 3705,15667 3741,16199 2040,16315"/>
              </emma:interpretation>
              <emma:one-of disjunction-type="recognition" id="oneOf19">
                <emma:interpretation id="interp89" emma:lang="en-AU" emma:confidence="0">
                  <emma:literal>Alice</emma:literal>
                </emma:interpretation>
                <emma:interpretation id="interp90" emma:lang="en-AU" emma:confidence="0">
                  <emma:literal>Alive</emma:literal>
                </emma:interpretation>
                <emma:interpretation id="interp91" emma:lang="en-AU" emma:confidence="0">
                  <emma:literal>Alike</emma:literal>
                </emma:interpretation>
                <emma:interpretation id="interp92" emma:lang="en-AU" emma:confidence="0">
                  <emma:literal>Alia</emma:literal>
                </emma:interpretation>
                <emma:interpretation id="interp93" emma:lang="en-AU" emma:confidence="0">
                  <emma:literal>Alicen</emma:literal>
                </emma:interpretation>
              </emma:one-of>
            </emma:emma>
          </inkml:annotationXML>
          <inkml:trace contextRef="#ctx0" brushRef="#br0" timeOffset="45489.7507">1100 3704 806,'0'0'17,"0"0"4,0 0 1,0 0 2,0 0-24,0 0 0,0 0 0,-11-5 0,6 1 81,5 4 12,-11 0 3,11 0 0,-10-10 0,10 10 0,0 0 0,0 0 0,-11-5 10,11 5 2,0 0 1,0 0 0,0 0-28,0 0-5,0 0-2,-5 10 0,0 4-30,-1 0-7,6 0-1,0 1 0,6 4 0,-6-1 0,5 1 0,0 5 0,-5 0-9,11-1-3,-11 6 0,10-1 0,1 1-37,-6-1-8,6 0-2,0-4 0,-6 0 23,0-5 0,6-5 0,-6-5 0,6-4 0,-11-5 0,0 0 12,0 0-4,0 0-8,0 0-17,0-14 4,0 0 1,0-5 12,-5 0 0,5 0 0,-6-5-9,1 0 9,0 6 0,-1-11 0,6 10 0,-5-4 0,0 4 0,5-5 0,0 5 0,0-5 8,0 5-8,0 1 10,0-1-10,5 4 0,0 6 0,6-5 0,0 4 0,-1 6 32,1-1 1,0 0 0,-1 5 0,6 5-1,-5 4-1,5 1 0,10-1 0,-10 5-31,11 1 0,-11 4 0,5-5 0,1 5 0,4 0 0,-10 4 0,5 1 0,-5 0 28,-5-6-1,5 6 0,-5 0 0,-1-5-61,-4 0-12,-1 0-2,0-5-1,6-5-148,-11 5-30,0-14-5,0 10-676</inkml:trace>
          <inkml:trace contextRef="#ctx0" brushRef="#br0" timeOffset="45594.5563">1143 3903 1702,'0'0'76,"0"0"15,0 0-73,0 0-18,0 0 0,0 0 0,0 0 109,5 9 19,11 1 3,-11-6 1,6 1-1,10 0 0,-21-5 0,16 5 0,5-1-80,1-4-16,10 0-3,-11 5-1,11 0-7,-11-5-2,1 5 0,9-5 0,-9 4-22,-1-4-18,0 0 3,6 0 1,-6 0-126,1-4-26,-1 4-5,-5 0-897</inkml:trace>
          <inkml:trace contextRef="#ctx0" brushRef="#br0" timeOffset="45841.8032">1606 3723 1782,'0'0'79,"0"0"16,0 0-76,0 0-19,0 0 0,0 0 0,0 0 133,0 0 23,5 9 5,-5 6 1,0-15-53,11 14-10,-1 5-3,1-5 0,0 5-45,5-5-10,5 5-1,-10 0-1,5 0-24,-6 4-5,6-4-1,0 0 0,5 0-9,-10 0-9,10 0 9,1-5-13,-17 1-40,11-6-8,0 5-2,-5-4 0,-6-1-152,6-4-30,-11-5-7,0 0-664</inkml:trace>
          <inkml:trace contextRef="#ctx0" brushRef="#br0" timeOffset="46001.8581">1914 3903 230,'0'0'10,"11"9"2,-11 5-12,0-4 0,0 4 0,5 5 0,1-5 372,-1 5 71,6 0 14,-1-5 3,1 5-289,0 0-59,5 0-11,0-5-2,-6 0-74,-4-4-14,-6-1-3,0-9-8,10 5-62,-10-5-19,0 0-4,0 0-1</inkml:trace>
          <inkml:trace contextRef="#ctx0" brushRef="#br0" timeOffset="46154.4711">1952 3803 1731,'0'0'76,"0"0"17,-11-4-74,11 4-19,-5 0 0,5 0 0,0 0 105,0 0 18,0 0 3,0 0 1,0 0-86,0 0-17,0 0-3,0 0-1,0 0-64,0 0-14,5 4-2,16-4-573,-5 5-115</inkml:trace>
          <inkml:trace contextRef="#ctx0" brushRef="#br0" timeOffset="46590.5803">2335 3803 1962,'0'0'43,"0"0"9,-5 0 1,5 0 3,-6-9-45,6 9-11,-10-5 0,-1 0 0,0 1 155,6-1 29,-11 0 5,5 5 2,1 0-102,4 0-20,-4 0-4,-1 5-1,1 0-9,-1-1-3,6 1 0,5 0 0,-16 4-39,10 1-13,1 4 8,5 0-8,5-4 0,-5 9 0,0-5 0,11 5 0,0 0-8,-1 0 8,6-5 0,-5 9-9,5-8 19,0-1 4,5 5 1,-5-10 0,5 5-31,-5-4-5,6-1-2,-6-4 0,0 0 23,5-5-9,-11-5 9,6 5 0,0-5 0,-5-4 0,0-1 0,-1 1 0,6-5 0,-10 0-8,4-1 8,-4-4 0,4 1 0,-4 3 0,-6-4 0,5 5 0,-5 0 0,0 0 0,-5 0 0,5 4 0,-6 1 0,1-1 0,0 6 0,5 4 0,-11-5-26,0 0-11,1 5-3,10 0 0,-11 10 60,11-10 12,-5 9 3,-6 0 0,6 1-35,5 4 0,0 5 0,5 0-12,0 0 12,1 5 0,4-1 0,6 1 0,-5 0 0,5-6 0,5 1 0,-5-4 0,0-1 0,0-5 0,5-9 0,1 0 0,4-9-83,6-1-13,0-4-4,0-5-1126</inkml:trace>
        </inkml:traceGroup>
        <inkml:traceGroup>
          <inkml:annotationXML>
            <emma:emma xmlns:emma="http://www.w3.org/2003/04/emma" version="1.0">
              <emma:interpretation id="{5E36A19B-C8E9-4B8B-A6F1-C7FFB8CB0C46}" emma:medium="tactile" emma:mode="ink">
                <msink:context xmlns:msink="http://schemas.microsoft.com/ink/2010/main" type="inkWord" rotatedBoundingBox="4326,15770 4732,15742 4759,16134 4353,16162"/>
              </emma:interpretation>
              <emma:one-of disjunction-type="recognition" id="oneOf20">
                <emma:interpretation id="interp94" emma:lang="en-AU" emma:confidence="0">
                  <emma:literal>is</emma:literal>
                </emma:interpretation>
                <emma:interpretation id="interp95" emma:lang="en-AU" emma:confidence="0">
                  <emma:literal>Is</emma:literal>
                </emma:interpretation>
                <emma:interpretation id="interp96" emma:lang="en-AU" emma:confidence="0">
                  <emma:literal>in</emma:literal>
                </emma:interpretation>
                <emma:interpretation id="interp97" emma:lang="en-AU" emma:confidence="0">
                  <emma:literal>i</emma:literal>
                </emma:interpretation>
                <emma:interpretation id="interp98" emma:lang="en-AU" emma:confidence="0">
                  <emma:literal>13</emma:literal>
                </emma:interpretation>
              </emma:one-of>
            </emma:emma>
          </inkml:annotationXML>
          <inkml:trace contextRef="#ctx0" brushRef="#br0" timeOffset="47455.814">3357 3709 979,'0'0'87,"0"0"-70,0 0-17,0 0 0,0 0 168,0 0 31,0 0 5,0 0 2,0 9-112,0-9-22,11 5-5,-1 0-1,1-10-104,0 5-21,4-9-4,7 4-1,-12-5 0,12 1 0,-1 4 0,0 0 0,6 1-26,-6-1-6,6 0 0,-11 5-1,0-5 4,0 1 1,-6-1 0,6 5 0,-16 0 124,0 0 24,11-5 6,-11 5 1,0 0 98,0 0 20,0 0 4,0 0 1,0 0-29,0 0-5,0 0-2,0 0 0,0 0-70,0 0-13,0 0-3,0 0-1,-5 10-35,-6-1-8,0-4 0,6 4-1,0 1 7,5-10 2,0 0 0,-6 9 0,6-9-45,0 10-9,0 4-2,0-14 0,0 0 45,0 14 9,16 0 2,-10-4 0,-1-1-46,0 1-9,1 4-1,4-5-1,6 1 29,-5-1 12,5 1-1,-5-1 0,-1-4 5,1 4 0,-1 6 1,-4-11 0,-6-4-1,5 10-1,0-1 0,-5-9 0,0 0-15,0 0 0,-5 14 0,0-4 0,-1-1-16,-4 1-4,5-5 0,-6-1 0,0 1-80,6 0-17,-11-5-3,5-5-926</inkml:trace>
          <inkml:trace contextRef="#ctx0" brushRef="#br0" timeOffset="47185.1358">3415 3794 1497,'0'-10'133,"0"10"-106,0 0-27,6 15 0,-6 4 159,5-5 26,-5 5 6,5 0 1,-5 4-103,16-9-20,-16 1-4,11-1-1,-6 10-28,6-1-5,0 6-2,-1-10 0,6-10-46,-10-4-10,-6-5-1,0 0-1,21 4-29,-21-4-6,0 0 0,5 0-1</inkml:trace>
        </inkml:traceGroup>
        <inkml:traceGroup>
          <inkml:annotationXML>
            <emma:emma xmlns:emma="http://www.w3.org/2003/04/emma" version="1.0">
              <emma:interpretation id="{F93BFB60-C451-4BF5-90A9-5364B6986920}" emma:medium="tactile" emma:mode="ink">
                <msink:context xmlns:msink="http://schemas.microsoft.com/ink/2010/main" type="inkWord" rotatedBoundingBox="5160,15778 5577,15750 5597,16043 5180,16071"/>
              </emma:interpretation>
              <emma:one-of disjunction-type="recognition" id="oneOf21">
                <emma:interpretation id="interp99" emma:lang="en-AU" emma:confidence="0">
                  <emma:literal>a</emma:literal>
                </emma:interpretation>
                <emma:interpretation id="interp100" emma:lang="en-AU" emma:confidence="0">
                  <emma:literal>A</emma:literal>
                </emma:interpretation>
                <emma:interpretation id="interp101" emma:lang="en-AU" emma:confidence="0">
                  <emma:literal>^</emma:literal>
                </emma:interpretation>
                <emma:interpretation id="interp102" emma:lang="en-AU" emma:confidence="0">
                  <emma:literal>u</emma:literal>
                </emma:interpretation>
                <emma:interpretation id="interp103" emma:lang="en-AU" emma:confidence="0">
                  <emma:literal>n</emma:literal>
                </emma:interpretation>
              </emma:one-of>
            </emma:emma>
          </inkml:annotationXML>
          <inkml:trace contextRef="#ctx0" brushRef="#br0" timeOffset="47931.1723">4347 3666 1785,'0'0'159,"0"0"-127,-11 5-32,1-5 0,-6 5 96,5-5 12,0 0 4,1 0 0,-1 4 12,0 1 4,11-5 0,-10 10 0,-1-1-95,1 1-18,-1 4-4,6 0-1,-1-5-2,6 6-8,-5-1 12,5 0-4,0 0-8,0 5 0,5-5 0,1 0 0,-6 5-8,10-9 8,1 4-10,0-5 10,-6 6-14,5-11 3,1 1 1,0 5 0,-11-10-6,16 4-2,-16-4 0,0 0 0,10-9 8,1 4 2,-6-4 0,6-6 0,-6 1 27,1 0 5,-6 0 2,0 0 0,0 0-42,0-5-8,5 4-1,-5-4-1,-5 5 36,5 0 7,0 5 2,5-1 0,-5 10 21,0 0 5,0 0 1,0 0 0,0 0-17,11 0-3,5 10-1,0-1 0,0 1 3,0 4 0,10 5 0,-5 0 0,-10 0-45,5-5-9,0 5-2,5-5 0,1 0 28,-6 0 0,0-4 0,5-1-859,-5 1-166</inkml:trace>
        </inkml:traceGroup>
        <inkml:traceGroup>
          <inkml:annotationXML>
            <emma:emma xmlns:emma="http://www.w3.org/2003/04/emma" version="1.0">
              <emma:interpretation id="{1732C771-A8D7-4853-94DF-3B9634A06199}" emma:medium="tactile" emma:mode="ink">
                <msink:context xmlns:msink="http://schemas.microsoft.com/ink/2010/main" type="inkWord" rotatedBoundingBox="6025,15438 8000,15304 8045,15975 6071,16110"/>
              </emma:interpretation>
              <emma:one-of disjunction-type="recognition" id="oneOf22">
                <emma:interpretation id="interp104" emma:lang="en-AU" emma:confidence="0">
                  <emma:literal>knave</emma:literal>
                </emma:interpretation>
                <emma:interpretation id="interp105" emma:lang="en-AU" emma:confidence="0">
                  <emma:literal>Knave</emma:literal>
                </emma:interpretation>
                <emma:interpretation id="interp106" emma:lang="en-AU" emma:confidence="0">
                  <emma:literal>Knare</emma:literal>
                </emma:interpretation>
                <emma:interpretation id="interp107" emma:lang="en-AU" emma:confidence="0">
                  <emma:literal>knare</emma:literal>
                </emma:interpretation>
                <emma:interpretation id="interp108" emma:lang="en-AU" emma:confidence="0">
                  <emma:literal>knar</emma:literal>
                </emma:interpretation>
              </emma:one-of>
            </emma:emma>
          </inkml:annotationXML>
          <inkml:trace contextRef="#ctx0" brushRef="#br0" timeOffset="48561.7252">5092 3363 1382,'-5'-14'123,"0"0"-99,5 14-24,0 0 0,-11 5 170,0-5 29,11 0 5,0 0 2,0 0-46,0 9-10,-5-4-2,5 9 0,11 0-61,-6 10-13,6 0-2,4 9-1,1-5-37,6 1-7,-1 4-2,0 9 0,6-9-17,-6 5-8,1-5 8,4 0-8,-5 1-25,6-6-11,0-4-1,-6-1-1,-5-4-34,0 0-6,0 0-2,0-5 0,0-4-168,-11-6-35</inkml:trace>
          <inkml:trace contextRef="#ctx0" brushRef="#br0" timeOffset="48818.0811">5438 3628 1702,'0'0'76,"-5"0"15,5 0-73,0 0-18,-11-4 0,1 4 0,-6 0 120,5 0 20,11 0 4,-11 4 0,1-4-45,-1 10-10,0-5-1,11-5-1,-5 9-26,0 5-5,-1-4 0,6 4-1,0 0-29,6 5-6,-6-10 0,5 10-1,6-4 1,-1-1 1,-4 0 0,10 0 0,-6-4-33,1-1-8,10 5 0,-5-4-1,-5-10 11,5 9 10,5-4-13,0 0 5,-5-5-21,0 4-4,0-4-1,0 0 0,-5-4-41,5-1-8,-11-5-1,11 6-652,-5-6-131</inkml:trace>
          <inkml:trace contextRef="#ctx0" brushRef="#br0" timeOffset="49123.5349">5662 3628 864,'0'0'76,"0"0"-60,0 0-16,5 15 0,-5-1 224,0 0 43,5 0 8,-5 0 1,0-4-135,6 4-27,-1 5-6,6-10 0,-11 6-46,5-1-9,0 0-1,1-5-1,-6-9-15,5 15-2,0-6-1,-5-9 0,0 0-6,0 0-2,0 0 0,0 0 0,0 0-9,0 0-1,0 0-1,0 0 0,6-9-6,-1-6 0,-5-4-8,-5 1 12,-1-1-12,6-5 0,6 10 8,-6 0-8,-6-5 0,6 4 0,6 1 0,-6 0 0,0 0 8,5 4-8,0 1 11,1-1-11,4 6 22,-10 4-2,0 0-1,16 0 0,0 4-5,0 1-1,-5 5 0,5-1 0,0 1-5,0 4 0,0 0-8,-6 0 12,-4-4-12,4 9 0,12-5 0,-6 0 0,-11 0-21,5-4-11,17-1-1,-6 1-1,-5-6-121,0 1-24,0 0-5,6-1-860</inkml:trace>
          <inkml:trace contextRef="#ctx0" brushRef="#br0" timeOffset="49514.3886">6205 3600 460,'0'0'41,"0"0"-33,-11 0-8,11 0 0,0 0 357,0 0 70,-16 0 13,11-5 4,5 5-230,0 0-46,-11 0-8,0 0-3,1 0-57,4 0-12,6 0-3,-16 5 0,-5 0-42,5-1-9,16-4-2,-10 10 0,-1-1-20,0 1-4,6-1 0,5 5-8,5 1 0,1-1 0,-6 0 0,10 0 0,12 5 0,-6 0 0,-11-5-11,5 0 11,6-4-12,-5 4 12,0-4-12,-11-10 12,0 0-16,5 4 4,16 1 1,-21-5 0,-10-5-1,10 5 0,16-4 0,-16 4 0,5-10-4,-5 1 0,0-6-1,5 6 0,11-5 25,-5 0 4,-16-1 2,10-3 0,11 3-14,-11 1 0,-21 0 0,11 4 0,5 1-8,0 9-5,0 0-1,0 0 0,-16-9 38,16 9 8,0 0 2,0 0 0,0 0-20,0 0-4,0 0-1,11 14 0,-1 0-9,1 0 8,0 0-8,10 5 8,0 0-8,-5-5 0,-11 1 0,6-1-11,10 0-20,-10-5-4,-11-9-1,0 0 0,0 0-105,16 5-22,-5 0-4,-11-5-593,0 0-118</inkml:trace>
          <inkml:trace contextRef="#ctx0" brushRef="#br0" timeOffset="50082.084">6412 3609 806,'-16'0'72,"6"5"-58,10-5-14,0 0 0,0 0 200,0 0 38,0 0 7,10 5 2,6 4-108,0 1-22,-16-10-4,11 9-1,10 1-30,-5 4-6,-5-5-2,-1 1 0,1-1-17,0 1-3,-1-1-1,1 5 0,-11-14-25,5 10-6,11 4-1,-10-4 0,-6-10-21,0 0 8,0 0-8,0 0 0,0 0 0,0 0 8,0 0-8,10 4 0,6-4 0,-16 0 9,0 0-9,0 0 0,6-4 12,-1-6-12,-10-4 12,-1 4-12,1-4 18,5 0-3,0 5-1,-11-6 0,1 1 22,4 5 5,6 9 1,0-10 0,-5 1-42,5 9 0,0 0 0,5-5 0,-5 5 0,0 0 18,11-9-3,5 4-1,5 5-6,-5 0 0,-11 0-8,11 5 12,6-5-12,-6 4 9,0 1-9,-6 0 8,1-5-8,5 5 0,0-5 0,-5 4 0,-11-4 0,0 0 0,21 0 0,-5 0 0,-16 0 0,0 0 0,16-4 0,0 4 8,-6-5-8,-10 5 0,0 0 0,11-10 0,16 1 0,-22 4 0,-5 5 0,0 0 8,0-9-26,0-1-6,-5 1 0,-6-1-1,-5 1 25,5-1 0,11 10 0,-16-4 0,-5-6 18,5 5 9,16 5 1,-10-4 1,-6 4-29,5 0 0,11 0 0,0 0 0,0 0-11,0 14 2,-11 0 0,11 5 0,11 0 9,-6 0-13,1 0 5,-1 4 8,6 1 0,-1 0 0,11-1 0,-10 1 0,-11-5 0,11 5 0,21-5 0,-16 0 0,-22-5 0,17-5 0,10 5 0,6-9 0,-6-5-24,0 0 2,1 0 1,-1-5 0,11 1-171,-11-6-35</inkml:trace>
        </inkml:traceGroup>
        <inkml:traceGroup>
          <inkml:annotationXML>
            <emma:emma xmlns:emma="http://www.w3.org/2003/04/emma" version="1.0">
              <emma:interpretation id="{9E17A385-3014-49BF-91EA-F937FBF66458}" emma:medium="tactile" emma:mode="ink">
                <msink:context xmlns:msink="http://schemas.microsoft.com/ink/2010/main" type="inkWord" rotatedBoundingBox="8760,15179 9828,15106 9871,15735 8803,15807"/>
              </emma:interpretation>
              <emma:one-of disjunction-type="recognition" id="oneOf23">
                <emma:interpretation id="interp109" emma:lang="en-AU" emma:confidence="0">
                  <emma:literal>or</emma:literal>
                </emma:interpretation>
                <emma:interpretation id="interp110" emma:lang="en-AU" emma:confidence="0">
                  <emma:literal>OR</emma:literal>
                </emma:interpretation>
                <emma:interpretation id="interp111" emma:lang="en-AU" emma:confidence="0">
                  <emma:literal>Or</emma:literal>
                </emma:interpretation>
                <emma:interpretation id="interp112" emma:lang="en-AU" emma:confidence="0">
                  <emma:literal>on</emma:literal>
                </emma:interpretation>
                <emma:interpretation id="interp113" emma:lang="en-AU" emma:confidence="0">
                  <emma:literal>our</emma:literal>
                </emma:interpretation>
              </emma:one-of>
            </emma:emma>
          </inkml:annotationXML>
          <inkml:trace contextRef="#ctx0" brushRef="#br0" timeOffset="50926.9918">7871 3288 2106,'0'0'46,"0"0"10,0 0 1,0 0 3,0 0-48,0 0-12,-11 0 0,0 0 0,11 0 100,0 0 19,-10 4 3,-1 6 1,0-5-76,6 4-15,0 5-4,5 5 0,0-5 29,5 10 6,-5 0 1,11-1 0,-1 6-52,1-6-12,0 1 0,5 0 0,0-1-28,5 1-8,0-5-1,1 5-1,-1-10 29,0 0 9,6 0 0,-6-9 0,-5 0-8,5-1 8,1 1 0,-6-5 0,-1-5-8,1 1 8,-5-6 0,5 5 0,-5-4 0,-1-5 0,-4-5 0,-1 0 0,0 0 14,1-5-3,-6-4-1,0 0 0,-6-6 6,1 11 0,0-6 1,-11 1 0,5 0-1,-5 4-1,5 5 0,-10-5 0,5 5-15,-10 1 11,4 3-11,-4 1 10,-1 5-10,6-1 0,-1 6-10,-4 4 10,5 4-33,-1-4-1,1 5 0,10 4 0,6 1-34,0-1-8,-6-4 0,6 9-1,10-4-4,0 4-1,-5 0 0,6 5-942</inkml:trace>
          <inkml:trace contextRef="#ctx0" brushRef="#br0" timeOffset="51585.3334">8296 3174 1209,'0'0'108,"0"0"-87,0 0-21,0 0 0,0 0 192,0 0 33,11 14 7,-6 1 2,6 3-103,-6 1-21,1 0-4,4 5-1,-4 0-54,4 4-11,1 0-3,-6 1 0,6-1-26,-6-4-11,1-1 8,-1 1-8,0-5-30,-5 0-11,11-5-3,-11-4 0,0-1 30,0-9 6,0 0 8,0 0-13,0 0-9,0 0-2,0 0 0,-11-9 0,6-6-7,-6 1-1,6-5-1,-6 0 0,6-4 33,0-1 0,-6 0 0,0 1 0,1-6 0,4 1 0,1 4 0,0-4 0,-1 0 44,6 4 16,0 0 4,6 1 0,-1-1-8,0 5 0,6 0-1,0 0 0,5 10 1,-6-5 0,6 4 0,0-4 0,0 4-13,0 6-3,0-6 0,-5 10 0,-1 0-5,6 0-2,-16 0 0,11 5 0,5 4-13,-5 1-2,-1-1-1,-4 6 0,-1-1-9,0 5-8,1 0 9,-1 4-9,-5 1 0,0 4 0,-5-4-11,5 0 11,0-1-40,-6 1 0,1-5 0,-6 0 0,6-5 8,0-5 0,-6 1 1,6-1 0,-6 1 31,0-5 0,1-5 0,-1 0 0,1 0-23,-1 0 2,11 0 0,-11 0 0,1 0 21,10 0 16,0 0-2,0 0-1,0 0 12,0 0 3,0 0 0,0 0 0,0 0-4,0 0-1,0 0 0,16 0 0,0 9-2,5-4 0,-5 4 0,5 1 0,0-1-1,1 5-1,-1 5 0,0 0 0,1-9-10,4-1-1,1 5-8,-6-4 12,6 4-30,-1-5-6,-4 1-2,-1-1 0,0 1 26,-5-1 0,0 5 0,0-4 8,-5-10-66,-1 5-13,1 4-2,-11-9-1,0 0-162,0 0-33,0 0-7</inkml:trace>
        </inkml:traceGroup>
        <inkml:traceGroup>
          <inkml:annotationXML>
            <emma:emma xmlns:emma="http://www.w3.org/2003/04/emma" version="1.0">
              <emma:interpretation id="{95F11976-A1BE-450E-851C-CF04AF2C5573}" emma:medium="tactile" emma:mode="ink">
                <msink:context xmlns:msink="http://schemas.microsoft.com/ink/2010/main" type="inkWord" rotatedBoundingBox="10391,15215 11736,15124 11774,15688 10429,15780"/>
              </emma:interpretation>
              <emma:one-of disjunction-type="recognition" id="oneOf24">
                <emma:interpretation id="interp114" emma:lang="en-AU" emma:confidence="0">
                  <emma:literal>Bob</emma:literal>
                </emma:interpretation>
                <emma:interpretation id="interp115" emma:lang="en-AU" emma:confidence="0">
                  <emma:literal>bob</emma:literal>
                </emma:interpretation>
                <emma:interpretation id="interp116" emma:lang="en-AU" emma:confidence="0">
                  <emma:literal>Bots</emma:literal>
                </emma:interpretation>
                <emma:interpretation id="interp117" emma:lang="en-AU" emma:confidence="0">
                  <emma:literal>B0b</emma:literal>
                </emma:interpretation>
                <emma:interpretation id="interp118" emma:lang="en-AU" emma:confidence="0">
                  <emma:literal>Bols</emma:literal>
                </emma:interpretation>
              </emma:one-of>
            </emma:emma>
          </inkml:annotationXML>
          <inkml:trace contextRef="#ctx0" brushRef="#br0" timeOffset="53223.5168">9452 3117 1652,'0'0'73,"0"0"15,0 0-70,0 0-18,0 0 0,-11 0 0,0-4 100,11 4 16,0 0 3,0 0 1,0 0-23,0 0-4,-5 9-1,0 5 0,10-4-37,-5 4-8,11 0-2,-6 5 0,0-5-20,6 0-4,-6 10-1,11-5 0,-5 0-20,-1 0 0,6 5 0,-5-6 0,0-3 8,-1 8-8,-4-4 8,4 0-8,-4-5 0,4 1 0,-4-1 0,-1-5 0,-5 1 0,0-10 0,0 0-9,0 0 9,0 0-13,0 0 1,0 0 1,0 0 0,0 0-8,0 0-1,0 0-1,0 0 0,0 0-8,0 0-2,0 0 0,0 0 0,0 0 31,0 0 0,0 0 0,0 0 0,0 0 0,0 0 0,0 0 0,0 0 0,0 0 0,0 0 0,0 0 0,0 0 0,0 0 0,0 0 0,0 0 0,0 0 0,0 0 0,0 0 0,0 0 0,0 0 0,0 0 0,0 0 0,0 0 0,0 0 0,0 0 0,0 0 0,0 0 0,0 0 0,0 0 0,0 0 0,0 0 0,0 0 0,0 0 0,0 0 0,0 0 0,0 0 0,0 0 0,0 0 0,0 0 0,0 0 0,0 0 0,0 0 0,0 0 8,0 0-8,0 0 0,-5-10 0,-1 1 0,1-1 0,0 1 0,5 9 0,0-14 0,-6 4-9,1 1 1,5 9 0,0 0 0,0 0 0,-5-10 0,5 6 0,0-6 0,0 10 0,-6-5 8,1-4 0,5 4 0,0 5-8,0 0 8,0 0 0,-5-9 0,5 9 0,0-10 0,0 10 0,5-9 0,-5 9 0,5-10 0,1 1 0,-1-1 0,0 1 0,1-1 0,-1 6 0,0-6 8,1 1-8,-1-5 16,6 4-2,-6 1 0,6-1 0,-6 1 3,6-1 1,-6 1 0,0 4 0,-5-4 6,0 9 0,0 0 1,11 0 0,-6-5-9,-5 5-3,0 0 0,0 0 0,16 0-13,-16 0 9,0 0-9,11 5 8,-1-1-8,1 1 0,-11-5 0,5 5 8,6 0-8,-11-5 0,11 4 0,-1 1 0,6 0 0,-16-5 0,0 0 0,6 4 0,-6-4 13,10 10-2,-4-1-1,-6-9 0,0 0 0,5 10 0,0-1 0,-5-9 0,6 14 1,-1-4 0,-5-10 0,0 14 0,0 0-11,0-14 0,0 10 0,0 4 0,0-5 10,0-9-10,0 10 12,-5-1-12,5 1 8,-11-1-8,6 1 0,5-10 0,-11 5 0,6 4 0,-6-4 8,0-1-8,-5-4 0,6 5 0,-1-5 0,0-5 0,-5 5 0,11 0 0,-6-4 0,11 4 0,-10-5 0,4 5 0,6 0 0,0 0 0,-10-5 0,10 5 0,0 0 0,0 0 0,0 0 0,0 0 0,0 0 0,0 0 0,16-4 0,-6 4 0,6 0 0,0 0 0,0 4 0,-5-4 12,5 5-3,0 0 0,0-1-9,0 1 0,0 0 9,0 4-9,0 1 8,0-5-8,-6 4 8,1 0-8,0-4 0,-1 5 0,1-1 0,0-4 8,-11-5-8,5 9 8,0 1-8,-5-10 8,0 0-8,0 14 9,-5-5-9,5 1 10,0-10-10,-11 9 8,6 6-8,-6-6 8,-5-4-8,6-1 10,-1 1-10,-5 5 10,0-6-10,0 1 0,-5-5 0,5 0 0,0-5 0,-5 5 0,5-4 0,-6 4 0,12-5 0,-6 0-12,5 5 2,0-5 1,1 1-22,10 4-4,-5-10-1,-1 6 0,6 4-45,0 0-10,6-15-1,4 6-1,1-1-115,5 6-22</inkml:trace>
          <inkml:trace contextRef="#ctx0" brushRef="#br0" timeOffset="53439.5076">10144 3397 921,'0'0'40,"0"0"10,0 0-40,0 0-10,-6 4 0,6-4 0,-10 5 284,-1 4 54,0-4 11,1 0 3,4 0-187,6-5-37,-10 14-7,10 0-1,0-14-64,0 9-13,0 6-3,5-1 0,0 0-25,1 5-6,4-5-1,6 0 0,-5 1-8,5-1 0,5 0 0,-5 0 0,-5-9 15,-1 0 10,6-5 3,0 0 0,0 0-53,-5-5-11,-11 5-1,11-10-1,5 1 10,-6-5 1,-4 4 1,-1-4 0,-5-5 40,-5 0 8,-1 0 2,1 0 0,0 0-24,-6 1 8,-5-1-8,5 4 0,1 1-16,-1 0-8,0 5-2,-5 4 0,-5-5-30,5 6-7,0 8-1,0 1 0,-5 0-24,5 4-4,5 1-2,6 4-566,-6-5-114</inkml:trace>
          <inkml:trace contextRef="#ctx0" brushRef="#br0" timeOffset="53864.3553">10303 3160 2131,'0'0'47,"0"0"9,0 0 3,0 0 1,0 0-48,0 0-12,0 0 0,0 0 0,0 0 62,11 0 10,5 5 3,0 4 0,0 5-47,0 1-10,0 8-2,5 1 0,-5 4-8,5 5-8,-5-4 12,5 4-12,-5-5 10,0 5-10,-5-9 8,0 0-8,-1-5 0,1 0 8,0-5-8,-6-5 0,-5-9 0,0 0 0,0 0 0,0 0 0,0 0-18,0 0-2,0 0-1,0 0 0,-5-19 38,-1 5 8,6 0 2,-5 0 0,10 4-11,-5 1-3,0 9 0,6-10 0,-1 1 5,6 4 1,-1 0 0,1 1 0,0 4-8,5 0-2,-1 0 0,1 0 0,0 0 2,6 0 0,-12 4 0,6-4 0,-5 5 5,5-5 0,-5 5 1,-1 0 0,-10-5-2,0 0-1,11 9 0,-11-9 0,0 0 0,0 0 0,-5 9 0,-1 1 0,6 4-2,-10-4-1,-1-6 0,-5 1 0,0 0-21,0 0-4,0-5-1,0-5 0,0 5-42,-5-5-9,5 0-2,0 1 0,0-6-165,5 1-34</inkml:trace>
        </inkml:traceGroup>
        <inkml:traceGroup>
          <inkml:annotationXML>
            <emma:emma xmlns:emma="http://www.w3.org/2003/04/emma" version="1.0">
              <emma:interpretation id="{D0A5D59F-1C1E-4262-8259-C80EF371E9A5}" emma:medium="tactile" emma:mode="ink">
                <msink:context xmlns:msink="http://schemas.microsoft.com/ink/2010/main" type="inkWord" rotatedBoundingBox="12216,15205 12566,15181 12596,15627 12247,15651"/>
              </emma:interpretation>
              <emma:one-of disjunction-type="recognition" id="oneOf25">
                <emma:interpretation id="interp119" emma:lang="en-AU" emma:confidence="0">
                  <emma:literal>y</emma:literal>
                </emma:interpretation>
                <emma:interpretation id="interp120" emma:lang="en-AU" emma:confidence="0">
                  <emma:literal>T</emma:literal>
                </emma:interpretation>
                <emma:interpretation id="interp121" emma:lang="en-AU" emma:confidence="0">
                  <emma:literal>X</emma:literal>
                </emma:interpretation>
                <emma:interpretation id="interp122" emma:lang="en-AU" emma:confidence="0">
                  <emma:literal>Y</emma:literal>
                </emma:interpretation>
                <emma:interpretation id="interp123" emma:lang="en-AU" emma:confidence="0">
                  <emma:literal>8</emma:literal>
                </emma:interpretation>
              </emma:one-of>
            </emma:emma>
          </inkml:annotationXML>
          <inkml:trace contextRef="#ctx0" brushRef="#br0" timeOffset="54257.7723">11267 3169 2106,'0'0'46,"0"0"10,0 0 1,0 0 3,-11 5-48,11-5-12,-5 10 0,5 4 0,0-5 72,5 5 12,0 5 2,6 0 1,0 5-53,-1 4-10,6 1-3,5-1 0,-5 1-21,0-1 0,0-4 0,0-1 0,0 1-34,-5-10-11,0 0-3,-1 0-1012</inkml:trace>
          <inkml:trace contextRef="#ctx0" brushRef="#br0" timeOffset="54717.0044">11251 3103 921,'0'0'82,"0"0"-66,0 0-16,0 0 0,0 0 144,10 0 24,1 5 6,5 0 1,0-1-116,0 1-23,0 0-5,5 0-1,-5-1-22,5 1-8,1 4 0,-6-4 9,5 0-9,0 4 0,-5-4 0,5 5 0,-5-6 0,0 6 0,0-5 0,-5-1 0,0-4 0,-1 0 0,-10 0 0,11 0 0,-11 0 8,0 0 8,0 0 3,0 0 0,0 0 65,0 0 14,0 0 2,0 0 1,0 0-29,0 0-7,-5 5-1,-6 0 0,11-5-29,-11 4-7,-5-4 0,6 5-1,-1 0-27,0 0 0,11-5 0,-10 9 0,10-9 0,0 0 0,-6 5 0,6-5 0,-5 9 0,5 1 8,0-10-8,0 14 8,0-5 10,5 6 2,-5-1 0,6 0 0,-1-5 4,-5 6 0,5-6 1,-5 5 0,0-4-4,0 4-1,0 0 0,0-4 0,0-10-8,-5 4-3,5 6 0,0-10 0,0 0-9,-5 5 0,5-5 0,0 0 8,-11 0-41,11 0-9,-16-5-2,11 0-730,0-4-146</inkml:trace>
        </inkml:traceGroup>
        <inkml:traceGroup>
          <inkml:annotationXML>
            <emma:emma xmlns:emma="http://www.w3.org/2003/04/emma" version="1.0">
              <emma:interpretation id="{ABD38175-E9E2-4E14-9D25-1B5553C26C7F}" emma:medium="tactile" emma:mode="ink">
                <msink:context xmlns:msink="http://schemas.microsoft.com/ink/2010/main" type="inkWord" rotatedBoundingBox="13031,15225 13368,15202 13390,15527 13053,15550"/>
              </emma:interpretation>
              <emma:one-of disjunction-type="recognition" id="oneOf26">
                <emma:interpretation id="interp124" emma:lang="en-AU" emma:confidence="0">
                  <emma:literal>a</emma:literal>
                </emma:interpretation>
                <emma:interpretation id="interp125" emma:lang="en-AU" emma:confidence="0">
                  <emma:literal>A</emma:literal>
                </emma:interpretation>
                <emma:interpretation id="interp126" emma:lang="en-AU" emma:confidence="0">
                  <emma:literal>9</emma:literal>
                </emma:interpretation>
                <emma:interpretation id="interp127" emma:lang="en-AU" emma:confidence="0">
                  <emma:literal>q</emma:literal>
                </emma:interpretation>
                <emma:interpretation id="interp128" emma:lang="en-AU" emma:confidence="0">
                  <emma:literal>on</emma:literal>
                </emma:interpretation>
              </emma:one-of>
            </emma:emma>
          </inkml:annotationXML>
          <inkml:trace contextRef="#ctx0" brushRef="#br0" timeOffset="55060.637">12326 3169 1440,'0'0'128,"-5"-4"-103,-1-1-25,-4-5 0,4 6 196,-4-1 35,4 0 6,-4 1 2,4-6-83,-4 5-16,-1 5-3,0-4-1,1 4-61,-6 0-13,5 4-2,-5 1-1,5 0-32,-4 9-7,-1-5 0,0 1-1,5 4-7,0 0 0,1 5-1,4 0 0,1 0-11,-6 5 0,11-1 0,6 1 0,-1-5-49,0 0-12,1 0-3,-1-5 0,6 5 47,-1-10 9,-4 6 8,4-11-12,1 6-6,-11-10-2,0 0 0,11-5 0,-1-4 12,-5-1 8,1-4-12,4 0 12,-10-5 0,6-5 14,-6 1-1,5-1 0,-5-5 15,0 6 2,0-1 1,5 5 0,1-4 7,-6 8 2,5 6 0,0-1 0,-5 10-12,0 0-1,11 0-1,5 10 0,0-1-26,0 6 8,0-1-8,0 9 0,5 1-77,0 0-21,-5-1-4,6 1-774,-1-5-156</inkml:trace>
        </inkml:traceGroup>
        <inkml:traceGroup>
          <inkml:annotationXML>
            <emma:emma xmlns:emma="http://www.w3.org/2003/04/emma" version="1.0">
              <emma:interpretation id="{D8FC1E88-8D8F-46A4-A502-F5ACC3247FC6}" emma:medium="tactile" emma:mode="ink">
                <msink:context xmlns:msink="http://schemas.microsoft.com/ink/2010/main" type="inkWord" rotatedBoundingBox="13670,14701 15849,14553 15922,15630 13743,15778"/>
              </emma:interpretation>
              <emma:one-of disjunction-type="recognition" id="oneOf27">
                <emma:interpretation id="interp129" emma:lang="en-AU" emma:confidence="0">
                  <emma:literal>knight</emma:literal>
                </emma:interpretation>
                <emma:interpretation id="interp130" emma:lang="en-AU" emma:confidence="0">
                  <emma:literal>Knight</emma:literal>
                </emma:interpretation>
                <emma:interpretation id="interp131" emma:lang="en-AU" emma:confidence="0">
                  <emma:literal>Kniojht</emma:literal>
                </emma:interpretation>
                <emma:interpretation id="interp132" emma:lang="en-AU" emma:confidence="0">
                  <emma:literal>kniojht</emma:literal>
                </emma:interpretation>
              </emma:one-of>
            </emma:emma>
          </inkml:annotationXML>
          <inkml:trace contextRef="#ctx0" brushRef="#br0" timeOffset="55668.2069">12720 2938 1497,'0'0'32,"0"0"8,0 0 0,0 0 4,0 0-36,0 0-8,0 0 0,0 0 0,0 0 152,0 0 28,0 0 5,0 0 2,0 0-55,0 0-10,0 0-2,0 0-1,0 0-33,0 0-6,0 0-2,0 0 0,0 0-62,10 4-16,1 1 0,5 4 0,-5 6 54,5-1 8,-6 0 2,6 10 0,0-1-72,0 1-15,-5 0-2,5 4-1,0 0 18,0-4 8,-6 0-8,1 4 8,5-9-47,-5 5-4,-1-1-1,1-8 0,-6 4-189,6-5-39,0-5-7</inkml:trace>
          <inkml:trace contextRef="#ctx0" brushRef="#br0" timeOffset="55933.0972">13050 3098 806,'0'0'36,"0"0"7,0 0-35,0 0-8,-6-4 0,-4-1 0,-1 0 319,0 1 61,1-1 13,-1 5 3,6 5-228,-6-5-46,-5 0-9,11 9-1,-6-4-48,6 4-8,0-4-3,-6 9 0,6-4-34,5 4-7,0 0-2,0 0 0,5-4-10,-5 9 0,11-5 0,-6 0 0,6 0 0,-1-4 0,1 4 0,5-5 0,0 5-9,-6-4 9,6-1 0,0-4 0,0 0-11,0 0 11,-5-1-10,5-4 10,0-4-41,0 4-3,-5-5 0,-1 0 0,-4-4-42,4 4-9,-4-5-1,4-4-1,-5 5-163,6-10-33</inkml:trace>
          <inkml:trace contextRef="#ctx0" brushRef="#br0" timeOffset="56268.9303">13204 3037 748,'0'0'33,"0"0"7,0 0-32,0 0-8,0 0 0,0 0 0,0 0 284,0 0 56,0 0 10,0 0 2,0 0-171,0 0-34,0 0-7,-5 14-2,5-4-59,0 4-12,5 0-3,0 0 0,1 0-32,-1 1-6,0-1-2,6 5 0,0 0-12,-6-5-2,0 0-1,1 0 0,-1 0-9,0 1 12,6-6-12,-6 0 12,-5-9-12,0 0 0,0 0 0,0 0 8,0 0-8,0 0 0,0 0 0,0 0-11,6-14 11,-6 5 0,-6-1 10,6-4-10,6 5 0,-6-5 0,-6-1 0,12 1 0,-6 5 0,5-6 0,-5 6 0,5-5 0,-5 4 9,6 1-9,-1 4 8,-5 5-8,0 0 20,0 0 0,16-5-1,-5 5 0,-1 0-3,6 5-1,0-5 0,0 10 0,-5-6-7,-1 6-8,-10-10 11,11 9-11,0 5 0,5-4 0,-6-1-15,1 1 5,5-5-34,-11 4-8,-5-9 0,16 10-1,-5-6-155,-11-4-32,10 5-5,-10-5-767</inkml:trace>
          <inkml:trace contextRef="#ctx0" brushRef="#br0" timeOffset="56457.952">13582 3046 1587,'0'0'70,"0"0"15,0 0-68,0 0-17,0 0 0,0 0 0,0 0 117,11 10 20,-6-5 4,6 4 1,-1 1-54,6-1-12,-5 5-1,5 0-1,0-4-40,-6 4-8,1-5-2,5 6 0,0-6-44,0 1-10,-11-1-2,6 1-675,0-6-135</inkml:trace>
          <inkml:trace contextRef="#ctx0" brushRef="#br0" timeOffset="56635.9321">13630 2914 2163,'0'0'48,"0"0"9,0 0 3,0 0 0,0 0-48,0 0-12,0 0 0,0 0 0,16 0 36,-5 0 5,-1 5 1,6-5 0,0 0-58,0 4-11,5 1-2,-5-5-1,0 5-94,0 0-18,0-1-4</inkml:trace>
          <inkml:trace contextRef="#ctx0" brushRef="#br0" timeOffset="57036.8903">13955 3004 1843,'0'0'40,"0"0"9,0 0 2,0 0 1,0 0-42,0 0-10,0 0 0,0 0 0,-6-10 116,-4 6 22,10 4 4,-6-5 1,6 5-52,0 0-11,0 0-1,-10 5-1,-1 4-34,6 1-8,-1-6 0,1 10-1,5 1-23,5-1-12,-5 0 12,6 0-12,4 5 0,-4-5 0,4 5 0,-4-5-12,4 1-4,-4-6-1,4 5 0,-4-4 0,-6-10 1,0 0 1,10 0 0,-10 0 0,0 0 15,0 0 0,6-10-10,-1-4 10,0 5 0,-5-6 0,0 1 8,0-5-8,0 0 17,-5 5-1,0-5-1,5 5 0,0-5 9,0 5 1,-6 0 1,6 4 0,-5 6-9,5 4-1,0 0-1,0 0 0,0 0-2,0 0 0,0 0 0,0 0 0,11 9-13,-6 5 8,11 0-8,0 1 0,0-1 0,0 5 0,0 0 0,5 4 0,-5-4 0,5 5 0,-5 0 0,6 9 0,-6 0 0,-6 0 0,-5 0 0,6 0 0,0 5-9,-6-5 9,6-4-13,-6-1 5,-5-4 20,-5-5 4,5-5 0,-6 0 1,-4-5-4,-6 6-1,5-11 0,-5 1 0,0-5-4,0 0-8,-5-5 11,0 1-11,-1-6-20,1 1-10,0-6-2,-6 1-1,6 0-44,0-5-9,-1 0-2,1 0 0,5-4-28,0-6-7,5 1-1,6 4-894</inkml:trace>
          <inkml:trace contextRef="#ctx0" brushRef="#br0" timeOffset="57358.6529">14082 2744 691,'0'0'61,"0"0"-49,6 4-12,-1 6 0,0-1 284,1 1 55,-1-1 10,6 5 3,-1 1-151,6-6-29,-5 10-7,5 0-1,0 0-60,5 4-12,-5 1-2,5 0-1,-10-5-46,0 0-10,-1 0-1,1 4-1,-6 1-13,1-5-2,4 0-1,-4 0 0,4-5-7,-4-5-8,-6-9 11,0 0-11,0 0 0,0 0 0,0 0 0,0 0 0,0 0 19,0 0-3,0 0-1,0-9 0,5-5-27,0-1-4,-10 6-2,5-5 0,5 0 18,-5-1 0,0 15 0,6-9 0,-6 9 0,5-5 0,-5 5 0,0 0 0,0 0 0,10-5 12,6 5-3,-5 5-1,5 0-8,0 4 12,-5-9-12,5 10 12,-6-10-12,1 9 0,0-4-12,5 5 12,-6-10-117,1 9-16,-11-9-3,10 5-694,-10-5-138</inkml:trace>
          <inkml:trace contextRef="#ctx0" brushRef="#br0" timeOffset="57545.3161">14524 2952 979,'11'-10'87,"-11"10"-70,0 0-17,0 0 0,0 0 245,5-4 46,6-6 9,-1 5 1,1 1-145,5-11-30,-5 6-6,5 0 0,-6-1-41,6 1-8,0-1-2,0 1 0,0 4-31,-5 0-6,5 0-2,0 1 0,-6-1-30,6 5 0,-5 0 0,0 0 0,-1-9-48,1 9-15,-6-5-3</inkml:trace>
          <inkml:trace contextRef="#ctx0" brushRef="#br0" timeOffset="57755.2269">14620 2469 2372,'0'0'52,"0"0"12,0 0 1,0 0 1,0 19-53,-5 0-13,5-5 0,5 10 0,-5 4 116,5 5 20,6 0 4,-6 1 0,6 3-60,0 1-13,5 5-3,-1-5 0,1 0-32,6-1-6,-6-3-2,5-6 0,0-4-16,-5-5-8,0-1 0,6-3 8,-6-6-36,5-4-8,-5 0-2,5-1-1350</inkml:trace>
        </inkml:traceGroup>
      </inkml:traceGroup>
    </inkml:traceGroup>
    <inkml:traceGroup>
      <inkml:annotationXML>
        <emma:emma xmlns:emma="http://www.w3.org/2003/04/emma" version="1.0">
          <emma:interpretation id="{FFD0AF8C-EB53-430C-8B55-657EA93E842A}" emma:medium="tactile" emma:mode="ink">
            <msink:context xmlns:msink="http://schemas.microsoft.com/ink/2010/main" type="paragraph" rotatedBoundingBox="807,16481 7901,16374 7917,17419 822,17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F07E60-3C3B-444A-AF2D-CBAC521C3A40}" emma:medium="tactile" emma:mode="ink">
              <msink:context xmlns:msink="http://schemas.microsoft.com/ink/2010/main" type="inkBullet" rotatedBoundingBox="812,16833 1253,16827 1259,17192 817,17198"/>
            </emma:interpretation>
            <emma:one-of disjunction-type="recognition" id="oneOf28">
              <emma:interpretation id="interp133" emma:lang="en-AU" emma:confidence="0">
                <emma:literal>i.</emma:literal>
              </emma:interpretation>
              <emma:interpretation id="interp134" emma:lang="en-AU" emma:confidence="0">
                <emma:literal>is.</emma:literal>
              </emma:interpretation>
              <emma:interpretation id="interp135" emma:lang="en-AU" emma:confidence="0">
                <emma:literal>i,</emma:literal>
              </emma:interpretation>
              <emma:interpretation id="interp136" emma:lang="en-AU" emma:confidence="0">
                <emma:literal>i".</emma:literal>
              </emma:interpretation>
              <emma:interpretation id="interp137" emma:lang="en-AU" emma:confidence="0">
                <emma:literal>la</emma:literal>
              </emma:interpretation>
            </emma:one-of>
          </emma:emma>
        </inkml:annotationXML>
        <inkml:trace contextRef="#ctx0" brushRef="#br0" timeOffset="64873.3428">-103 5005 1951,'0'0'86,"0"0"18,0 5-83,-16-5-21,6 5 0,-1-5 0,0 4 108,6-4 16,5 0 4,0 0 1,0 10-58,0-10-12,0 0-3,0 0 0,0 0-56,0 9-20,0-9 0,16 10 0,-16-10-139,5 4-27,6 1-6</inkml:trace>
        <inkml:trace contextRef="#ctx0" brushRef="#br0" timeOffset="64589.9322">-50 4764 709,'0'-29'31,"0"29"7,0 0-30,0 0-8,0 0 0,0 0 0,0 0 20,0 0 4,0 0 0,0 0 0,0 0-11,0 0-1,0 0-1,0 0 0,0 0 10,0 0 3,0 0 0,0 0 0,0 0-24,0 0 8,0 0-8,0 0 0,0 0 28,0 0 2,0 0 0,0 0 0,0 0 130,-10 0 25,4 0 6,6 0 1,-10 0-68,10 0-14,0 0-2,0 0-1,-11 0-4,11 0-1,0 0 0,0 0 0,-11 0-30,11 0-5,-16-4-2,16 4 0,0 0-45,0 0-8,0 0-3,0 0 0,0 0-9,0 0-17,0 0 4,0 0 1,0 0-36,0 0-6,0 0-2,0 0 0,0 0-55,0 0-11,0 0-2,0 0-864</inkml:trace>
        <inkml:trace contextRef="#ctx0" brushRef="#br0" timeOffset="64985.8533">264 5062 806,'11'24'36,"-11"-24"7,0 0-35,0 0-8,0 0 0,0 0 0,0 0 353,0 0 69,0 0 14,0 0 2,0 0-292,0 0-58,0 0-12,0 0-3,0 0-59,0 0-14,0 0 0,11 4-783,-11-4-157</inkml:trace>
      </inkml:traceGroup>
      <inkml:traceGroup>
        <inkml:annotationXML>
          <emma:emma xmlns:emma="http://www.w3.org/2003/04/emma" version="1.0">
            <emma:interpretation id="{4A9A557F-316A-4AE3-867F-E9F736714E97}" emma:medium="tactile" emma:mode="ink">
              <msink:context xmlns:msink="http://schemas.microsoft.com/ink/2010/main" type="line" rotatedBoundingBox="1769,16466 7901,16374 7917,17419 1785,17512"/>
            </emma:interpretation>
          </emma:emma>
        </inkml:annotationXML>
        <inkml:traceGroup>
          <inkml:annotationXML>
            <emma:emma xmlns:emma="http://www.w3.org/2003/04/emma" version="1.0">
              <emma:interpretation id="{9F2FEB45-78A2-48F0-8A6E-F6C0B51A861F}" emma:medium="tactile" emma:mode="ink">
                <msink:context xmlns:msink="http://schemas.microsoft.com/ink/2010/main" type="inkWord" rotatedBoundingBox="1771,16588 3242,16566 3251,17167 1780,17190"/>
              </emma:interpretation>
              <emma:one-of disjunction-type="recognition" id="oneOf29">
                <emma:interpretation id="interp138" emma:lang="en-AU" emma:confidence="0">
                  <emma:literal>Bob</emma:literal>
                </emma:interpretation>
                <emma:interpretation id="interp139" emma:lang="en-AU" emma:confidence="0">
                  <emma:literal>Bots</emma:literal>
                </emma:interpretation>
                <emma:interpretation id="interp140" emma:lang="en-AU" emma:confidence="0">
                  <emma:literal>Bobs</emma:literal>
                </emma:interpretation>
                <emma:interpretation id="interp141" emma:lang="en-AU" emma:confidence="0">
                  <emma:literal>Beeb</emma:literal>
                </emma:interpretation>
                <emma:interpretation id="interp142" emma:lang="en-AU" emma:confidence="0">
                  <emma:literal>pots</emma:literal>
                </emma:interpretation>
              </emma:one-of>
            </emma:emma>
          </inkml:annotationXML>
          <inkml:trace contextRef="#ctx0" brushRef="#br0" timeOffset="65842.5893">802 4683 1670,'0'15'74,"0"-11"15,0 1-71,0 0-18,0 4 0,5-4 0,1 4 74,4 1 11,6-1 3,-10 6 0,4 4-36,6-1-6,-5 6-2,5 0 0,5-10-29,-5 5-7,-5 9 0,5-4-8,5-10 0,-10 5 0,5 5 0,-6-5 0,-4-5 0,4 0-19,-4 0 3,-1-4 0,-5-10-11,0 0-1,0 0-1,0 0 0,0 0 7,-5-5 2,-6 0 0,0 0 0,1-4 10,-1-5 10,0-10-13,-5 5 5,6-9 8,-6 4 0,0-4 0,-6-1 0,6 6 12,6-6 5,-1 6 1,1-1 0,-1-4 33,0 4 6,11 0 2,-10 1 0,10 4-15,0 0-2,0 0-1,10 0 0,-10 5 4,6 0 1,-6 4 0,10 1 0,-4-1-10,-6 10-1,0 0-1,10 0 0,11 0-13,-15 5-2,4 4-1,1 1 0,0-1-9,-1 6-1,-4-1-8,-1 5 12,0-5-20,1 0-5,-1 0-1,0 0 0,6-4-14,-11 4-4,0 0 0,5-4 0,-5-10 0,0 14-1,0-14 0,0 0 0,0 0 10,6 14 3,-6 0 0,0-14 0,0 0 29,0 0 7,5 10 0,6-1 1,-11-9-35,10 14-7,1-4-2,0-1 0,-1-4 27,-10-5 8,21 0 0,-15 5 0,4 4 6,12-4 2,-22-5 0,5 5 0,6 0-16,-11-5 8,16 9-8,-16-9 0,0 0 55,0 9 5,5 1 0,-5-10 1,5 14-23,-5-4-5,-10 4-1,4-5 0,-4-4-11,-1 0-2,6-1-1,-11 6 0,0 4-18,10-4 8,-15-10-8,5 4 0,6 1 0,-6 0 0,5-5-10,11 0 10,-11 0-43,6 0-1,-11 0 0,16 0 0,0 0-48,0 0-11,0-10-1,0 10-617,5-9-123</inkml:trace>
          <inkml:trace contextRef="#ctx0" brushRef="#br0" timeOffset="66278.6207">1313 4821 806,'0'4'36,"0"-4"7,0 0-35,0 0-8,0 0 0,5 10 0,-5 4 259,11-9 49,-11-5 11,0 0 1,0 14-176,0-14-35,0 0-7,0 14-2,5 0-40,-5-14-8,0 0-1,11 19-1,0 5-23,5 0-5,0-10-1,-1 5 0,7-5-8,-1 0-1,-5 0-1,5-4 0,6-1-3,-11-4 0,0 4 0,5-4 0,-5-5-8,5 0 10,-15 0-10,10-5 10,-16 5-2,10-9-8,1-5 12,0 0-4,-11-1 4,0 1 1,0-5 0,0 5 0,0-5 3,0 0 1,-11 0 0,0 5 0,1 0 4,-1-5 1,0 5 0,-10-5 0,5 5-14,0 4-8,-5 5 10,-6 5-10,6 5 0,-6 0 0,11 0-11,-10 4 11,-1 10-42,6 0-1,5 0 0,5-5 0,6 5-24,-11-5-5,11 0 0,5 5-1,0 0-47,10-5-10,-10 1-2</inkml:trace>
          <inkml:trace contextRef="#ctx0" brushRef="#br0" timeOffset="66642.799">1824 4471 2188,'0'14'48,"0"-14"11,0 0 1,0 0 1,0 0-49,0 9-12,-5 1 0,5 4 0,5-5 92,-5 1 15,11 4 3,-11 5 1,10 0-75,6 4-16,0 6-2,6-1-1,-12-4 15,6 4 4,5 5 0,-5-4 0,0-6-28,0 1-8,-5-5 0,0 0 0,-1 0 28,-4-10-2,4 1 0,-10-10 0,11 9-72,-11-9-14,0 0-4,0 0 0,0 0 52,5-9 12,-5 4 0,0-9 0,0 4 0,6-4 0,-6 14 0,0 0 0,-11-9 0,11-1 0,0 10 0,11-9 0,-11 9 0,15-5 0,-4 0 0,5 1 0,5 4 0,-5 0 0,0 0 0,0 0 0,6 4 48,-12 1 13,6 5 3,-5-6 0,-1 6-103,6 4-20,-10-9-4,4 4-1,-10-9 103,0 0 20,0 0 4,0 0 1,0 14-52,0-4-12,0-10 0,-10 9 0,-1 1 54,0-1 8,-10 5 2,0-9 0,0 0-52,-1 0-12,-4-1 0,4 1 0,6-5 0,0 5 0,-10-10 0,5 10 0,5-5-48,5 0-13,-5 0-3,5-5 0,1 0-102,10 5-21,0 0-4</inkml:trace>
        </inkml:traceGroup>
        <inkml:traceGroup>
          <inkml:annotationXML>
            <emma:emma xmlns:emma="http://www.w3.org/2003/04/emma" version="1.0">
              <emma:interpretation id="{FFC1DA0E-07FA-4A00-BB08-39ABAF66B5D5}" emma:medium="tactile" emma:mode="ink">
                <msink:context xmlns:msink="http://schemas.microsoft.com/ink/2010/main" type="inkWord" rotatedBoundingBox="3935,16719 4377,16712 4384,17149 3942,17155"/>
              </emma:interpretation>
              <emma:one-of disjunction-type="recognition" id="oneOf30">
                <emma:interpretation id="interp143" emma:lang="en-AU" emma:confidence="0">
                  <emma:literal>is</emma:literal>
                </emma:interpretation>
                <emma:interpretation id="interp144" emma:lang="en-AU" emma:confidence="0">
                  <emma:literal>iS</emma:literal>
                </emma:interpretation>
                <emma:interpretation id="interp145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67298.6662">2984 4617 1659,'-21'10'73,"21"-10"16,0 0-71,0 0-18,0 0 0,0 0 0,0 0 19,0 0 0,0 0 0,16 4 0,0 6-19,-5-5 0,5-1 0,0 1-508,5-5-106</inkml:trace>
          <inkml:trace contextRef="#ctx0" brushRef="#br0" timeOffset="67149.5491">3059 4740 2066,'0'0'92,"0"0"18,0 0-88,0 0-22,0 0 0,-5 14 0,5-4 118,0 4 19,5-4 4,0 4 1,6 5-78,-1-5-16,-4 0-4,10 5 0,-6 0-32,12 0-12,-12 0 0,6 0 9,0 4-18,-5-4-4,5 0-1,-5-5 0,-1-4-153,-4 4-30,-6-14-7</inkml:trace>
          <inkml:trace contextRef="#ctx0" brushRef="#br0" timeOffset="67603.7548">3378 4650 1569,'0'0'69,"0"0"15,0 0-67,0 0-17,0 0 0,0 0 0,0 0 141,-10 0 25,-1-4 5,0 4 1,1 0-62,4 4-12,-4 1-2,-1 5-1,0-6-57,1 1-11,-1 9-3,0-4 0,1-1-12,-1-4-2,6 0-1,-6 4 0,11 0-9,-10 1 0,10-10-10,0 0 10,0 0 0,0 0 0,0 0 0,0 0 0,0 0 20,0 0 4,0 9 1,0-9 0,16 10 3,-6-1 0,11 10 0,-10 0 0,5-5-12,-5-4-1,5-1-1,-6 1 0,1-5 0,5 4 0,-5 5 0,-1 0 0,1-4-14,-6 4 0,1 0 0,-1 0 0,0-4 0,-5 4 0,-5-4 0,0 4 0,5-5 0,-6 5 0,-4-9-9,4 5 9,-4-1-28,-1-9 1,0 5 0,1-5 0,-1 0-117,0-5-24,6-9-5,0 4-904</inkml:trace>
        </inkml:traceGroup>
        <inkml:traceGroup>
          <inkml:annotationXML>
            <emma:emma xmlns:emma="http://www.w3.org/2003/04/emma" version="1.0">
              <emma:interpretation id="{787CC1AE-4F7D-4767-8B5E-ED7DC3F37EE4}" emma:medium="tactile" emma:mode="ink">
                <msink:context xmlns:msink="http://schemas.microsoft.com/ink/2010/main" type="inkWord" rotatedBoundingBox="5100,16790 5491,16784 5496,17141 5105,17147"/>
              </emma:interpretation>
              <emma:one-of disjunction-type="recognition" id="oneOf31">
                <emma:interpretation id="interp146" emma:lang="en-AU" emma:confidence="0">
                  <emma:literal>a</emma:literal>
                </emma:interpretation>
                <emma:interpretation id="interp147" emma:lang="en-AU" emma:confidence="0">
                  <emma:literal>u</emma:literal>
                </emma:interpretation>
                <emma:interpretation id="interp148" emma:lang="en-AU" emma:confidence="0">
                  <emma:literal>U</emma:literal>
                </emma:interpretation>
                <emma:interpretation id="interp149" emma:lang="en-AU" emma:confidence="0">
                  <emma:literal>A</emma:literal>
                </emma:interpretation>
                <emma:interpretation id="interp150" emma:lang="en-AU" emma:confidence="0">
                  <emma:literal>H</emma:literal>
                </emma:interpretation>
              </emma:one-of>
            </emma:emma>
          </inkml:annotationXML>
          <inkml:trace contextRef="#ctx0" brushRef="#br0" timeOffset="68147.2341">4219 4702 1382,'0'0'61,"0"0"13,0 0-59,-5-4-15,0-1 0,-6 5 0,6 0 215,-6 0 40,6-5 8,5 5 1,0 0-141,-11 5-29,0 0-6,6 4 0,-6 1-49,6-1-10,5 5-1,-5 5-1,5 0-27,0 0 0,5-5 0,6 10 0,-11 0 0,10-1 0,1-4 0,5 0-11,-5 0-1,-1 0 0,6 0 0,-5 0 0,5-10-7,0 5-1,-6-4-1,1-5 0,0 4 21,-11-9 13,0 0-1,10-9-1,-10 9-47,11-10-8,-11 1-3,5-6 0,-10 6 38,5-5 9,0-15 0,-5 6 0,-6-1 0,6 0 0,-1 1 0,6-1 0,-5 0 16,0 10-2,-1-5 0,6 5 0,-5 5 10,0 4 1,-1-5 1,6 10 0,0 0 2,0 0 1,0 0 0,0 0 0,0 0-9,11 15-3,0-1 0,-1 0 0,1 5-17,0 0 10,10 0-10,-5 0 8,0 4-8,5 1-9,1-5 9,-1 0-13,-11 0-20,12-5-4,-1-4-1,-5-1-765,11 0-153</inkml:trace>
        </inkml:traceGroup>
        <inkml:traceGroup>
          <inkml:annotationXML>
            <emma:emma xmlns:emma="http://www.w3.org/2003/04/emma" version="1.0">
              <emma:interpretation id="{44A82A96-9D61-4EF7-B23B-07B9C8B78C72}" emma:medium="tactile" emma:mode="ink">
                <msink:context xmlns:msink="http://schemas.microsoft.com/ink/2010/main" type="inkWord" rotatedBoundingBox="5583,16409 7901,16374 7917,17419 5599,17454"/>
              </emma:interpretation>
              <emma:one-of disjunction-type="recognition" id="oneOf32">
                <emma:interpretation id="interp151" emma:lang="en-AU" emma:confidence="0">
                  <emma:literal>knight</emma:literal>
                </emma:interpretation>
                <emma:interpretation id="interp152" emma:lang="en-AU" emma:confidence="0">
                  <emma:literal>tonight</emma:literal>
                </emma:interpretation>
                <emma:interpretation id="interp153" emma:lang="en-AU" emma:confidence="0">
                  <emma:literal>Knight</emma:literal>
                </emma:interpretation>
                <emma:interpretation id="interp154" emma:lang="en-AU" emma:confidence="0">
                  <emma:literal>Tonight</emma:literal>
                </emma:interpretation>
                <emma:interpretation id="interp155" emma:lang="en-AU" emma:confidence="0">
                  <emma:literal>light</emma:literal>
                </emma:interpretation>
              </emma:one-of>
            </emma:emma>
          </inkml:annotationXML>
          <inkml:trace contextRef="#ctx0" brushRef="#br0" timeOffset="68498.7539">4650 4423 2192,'-10'19'97,"10"-19"20,-11 10-93,0-6-24,6 6 0,5-10 0,0 0 81,5 14 12,1-5 3,4 6 0,1 4-40,5 0-8,5 4-2,1 6 0,4-1-18,-4 5-4,4 0-1,1-4 0,-1-1-13,1 5-2,0-5-8,-1 6 12,-5-11-22,6 1-5,0 0-1,-6 4 0,0-9-160,1 0-32,-6-5-6</inkml:trace>
          <inkml:trace contextRef="#ctx0" brushRef="#br0" timeOffset="69087.7299">5145 4674 979,'0'0'43,"0"0"9,-16 5-41,0-5-11,6 0 0,-6 4 0,0 1 320,0 0 61,16-5 13,-11 5 2,1-1-244,-6 6-48,0-1-11,10 5-1,-4 1-47,-1-6-9,0 10-1,11 0-1,-5-5-25,5 5-9,0 0 0,5 0 9,1 0-9,4 5 0,-4-1 0,4-4 0,1 0 0,5-5 0,-5 0 0,-1-4 0,1-5-16,0-1 5,5 1 1,5-5 0,-11-9-26,6-1-4,0 1-2,0-5 0,0 4-25,-5-4-5,0 4 0,5-4-1,-6-5-39,1 5-8,0-5-2,-1 0 0,-4-4-58,-1-1-12,0 0-3,0 5 0,1 0 37,-6 10 7,5-5 2,-5 14 0,0 0 181,0 0 37,0 0 7,0 0 2,0 0 109,0 0 21,0 0 5,0 0 1,0 0-48,0 0-10,0 14-1,0-5-1,0-9-54,5 15-10,1-1-2,-1 9-1,11-4-59,-5 0-12,-1-4-3,1-1 0,0 0-13,5 5-18,-6 0 4,6-5 1,-5 5 13,0 0 0,-1-10 0,-10-9 0,0 0 0,0 0 0,0 0 0,0 0 0,0 0 28,0 0 8,0 0 1,0 0 1,0-9-24,0-5-5,0-1-1,0 1 0,0 5 0,0-5-8,-5-1 12,5-4-4,0 5 3,0 0 0,0-5 0,5 5 0,-5 0-11,5 4 0,1-4 0,-1 5 0,-5 9 25,0 0 3,5-10 1,-5 10 0,0 0-11,11 0-2,5 10-1,0-1 0,-5 5-5,5-4-1,-6-1 0,6 1 0,0-1-9,0 1 0,-5-1 0,-1 1 0,1 4-11,5 0-4,-5 0-1,-1 0 0,1-4-36,5-1-8,-5-4-2,-11-5 0,0 0-140,10 0-28,1-10-6</inkml:trace>
          <inkml:trace contextRef="#ctx0" brushRef="#br0" timeOffset="69280.7121">5742 4769 1659,'0'0'73,"0"0"16,5 4-71,6 6-18,-6 4 0,5 0 0,6 5 92,-5-5 16,0 5 2,5 0 1,0 0-61,-6-9-12,6-6-2,-5 1-1,5 0-49,-5 4-10,-1-9-1</inkml:trace>
          <inkml:trace contextRef="#ctx0" brushRef="#br0" timeOffset="69436.294">5694 4560 921,'0'0'40,"0"0"10,0 0-40,0 0-10,0 0 0,-6 10 0,6-10 267,0 14 51,0-4 10,6 4-800,4-14-160</inkml:trace>
          <inkml:trace contextRef="#ctx0" brushRef="#br0" timeOffset="70047.5474">6146 4717 1926,'-42'-24'85,"31"14"18,11 10-83,-5 0-20,-6-4 0,-5-6 0,11 10 123,-6-4 20,11 4 4,-5-5 1,-17 0-76,12 5-16,10 0-2,-11 5-1,0 0 6,6-1 1,5-4 0,-5 14 0,5-14-45,0 15-15,-6-1 9,12 5-9,-1 0 0,6-5 0,-11-5 0,5 10 0,6 0-31,5 0-11,-6-5-2,6 1-1,-10-1 21,10 0 4,10-5 0,-15-4 1,-11-5 19,0 0 0,16 10 0,-16-10 0,0 0-36,0 0-4,0 0-1,16-5 0,0 0 14,-11-9 3,-10 0 1,5 0 0,21 4 23,-21-9 0,-16 0 0,11 0 0,15 5 0,-4 5 0,4-6 0,-15 6 0,-16-1 9,15 6 7,6 4 0,0 0 1,-16-10-17,11 6 0,5 4 0,0 0 0,0 0 8,11 14-8,-1 0 12,12 0-12,4 5 13,1 5-4,-16 4-1,10-4 0,5-1 20,-4 1 4,-6 0 1,0-1 0,0-4-49,0 0-11,0 10-1,-6-6-1,-4 1 29,4 0 12,6 4-1,-10 0 0,-6-4 10,-6 0 3,12-5 0,-6 0 0,0-1-7,-6 1-1,-4 0 0,-1-4 0,11-6 21,-16 0 4,-11-4 1,6 0 0,10-10-85,-5 5-17,-21-9-3,5-1-1,0 1 52,6-5 12,4-1 0,-4-4 0,-17 1-89,17-6-15,10 0-4,0-4-612,-6-10-122</inkml:trace>
          <inkml:trace contextRef="#ctx0" brushRef="#br0" timeOffset="70351.5351">6013 4385 403,'43'19'17,"-33"-14"5,1-5-22,0 9 0,-6 1 0,11-1 0,0 1 383,0-1 72,-22 1 14,22 4 3,11 0-260,0 0-53,-17 1-11,6 4-1,0 4-63,0-4-12,5 5-2,-5-5-1,-10 0-29,4 0-7,12-1-1,-6-3 0,-11-1-11,0 0-2,6 0-1,5-4 0,-11-6-18,-5-4 8,0 0-8,16 5 0,0-5 0,-16 0 0,0 0 0,0 0 0,6-5 13,4-4-1,-10-5 0,0 14 0,0 0-24,0-10-4,0-4-2,5 5 0,-10-1 18,5 10 0,11-5 0,-1 1 0,-10 4 0,11 0 0,0 0-8,10 0 8,-5 0 0,0 4-8,0 1 8,0 5 0,5-1-15,0 1 4,-10 4 1,0 0 0,10 0-99,-5-9-20,-5 4-4,-11-9-1063</inkml:trace>
          <inkml:trace contextRef="#ctx0" brushRef="#br0" timeOffset="70547.0135">6684 4575 288,'-6'9'25,"6"-9"-25,0 0 0,0 0 0,11 14 376,-11-14 71,11 10 13,5-1 4,10-4-239,-4-5-47,-12-10-10,6 6-1,16 8-103,-11-4-20,-10 0-4,0 10 0,10-1-40,-5-9 0,0 0-14,-16 0 4,0 0-126,0 0-26,16-9-5,-16-1-1</inkml:trace>
          <inkml:trace contextRef="#ctx0" brushRef="#br0" timeOffset="70726.8032">6614 4291 2253,'16'-14'100,"-16"14"20,-10 14-96,4 5-24,6-5 0,0-5 0,11 6 120,-6-1 20,-5 0 3,11 5 1,5 0-52,0 4-11,-5 1-1,5 14-1,5-5-31,6 5-5,-6 0-2,0 4 0,0 1-32,1-5-9,10 9 0,-16-4 0,-11-5-124,6 4-28,10-9-7</inkml:trace>
        </inkml:traceGroup>
      </inkml:traceGroup>
    </inkml:traceGroup>
    <inkml:traceGroup>
      <inkml:annotationXML>
        <emma:emma xmlns:emma="http://www.w3.org/2003/04/emma" version="1.0">
          <emma:interpretation id="{F87ADFD3-C435-4A8C-8C67-7D4C081BC9C5}" emma:medium="tactile" emma:mode="ink">
            <msink:context xmlns:msink="http://schemas.microsoft.com/ink/2010/main" type="paragraph" rotatedBoundingBox="1142,17490 17454,17185 17479,18533 1168,18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FBD7EA-5FF0-4BB0-BFD1-6D271AD97858}" emma:medium="tactile" emma:mode="ink">
              <msink:context xmlns:msink="http://schemas.microsoft.com/ink/2010/main" type="line" rotatedBoundingBox="1142,17490 17454,17185 17479,18533 1168,18838"/>
            </emma:interpretation>
          </emma:emma>
        </inkml:annotationXML>
        <inkml:traceGroup>
          <inkml:annotationXML>
            <emma:emma xmlns:emma="http://www.w3.org/2003/04/emma" version="1.0">
              <emma:interpretation id="{689850C4-B42E-40E2-8CD4-2306AA045D22}" emma:medium="tactile" emma:mode="ink">
                <msink:context xmlns:msink="http://schemas.microsoft.com/ink/2010/main" type="inkWord" rotatedBoundingBox="1149,17823 1872,17810 1883,18406 1160,18419"/>
              </emma:interpretation>
              <emma:one-of disjunction-type="recognition" id="oneOf33">
                <emma:interpretation id="interp156" emma:lang="en-AU" emma:confidence="0">
                  <emma:literal>So</emma:literal>
                </emma:interpretation>
                <emma:interpretation id="interp157" emma:lang="en-AU" emma:confidence="0">
                  <emma:literal>so</emma:literal>
                </emma:interpretation>
                <emma:interpretation id="interp158" emma:lang="en-AU" emma:confidence="0">
                  <emma:literal>Soo</emma:literal>
                </emma:interpretation>
                <emma:interpretation id="interp159" emma:lang="en-AU" emma:confidence="0">
                  <emma:literal>To</emma:literal>
                </emma:interpretation>
                <emma:interpretation id="interp160" emma:lang="en-AU" emma:confidence="0">
                  <emma:literal>to</emma:literal>
                </emma:interpretation>
              </emma:one-of>
            </emma:emma>
          </inkml:annotationXML>
          <inkml:trace contextRef="#ctx0" brushRef="#br0" timeOffset="73420.8885">392 5824 1728,'0'0'76,"0"0"16,0 0-73,0 0-19,-5-14 0,-6-1 0,1 6 81,-6-1 13,5 1 2,0 4 1,1-4-1,4-1-1,6 10 0,-10-4 0,4-6-76,6 10-19,-10-5 0,-1 1 0,11 4 51,-11 0 6,11 0 2,-5 0 0,-11 4-35,5 1-6,6 0-2,0 4 0,-6-4-8,6 0-8,5 4 12,-11 5-12,1 1 0,4-6 0,6-9 0,0 14 0,0 0 0,0 1 0,0-1 0,0 0 0,6-5-12,-6 6-4,10-6 0,1 1 0,-11-10 16,5 9-12,6-4 12,5 4-12,-6 1 12,1-1 0,5 1 0,5-1-9,-5 1 9,-10-1 8,15 0-8,-5 6 11,-5-6-11,-1 5 0,1-4 9,-6 4-9,6-5 0,-11 1 0,0-1 0,0 1 0,5 4 0,0 0 0,-5-4 0,0 4 0,0-14 0,0 9 0,0-9 0,-10 10 0,-1-1 34,6 1 2,-11-6 1,5 6 0,1-10-37,-12 0 0,6 0-12,0 0 4,6-5-24,-1 0-5,0 5-1,11 0 0,-5-9-35,5 9-7,0 0-2,0-9-644,5-1-129</inkml:trace>
          <inkml:trace contextRef="#ctx0" brushRef="#br0" timeOffset="73655.8468">642 6032 1695,'0'0'37,"0"0"8,0 0 2,0 9 1,0-9-39,0 10-9,0-1 0,0 5 0,0-4 123,0-1 22,0 1 5,0 4 1,0-4-52,6 4-11,-6 0-1,10 5-1,-10-10-34,6 5-8,4 5 0,-4-4-1,10-1-21,0 0-4,-6 0-1,1-4 0,5-1-17,-6 1 0,6-6 8,0-4-8,-5 0-24,5 0-8,-5-4-1,5-1-1,-6-5 56,1 6 11,-6-6 3,6-4 0,-1 5-25,-10-6-11,6 1 10,-1-5-10,0 5 12,-5 0-4,0-5-8,-5 0 12,5 10-3,-5-6-1,-1 6 0,-4-1 0,10 10 0,-11-4-8,-5-1 12,6 5-4,-6 5-8,0-1 0,5 6 0,-5 9 0,0-5-47,5 10-1,1-5-1,-6 4 0,10 1-38,1-5-7,5 0-2,0-5-1003</inkml:trace>
        </inkml:traceGroup>
        <inkml:traceGroup>
          <inkml:annotationXML>
            <emma:emma xmlns:emma="http://www.w3.org/2003/04/emma" version="1.0">
              <emma:interpretation id="{65CA1B25-1F7D-4B14-BF05-9ADE76306092}" emma:medium="tactile" emma:mode="ink">
                <msink:context xmlns:msink="http://schemas.microsoft.com/ink/2010/main" type="inkWord" rotatedBoundingBox="2877,17767 4631,17734 4644,18425 2890,18457"/>
              </emma:interpretation>
              <emma:one-of disjunction-type="recognition" id="oneOf34">
                <emma:interpretation id="interp161" emma:lang="en-AU" emma:confidence="0">
                  <emma:literal>Alice</emma:literal>
                </emma:interpretation>
                <emma:interpretation id="interp162" emma:lang="en-AU" emma:confidence="0">
                  <emma:literal>Alia</emma:literal>
                </emma:interpretation>
                <emma:interpretation id="interp163" emma:lang="en-AU" emma:confidence="0">
                  <emma:literal>alia</emma:literal>
                </emma:interpretation>
                <emma:interpretation id="interp164" emma:lang="en-AU" emma:confidence="0">
                  <emma:literal>Ali-a</emma:literal>
                </emma:interpretation>
                <emma:interpretation id="interp165" emma:lang="en-AU" emma:confidence="0">
                  <emma:literal>Alike</emma:literal>
                </emma:interpretation>
              </emma:one-of>
            </emma:emma>
          </inkml:annotationXML>
          <inkml:trace contextRef="#ctx0" brushRef="#br0" timeOffset="74362.6031">1941 5857 1958,'0'0'43,"0"0"9,-11 0 1,11 0 3,0 0-45,0 0-11,0 0 0,-5 5 0,-11 4 102,16-9 18,0 9 4,5 10 1,-5-4-97,11 8-20,0-4-8,5 10 0,-6-6 0,1 1 0,5 4 0,0-4 0,5 0 0,-5-1 0,-5 1 0,5 0 0,-6-6 16,6 1-2,-5-4-1,5-1 0,-5-5-13,-1 1 0,-10-10-12,0 0 12,0 0-31,0 0 1,0 0 0,0 0 0,0 0-6,0 0-2,-10-10 0,4-4 0,1 0 8,-6-5 2,-5 0 0,6 0 0,10-5 9,-6-4 3,-4 0 0,5-1 0,-6-4 16,11 5 0,-16-5-8,11 4 8,-1 6 14,1-1 6,0 0 2,5 5 0,0 5 24,0 5 5,0 9 1,0 0 0,0 0-16,0 0-2,0 0-1,16 9 0,5-4 4,-5 9 1,10 5 0,-4 5 0,10-1-18,-11 1-4,6 4-1,-1 1 0,-5-6-7,6 6-8,-6-1 11,1 5-11,-1 0 8,-5-4-8,11 4 0,-17-5 0,1 1 0,5-6-14,-11-4 1,0-5 0,6-4-79,-11-10-16,0 0-4,0 0-928</inkml:trace>
          <inkml:trace contextRef="#ctx0" brushRef="#br0" timeOffset="74615.5126">2016 6022 1497,'0'0'66,"0"0"14,0 0-64,0 0-16,0 0 0,0 0 0,0 0 106,10 10 18,-10-10 3,6 9 1,-6-9-27,10 5-5,6 5 0,0-6-1,5 1-28,1-5-6,4 5-1,-10-1 0,11 1-18,0-5-4,-1 5-1,-5 0 0,6-5-37,0 4-10,-6 1-1,0-5 0,1 5-85,4-5-16,-10 0-4,0 0-928</inkml:trace>
          <inkml:trace contextRef="#ctx0" brushRef="#br0" timeOffset="74798.1872">2292 5658 1958,'6'14'87,"-6"-14"17,0 0-83,0 0-21,0 0 0,0 0 0,0 5 111,5 0 17,-5-1 4,5 1 1,11 0-38,-16 0-8,11 4-2,0 5 0,5 1-36,0-1-7,-6 9-2,6 1 0,0 0-20,0 4-4,5 0 0,1 1-1,-6-1-7,0 5-8,5-4 11,0-1-11,0-4 0,1-1 0,-6-4 0,5 0-9,0 0-96,1 0-19,-12-5-4,6 1-668,0-6-132</inkml:trace>
          <inkml:trace contextRef="#ctx0" brushRef="#br0" timeOffset="75165.208">2734 5876 691,'0'0'61,"0"0"-49,0 0-12,0 0 0,0 0 233,0 0 44,0 0 9,0 0 2,0 0-168,0 0-32,0 0-8,0 0 0,0 0-80,11 0 0,5 0-13,0 0 1,0 0-96,0 0-18</inkml:trace>
          <inkml:trace contextRef="#ctx0" brushRef="#br0" timeOffset="75007.6278">2787 6032 1702,'0'0'37,"0"0"8,11 9 2,0 6 1,-1-6-38,1 5-10,0 0 0,-1 5 0,6-4 56,-16-1 8,16 5 3,6-5 0,-12-5-55,1 1-12,-11-10 0,16 9-576,0-4-113</inkml:trace>
          <inkml:trace contextRef="#ctx0" brushRef="#br0" timeOffset="75544.2746">3187 5923 1728,'0'0'76,"-6"0"16,1 5-73,5-5-19,-16 0 0,5 0 0,1 0 144,10 0 24,-22-5 6,12 5 1,-1-5-45,0 5-9,-4 0-1,4 0-1,0 0-56,1 0-11,-6 0-3,5 5 0,6 0-28,-6 4-5,0-4-2,11-5 0,0 9-14,0 6 0,0-1 0,11 0 0,-6 5 0,1 0 0,10 0-12,0 0 12,0 0-9,5 0 9,-5 0 0,5-1-9,6-3 9,-11-1 0,10 0-9,-4 0 9,4-4 0,-10-1-11,5 1 11,-10-6-8,10-4 8,-10 5 0,0-5 0,5 0 0,-6-5-21,1 1 1,0-6 0,-6 5 0,0-9 32,1 0 8,-6 0 0,0 0 1,0-1-33,-6 1-8,1 5 0,0-5-1,-6 4 40,11 1 8,-11-1 1,11 10 1,-16-9-19,16 9-10,0 0 10,0 0-10,0 0 8,-10 9-8,-1-4 0,6 9 9,5 0-9,5 5 0,0 0 0,6 5 0,5-5 0,0 4 0,0-4 0,11 0 0,-6 0 0,5-5 0,1 1-12,-6-6 12,1 0-32,4-4 0,6-5 1,-5-5 0,-1-4-77,-10 0-15,11-6-3</inkml:trace>
        </inkml:traceGroup>
        <inkml:traceGroup>
          <inkml:annotationXML>
            <emma:emma xmlns:emma="http://www.w3.org/2003/04/emma" version="1.0">
              <emma:interpretation id="{2B506667-70F2-4AF8-B460-67F14A87B9E1}" emma:medium="tactile" emma:mode="ink">
                <msink:context xmlns:msink="http://schemas.microsoft.com/ink/2010/main" type="inkWord" rotatedBoundingBox="5327,17924 5794,17916 5802,18395 5336,18403"/>
              </emma:interpretation>
              <emma:one-of disjunction-type="recognition" id="oneOf35">
                <emma:interpretation id="interp166" emma:lang="en-AU" emma:confidence="0">
                  <emma:literal>is</emma:literal>
                </emma:interpretation>
                <emma:interpretation id="interp167" emma:lang="en-AU" emma:confidence="0">
                  <emma:literal>iS</emma:literal>
                </emma:interpretation>
                <emma:interpretation id="interp168" emma:lang="en-AU" emma:confidence="0">
                  <emma:literal>i5</emma:literal>
                </emma:interpretation>
                <emma:interpretation id="interp169" emma:lang="en-AU" emma:confidence="0">
                  <emma:literal>ig</emma:literal>
                </emma:interpretation>
                <emma:interpretation id="interp170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75960.7401">4368 5956 864,'0'5'76,"-5"4"-60,5 1-16,-5-5 0,5 4 284,5-4 53,-5 4 11,5 5 3,1-4-165,4-1-33,-4 6-6,10-6-2,0 5-116,-1 0-29,1 5 0,11 0 0,-16 0 0,-1-5 0,6 5 0,0 0 0,0 0 0,6-5-12,-12 1 1,6-6 0,0 5-173,-5-9-34</inkml:trace>
          <inkml:trace contextRef="#ctx0" brushRef="#br0" timeOffset="76172.3828">4411 5951 1036,'0'0'46,"0"0"10,-11 0-45,1 0-11,4 0 0,6 0 0,0 0 207,-10-9 39,4 4 8,6 5 2,0 0-154,0 0-30,0-9-7,6-1-1,4 1-64,6-1-27,-5 1 2,10 4 0,-5 0-71,16-4-15,-16 4-2</inkml:trace>
          <inkml:trace contextRef="#ctx0" brushRef="#br0" timeOffset="76434.0861">4821 5814 1677,'0'0'74,"0"5"16,-6 0-72,-4 4-18,4-9 0,1 0 0,-6 0 133,6 0 23,-11 0 5,6 5 1,-1 0-56,-5-1-11,0 6-3,0-5 0,0 4-39,5 0-8,-5 1-1,6-1-1,-1-4-20,0 5-4,6-1-1,5-9 0,0 0-18,0 0 0,-5 10 0,5 4 0,5-5 0,0 1 0,6-1 0,0 1 0,-6 4 8,11-5-8,-11 1 12,11-1-12,-5 5 16,5-4-3,0-5-1,0 4 0,-5 0-12,-1 1 11,1-1-11,-1 1 10,1-1-10,-11-9 12,5 15-12,1-6 12,-6-9-1,5 14 0,-5-4 0,0 4 0,-5 0 0,-1-5 0,-4 6 0,-1-1 0,-5 0-11,6-4 0,-12 4 0,6-5 0,-5-4-36,-6 4-7,6-4-1,0 0 0,10-5-112,11 0-22,-11-10-5,6 1-892</inkml:trace>
        </inkml:traceGroup>
        <inkml:traceGroup>
          <inkml:annotationXML>
            <emma:emma xmlns:emma="http://www.w3.org/2003/04/emma" version="1.0">
              <emma:interpretation id="{E2F53862-8650-476B-8435-660697B80867}" emma:medium="tactile" emma:mode="ink">
                <msink:context xmlns:msink="http://schemas.microsoft.com/ink/2010/main" type="inkWord" rotatedBoundingBox="6594,18051 7100,18041 7108,18451 6601,18460"/>
              </emma:interpretation>
              <emma:one-of disjunction-type="recognition" id="oneOf36">
                <emma:interpretation id="interp171" emma:lang="en-AU" emma:confidence="0">
                  <emma:literal>a</emma:literal>
                </emma:interpretation>
                <emma:interpretation id="interp172" emma:lang="en-AU" emma:confidence="0">
                  <emma:literal>A</emma:literal>
                </emma:interpretation>
                <emma:interpretation id="interp173" emma:lang="en-AU" emma:confidence="0">
                  <emma:literal>d</emma:literal>
                </emma:interpretation>
                <emma:interpretation id="interp174" emma:lang="en-AU" emma:confidence="0">
                  <emma:literal>9</emma:literal>
                </emma:interpretation>
                <emma:interpretation id="interp175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76947.9902">5896 5961 1267,'0'0'112,"-5"5"-89,-1 4-23,-10-4 0,0 0 172,0-5 29,0 4 7,0 1 0,-5-5-54,0 5-11,5-1-3,-5 6 0,5-5-63,0-1-13,0 1-2,5 5-1,0-1-27,1 1-6,-1-1 0,0 5-1,11 0-19,6 5-8,-6-4 0,0-1 8,5 5-8,0-5-11,6 0 3,0 0 0,-1-4-7,1-1-1,5 1 0,-5-6 0,-11-4 1,16 5 0,0 0 0,0-5 0,-1 0 3,-4-5 1,-6-4 0,1 4 0,4-5 11,-4 1-8,-1-10 8,-5 5-8,0-10 8,0 5 0,-5-4 0,5-1 0,-11 0 13,6 1-1,-6 4-1,6 0 0,-6 5 17,6-1 4,0 6 1,5-1 0,-11 6 0,11 4 0,0 0 0,0 0 0,0 0-7,16 14-2,0 5 0,5 9 0,0-4-12,6 9-4,-6-5 0,6 10 0,5-5-8,0 0 0,0 1-10,-6-6 10,1 0-104,5-4-14,0 0-3,-6-10-1107</inkml:trace>
        </inkml:traceGroup>
        <inkml:traceGroup>
          <inkml:annotationXML>
            <emma:emma xmlns:emma="http://www.w3.org/2003/04/emma" version="1.0">
              <emma:interpretation id="{DCE8ABE8-1253-4A90-BF63-BD41854D9F25}" emma:medium="tactile" emma:mode="ink">
                <msink:context xmlns:msink="http://schemas.microsoft.com/ink/2010/main" type="inkWord" rotatedBoundingBox="7539,17370 9873,17327 9894,18481 7561,18525"/>
              </emma:interpretation>
              <emma:one-of disjunction-type="recognition" id="oneOf37">
                <emma:interpretation id="interp176" emma:lang="en-AU" emma:confidence="0">
                  <emma:literal>tonight</emma:literal>
                </emma:interpretation>
                <emma:interpretation id="interp177" emma:lang="en-AU" emma:confidence="0">
                  <emma:literal>knight</emma:literal>
                </emma:interpretation>
                <emma:interpretation id="interp178" emma:lang="en-AU" emma:confidence="0">
                  <emma:literal>Tonight</emma:literal>
                </emma:interpretation>
                <emma:interpretation id="interp179" emma:lang="en-AU" emma:confidence="0">
                  <emma:literal>Knight</emma:literal>
                </emma:interpretation>
                <emma:interpretation id="interp180" emma:lang="en-AU" emma:confidence="0">
                  <emma:literal>weight</emma:literal>
                </emma:interpretation>
              </emma:one-of>
            </emma:emma>
          </inkml:annotationXML>
          <inkml:trace contextRef="#ctx0" brushRef="#br0" timeOffset="77468.6376">6572 5507 1267,'0'0'56,"0"0"12,0 9-55,0 1-13,0-1 0,0 5 0,5-4 207,1 9 38,-1-5 8,6 10 2,4-1-150,1 10-29,0 0-7,6 5-1,4-5-56,1 5-12,5 0 0,0-5 0,0 5 0,-6-10 0,-4 1 0,-1-6 0,0-4-56,-5 0-7,11-4-1,-6-1 0,-5-5-153,0-4-31,11 4-7,-27-9-1</inkml:trace>
          <inkml:trace contextRef="#ctx0" brushRef="#br0" timeOffset="77748.6728">6976 5824 1728,'0'0'38,"0"0"8,-16 0 2,6 4 0,10-4-39,-5 5-9,-1 5 0,-4-1 0,-1 1 86,6 4 15,-1 0 3,1 0 1,-11 5-65,11-5-14,-6 0-2,11 5-1,0-4-23,5 3 0,1-3 0,-1-1 0,0 0 0,1 0 0,-6-14 0,10 14 0,12-4 0,-6-5 0,-1 4 0,1-4 0,6-5 16,-1 0-2,-5 0 0,0-10 0,-5 6-25,5-6-5,-6-4 0,1 5-1,0-10-35,-1 0-8,1 0 0,-6 0-848</inkml:trace>
          <inkml:trace contextRef="#ctx0" brushRef="#br0" timeOffset="78043.8753">7072 5691 1267,'6'14'56,"-6"-14"12,0 5-55,0 5-13,5-1 0,0 1 0,1-1 156,-1 5 29,6-4 6,-1 4 1,6 5-103,-5-5-20,-1 5-4,6 0-1,0 4 0,-5-4 0,0 5 0,5-5 0,-6 0-51,6-5-13,-5 0 0,-6-4 0,1-1 0,-1-4 0,0 4 0,-5-9 0,0 0 0,0 0 0,0 0 0,0 0 0,0 0 23,0-14 1,-5 0 1,0-5 0,-1 0-40,1 0-8,-6 5-1,6-5-1,0 0 43,-1 0 9,1 0 1,0 5 1,5 0-11,0 0-2,-6 4-1,6 10 0,0 0 4,0 0 1,0 0 0,0 0 0,0 0 26,0 0 6,11 0 0,0 0 1,-1 5-24,6 0-5,-5 4 0,10 1-1,-5-1-11,5 5-3,-5-4 0,0 4 0,6-5-9,-6 6 0,0 4 0,0-5 0,-6-5-24,6 1-4,0 4-1,0 0 0,0-4-123,0-6-25,-5 6-5,-1-6-552,1 1-110</inkml:trace>
          <inkml:trace contextRef="#ctx0" brushRef="#br0" timeOffset="78422.8821">7487 5493 1724,'0'0'38,"0"0"8,0 0 2,0 0 0,0 14-39,6 0-9,-1-5 0,6 1 0,-1 4 0,1-5 0,10 1 0,1-5-764</inkml:trace>
          <inkml:trace contextRef="#ctx0" brushRef="#br0" timeOffset="78243.7934">7621 5729 1728,'-16'28'76,"16"-13"16,0-15-73,10 9-19,-10 5 0,6 1 0,4-1 157,1 5 28,-6-5 6,6 5 1,-1-5-112,1 0-23,5 0-4,5 5-1,-5-5-36,0 1-7,0-1-1,6 0-8,-1-5-20,-5-4-12,-11 0-1,11-5-727,0 0-144</inkml:trace>
          <inkml:trace contextRef="#ctx0" brushRef="#br0" timeOffset="78861.0286">7998 5658 2293,'-10'19'50,"10"-19"10,-11 5 3,0-1 2,1 1-52,-6 0-13,5 4 0,-5-4 0,6-5 133,-1 5 24,-5 0 5,5 4 1,1-4-131,4 4-32,6-9 0,-5 14 0,0 1 0,5-1 0,5 5 0,11 0 0,-11 0 0,6 0 0,0-1 0,5 1 0,0 0-36,0-4-13,0-1-3,-6 0-1,1-5 35,5-4 7,-16-5 2,0 0 0,0 0-2,5-5 0,6 1 0,-6-6 0,-5-4 11,0 5 0,-5-6 8,5 1-8,-11 0 16,6-5 0,-1 0-1,1 5 0,0 0 5,-1-5 2,-4-5 0,5 5 0,5 5 2,0 0 0,0 4 0,0 10 0,0 0-9,0 0-2,0 0 0,10 5 0,1 5-2,5 4-1,5 5 0,-5 0 0,5 4-10,1-4 10,-1 5-10,0-1 10,0 1-10,1 0 0,-1-1 0,0 6 0,1-1 0,-6-4 0,0 9 0,0-9 0,0 9 8,-1-5-8,-9 1 8,10-1-8,-11 5 8,0-9-8,1 4 0,-1-4 8,-10-5-8,5 0 0,-6 0-10,1-10 10,-6 0-28,11-9 1,-10 0 0,-6 0 0,0-9-32,-5 0-6,-1-1-2,1-4 0,5-5-30,-5 0-7,-1 0 0,1 0-1,5 0-112,0-4-23</inkml:trace>
          <inkml:trace contextRef="#ctx0" brushRef="#br0" timeOffset="79531.2225">8084 5578 230,'0'14'20,"5"-5"-20,-5-9 0,0 0 0,0 0 184,0 0 32,0 0 6,5-23 2,1 4-145,-1-5-29,-5 5-6,0 0 0,-5-4 32,5 4 8,-6 0 0,1 0 1,0-5 35,-6 10 6,0-10 2,6 10 0,0 5-52,-1-1-9,-4-4-3,4-5 0,-4 5 0,4 0 0,1 4 0,5 10 0,0 0 15,0 0 2,-5-9 1,5 9 0,0 0-22,0 0-4,0 0 0,10 9-1,-4 10-12,4 0-3,1 0 0,5 0 0,0 9-11,5-4-2,-5 4-1,5 5 0,-5 5-10,6 0-3,4-5 0,-4 10 0,-6 4-4,5-4-1,0-1 0,0 1 0,-5-5-8,6-5 0,-6 0 0,0-5 8,-6-4-8,6-10 0,-10 5 0,4-5 0,-4-9 0,-6-5-9,0 0 9,0 0-13,0 0 5,0 0 8,-6-14-13,1 0 5,-6-5 8,1 0 0,-1 0 0,6-9 0,-11-1 0,5-4 0,6 5 0,-1 4 0,1 5 0,0 0 0,-1 0 0,6 5 8,0 5-8,0 9 12,0 0-4,0 0 0,0 0-8,11 0 9,5 4-9,0 1 10,-5 0-10,10 4 12,-5 5-12,5 5 12,1 0-12,-1 0 0,0 0 9,0 0-9,-5-5 0,-5 0-8,5 1 0,-5-1 0,-1-5-30,6 1-6,-5 4 0,-6-5-1,-5-9-179,0 0-35,0 0-7</inkml:trace>
          <inkml:trace contextRef="#ctx0" brushRef="#br0" timeOffset="79535.6801">8547 5734 864,'0'-24'38,"0"24"8,0 0-37,0 0-9,0 0 0,0 0 0,0 0 296,0 0 58,0 0 11,16 5 3,0-15-192,5 10-39,-10-4-7,5-1-2,-1-9-51,1-5-10,0 9-3,0 1 0,0-1-51,6 1-13,-6 4 0,5-4 0,-5-1 0,0 6 0,0-1 0,-6 0 0,1 0-69,-11 5-17,0 0-3,0 0-1101</inkml:trace>
          <inkml:trace contextRef="#ctx0" brushRef="#br0" timeOffset="79707.1259">8547 5289 2059,'0'0'91,"0"0"19,0 0-88,0 19-22,0-5 0,5 5 0,0 0 136,6 5 22,-6-1 5,6 6 1,10-1-89,-5 5-18,11 10-3,-1-1-1,1 6-33,5 13-8,5-4 0,-5 0-1,0-10-75,0 0-14,-5-9-3,-6-5-1117</inkml:trace>
        </inkml:traceGroup>
        <inkml:traceGroup>
          <inkml:annotationXML>
            <emma:emma xmlns:emma="http://www.w3.org/2003/04/emma" version="1.0">
              <emma:interpretation id="{8525DAC4-79C4-42F7-9B2B-91A951D33FAF}" emma:medium="tactile" emma:mode="ink">
                <msink:context xmlns:msink="http://schemas.microsoft.com/ink/2010/main" type="inkWord" rotatedBoundingBox="10580,17744 11020,17735 11029,18235 10590,18243"/>
              </emma:interpretation>
              <emma:one-of disjunction-type="recognition" id="oneOf38">
                <emma:interpretation id="interp181" emma:lang="en-AU" emma:confidence="0">
                  <emma:literal>or</emma:literal>
                </emma:interpretation>
                <emma:interpretation id="interp182" emma:lang="en-AU" emma:confidence="0">
                  <emma:literal>Or</emma:literal>
                </emma:interpretation>
                <emma:interpretation id="interp183" emma:lang="en-AU" emma:confidence="0">
                  <emma:literal>08</emma:literal>
                </emma:interpretation>
                <emma:interpretation id="interp184" emma:lang="en-AU" emma:confidence="0">
                  <emma:literal>0r</emma:literal>
                </emma:interpretation>
                <emma:interpretation id="interp185" emma:lang="en-AU" emma:confidence="0">
                  <emma:literal>0°</emma:literal>
                </emma:interpretation>
              </emma:one-of>
            </emma:emma>
          </inkml:annotationXML>
          <inkml:trace contextRef="#ctx0" brushRef="#br0" timeOffset="80251.5827">9675 5710 2300,'-5'5'51,"-6"0"10,6-1 3,-6 6 0,1-1-52,4 1-12,1-1 0,0 5 0,-1 5 85,6 5 15,6 0 2,-1 4 1,6-4-62,4 4-12,1 0-2,6-4-1,-1 4-15,6-4-3,-1 0-8,1-5 12,-6 0-12,0-5 0,1-5 0,-6 6 0,5-11 0,0 1-15,-5-5 5,0-5 1,-5 1 9,0-6 0,-1-4-9,-4 0 9,-1-5-25,-10 0-1,-1 0 0,1-5 0,-6 1 26,1-1 0,-6-4 0,0 4 0,-6 10 18,1-5 9,0 0 1,-6 5 1,6-1-40,0 6-8,-6-5-1,6 4-1,-1 6-23,1-1-4,0 5 0,10 5-1,-5-5-30,11 4-5,-6-8-2,11 4 0,0 0-42,0 0-8,0 0-1,0 0-430,0 0-85</inkml:trace>
          <inkml:trace contextRef="#ctx0" brushRef="#br0" timeOffset="80493.5408">9691 5710 1062,'0'0'47,"16"0"9,-5 0-44,-1 5-12,1 4 0,0 6 0,5-6 136,0-4 26,-6 4 5,6-4 1,0 4-21,0-4-4,0 0-1,0 4 0,0 6-9,0-6-1,0 0-1,0 1 0,0-1-105,0-4-26,0 5 0,-6-1 0,1 0 0,0 6 0,5-6 0,-11 1 0,0-1 35,1-4 1,-1 4 1,-5-9 0,0 0-23,0 0-5,0 0-1,0 0 0,-16 0-8,16 0 12,-21-4-12,5-6 12,0 1-12,-5-1 8,10-4-8,-5 0 8,5 0 0,-5-1 0,11-8 0,0 4 0,-1 0-8,6 0 0,0 5 0,6-5 0,-1 5 0,0-1 0,11 6 0,-5-1 0,5 1-20,0 4-10,5-9-2,0 5-802,6-6-161</inkml:trace>
        </inkml:traceGroup>
        <inkml:traceGroup>
          <inkml:annotationXML>
            <emma:emma xmlns:emma="http://www.w3.org/2003/04/emma" version="1.0">
              <emma:interpretation id="{5F4F40C4-75BA-4795-9F50-B5F78F74B5A1}" emma:medium="tactile" emma:mode="ink">
                <msink:context xmlns:msink="http://schemas.microsoft.com/ink/2010/main" type="inkWord" rotatedBoundingBox="11664,17492 13064,17466 13077,18152 11676,18179"/>
              </emma:interpretation>
              <emma:one-of disjunction-type="recognition" id="oneOf39">
                <emma:interpretation id="interp186" emma:lang="en-AU" emma:confidence="0">
                  <emma:literal>Bob</emma:literal>
                </emma:interpretation>
                <emma:interpretation id="interp187" emma:lang="en-AU" emma:confidence="0">
                  <emma:literal>Boy</emma:literal>
                </emma:interpretation>
                <emma:interpretation id="interp188" emma:lang="en-AU" emma:confidence="0">
                  <emma:literal>Bots</emma:literal>
                </emma:interpretation>
                <emma:interpretation id="interp189" emma:lang="en-AU" emma:confidence="0">
                  <emma:literal>Bos</emma:literal>
                </emma:interpretation>
                <emma:interpretation id="interp190" emma:lang="en-AU" emma:confidence="0">
                  <emma:literal>Bobs</emma:literal>
                </emma:interpretation>
              </emma:one-of>
            </emma:emma>
          </inkml:annotationXML>
          <inkml:trace contextRef="#ctx0" brushRef="#br0" timeOffset="81484.1069">10761 5469 460,'0'0'41,"0"0"-33,-11-5-8,1 0 0,-6-4 366,5 9 71,0-5 15,11 5 2,-10-5-260,10 5-52,0 0-10,0 0-3,0 0-48,0 0-9,0 0-3,0 0 0,0 0-37,0 0-7,5 15-1,6-1-1,5 0-15,0 10-8,0-1 10,5 1-10,-5 0 8,5 4-8,0 0 0,1 1 9,-1 4-9,0 0 0,-5 0-10,-5-4 10,5-10-25,-11-1 1,6 1 0,0-9 0,-6 4-16,-5-14-2,0 0-1,0 0 0,0 0 5,0 0 1,-5-14 0,-6 0 0,0-1 15,1-3 3,-1-6 1,-5-5 0,0 1 18,0-5 0,0 9 0,5-4 0,-5 0 0,6 4 0,-1 0 0,6 1 9,0-1 8,-1 0 2,6 5 0,0 0 0,0 5 15,6 0 3,-1 0 1,0 0 0,6 4-2,-11 10 0,0 0 0,10-5 0,-10 5-10,16 0-2,-5 0-1,5 5 0,-16-5-11,11 10-3,5-1 0,0 5 0,-6 0-9,1 1 0,0 4 9,-6 0-9,0-5 0,1 5-13,-1 0 1,-5-5 1,5 0-16,-5-5-3,0 6-1,0-6 0,0 5 11,-5-4 1,5-10 1,5 14 0,-5-14-3,0 14-1,6 0 0,-1-4 0,-5 4 11,0-14 3,5 9 0,6 6 0,-1-1 8,1 0 0,5-9 0,0 4 0,0 1 0,0-1 0,-5 1 0,5-1 0,0-4 12,0 4-3,-1 1 0,-4-1 0,5 1 0,-11-6 0,6 6 0,-11-10 0,11 9 5,-11-9 1,0 0 0,0 0 0,0 0-4,0 0-1,0 0 0,0 14 0,-6 1 0,1-6 0,-6 1 0,1 4 0,-1-9-10,-5-1 0,-5 6 0,0-6 8,5-4-8,-6 5-12,1-5 2,0 0 1,15-5-15,-4 1-2,-1-6-1,0 1 0,6-1-39,-5 1-8,10-1-2,0-4 0,0 0-144,0 5-28,15-15-7,-4 10-564</inkml:trace>
          <inkml:trace contextRef="#ctx0" brushRef="#br0" timeOffset="81774.7886">11346 5720 1652,'0'14'73,"0"-9"15,0 4-70,0-9-18,0 0 0,-5 9 0,5-9 108,0 15 19,0-6 3,0 5 1,5 1-58,-5-1-11,6 0-2,4 5-1,1-5-23,-6 0-5,11 5-1,0-5 0,-5 1-19,5-6-11,5 0 12,-5-4-12,0 0 0,5 0 0,-5-1 0,-5-4 0,5-4 0,-5-1 0,-1 0 0,-4-4 0,-1-5 15,0 4-4,-5-4-1,-5 0 0,0-5 6,-1-5 0,-4 0 1,4 6 0,-4-6 5,-1 5 1,0 5 0,-5 0 0,0 4-10,1 1-1,-7-6-1,1 11 0,5 4-11,-5 0-11,5 0 3,0 9 0,0 5-56,5 1-10,6 8-2,5-4-1,0 5-155,0-5-32</inkml:trace>
          <inkml:trace contextRef="#ctx0" brushRef="#br0" timeOffset="82423.318">11602 5431 2073,'0'0'92,"0"0"19,0 0-89,-11-5-22,1 1 0,10 4 0,0 0 132,0 0 21,0 0 5,0 0 1,0 0-66,0 0-13,0 14-2,10 0-1,1-5-48,5 10-9,-5 0-3,5 5 0,0 0-17,5-1 0,-5 6 8,5-1-8,-5 5 0,-5 0 0,-1 0 0,1-4 0,0-6 0,-6 6 0,6-6 0,-6-4 0,0-4 0,1-1 0,-6-14 0,0 0 0,0 0-10,0 0 1,0 0 0,0 0 0,0 0 9,0 0-12,0 0 12,0 0-12,0 0-1,0 0-1,10-5 0,1-4 0,-6 4 14,6-5 0,-1 10 0,6-4 0,6-1 0,-1 5 0,-5-5 0,5 5 0,-5 0 8,6 0 5,-7 0 1,1 5 0,6 4-14,-12-4 8,1 5-8,0-1 0,-1 0 17,-10-9-2,6 5-1,-1 5 0,0 4 11,-5-5 3,0-9 0,-5 15 0,-6-1 5,1-5 2,-6 5 0,0-4 0,0-1-19,0 1-4,-11-1-1,6 5 0,0-9-11,-1 5 0,-4-6 0,4 1 0,1 0-44,5 0-2,16-5 0,0 0 0,-10-10-213,4 5-42</inkml:trace>
        </inkml:traceGroup>
        <inkml:traceGroup>
          <inkml:annotationXML>
            <emma:emma xmlns:emma="http://www.w3.org/2003/04/emma" version="1.0">
              <emma:interpretation id="{3988FDFC-7147-42EE-A575-F0F69D81F273}" emma:medium="tactile" emma:mode="ink">
                <msink:context xmlns:msink="http://schemas.microsoft.com/ink/2010/main" type="inkWord" rotatedBoundingBox="13702,17623 14181,17614 14190,18097 13711,18106"/>
              </emma:interpretation>
              <emma:one-of disjunction-type="recognition" id="oneOf40">
                <emma:interpretation id="interp191" emma:lang="en-AU" emma:confidence="0">
                  <emma:literal>is</emma:literal>
                </emma:interpretation>
                <emma:interpretation id="interp192" emma:lang="en-AU" emma:confidence="0">
                  <emma:literal>TS</emma:literal>
                </emma:interpretation>
                <emma:interpretation id="interp193" emma:lang="en-AU" emma:confidence="0">
                  <emma:literal>Ts</emma:literal>
                </emma:interpretation>
                <emma:interpretation id="interp194" emma:lang="en-AU" emma:confidence="0">
                  <emma:literal>ts</emma:literal>
                </emma:interpretation>
                <emma:interpretation id="interp195" emma:lang="en-AU" emma:confidence="0">
                  <emma:literal>T5</emma:literal>
                </emma:interpretation>
              </emma:one-of>
            </emma:emma>
          </inkml:annotationXML>
          <inkml:trace contextRef="#ctx0" brushRef="#br0" timeOffset="82844.1127">12736 5521 864,'0'0'76,"0"0"-60,0 0-16,0 0 0,0 0 246,0 0 46,-6 9 10,6-9 2,0 0-193,0 0-39,0 0-7,11 10-1,5-5-72,0-1-15,0 1-2,5 0-1,-5-1-60,0-4-12,11 5-2,-6-5-729</inkml:trace>
          <inkml:trace contextRef="#ctx0" brushRef="#br0" timeOffset="82687.4153">12863 5611 979,'0'0'87,"-5"14"-70,-6 0-17,1-4 0,10-10 337,-5 19 64,-1-5 13,6-14 2,0 0-273,6 23-55,-1 1-12,5 0-1,6-5-51,-5 4-11,5 1-1,0 0-1,5 4-20,-5-9-4,0 0-1,0 5 0,0-1-44,-5-4-9,-1-5-1,6-4-1,-16-10-171,0 0-35</inkml:trace>
          <inkml:trace contextRef="#ctx0" brushRef="#br0" timeOffset="83201.2681">13156 5530 1411,'0'19'62,"0"-19"14,0 0-61,0 0-15,0 0 0,0 0 0,0 0 152,0 0 28,0 0 6,-10 5 1,-6 0-60,5-1-12,0-4-3,1 5 0,-1 0-40,0 0-8,1-5-1,-6 4-1,5 1-23,0-5-5,6 10-1,5-10 0,-11 4-15,11-4-3,-10 10-1,10-10 0,-5 9-14,5-9 0,0 0 0,0 14 0,0 1 0,10-6 0,-5 5 0,6-4 0,0 9 0,-1-10 0,1 1 0,0-1 0,5 5 0,0 5 0,-6-5 8,6-4-8,-5-1 0,5 1 0,-5-5 8,-1 4-8,1-4 0,-1-1 8,1 1-8,-11-5 0,5 10 8,1-1-8,-6-9 0,0 0 0,0 10 0,-6-1 8,6-9-8,0 9 0,-10-4-8,10-5-5,-11 5-1,1-5 0,4 0-51,-10 0-11,6-10-1,-6 6-725,0-10-145</inkml:trace>
        </inkml:traceGroup>
        <inkml:traceGroup>
          <inkml:annotationXML>
            <emma:emma xmlns:emma="http://www.w3.org/2003/04/emma" version="1.0">
              <emma:interpretation id="{7465B473-6AA5-4CC3-88E1-B04C1FF73A00}" emma:medium="tactile" emma:mode="ink">
                <msink:context xmlns:msink="http://schemas.microsoft.com/ink/2010/main" type="inkWord" rotatedBoundingBox="14878,17485 17459,17437 17479,18533 14898,18582"/>
              </emma:interpretation>
              <emma:one-of disjunction-type="recognition" id="oneOf41">
                <emma:interpretation id="interp196" emma:lang="en-AU" emma:confidence="0">
                  <emma:literal>alright.</emma:literal>
                </emma:interpretation>
                <emma:interpretation id="interp197" emma:lang="en-AU" emma:confidence="0">
                  <emma:literal>aknight.</emma:literal>
                </emma:interpretation>
                <emma:interpretation id="interp198" emma:lang="en-AU" emma:confidence="0">
                  <emma:literal>alright,</emma:literal>
                </emma:interpretation>
                <emma:interpretation id="interp199" emma:lang="en-AU" emma:confidence="0">
                  <emma:literal>alchight.</emma:literal>
                </emma:interpretation>
                <emma:interpretation id="interp200" emma:lang="en-AU" emma:confidence="0">
                  <emma:literal>aknight,</emma:literal>
                </emma:interpretation>
              </emma:one-of>
            </emma:emma>
          </inkml:annotationXML>
          <inkml:trace contextRef="#ctx0" brushRef="#br0" timeOffset="83814.1052">14056 5899 1749,'0'0'77,"-6"5"17,6-5-75,-5 0-19,-6 0 0,6 0 0,-5-9 147,-1 9 25,11 0 6,-5 9 1,-6-9-52,0 5-11,6-5-1,-6 5-1,6-1-58,-6 1-12,6 5-3,0-6 0,5-4-21,-6 14-4,1-4 0,0-1-1,5-9-15,0 10 0,-6-1 0,6 5 0,0-4-8,6 4-5,-1 0-1,0 1 0,1-6-6,4 5-2,-4-4 0,4 4 0,-4-5-2,-1-4-1,6 5 0,-6-6 0,-5-4-2,0 0 0,0 0 0,11-4 0,-11 4 12,5-15 3,-5 1 0,0-5 0,0-4 12,0-1 0,-5 0 0,-1 1-9,1-6 9,0 6 12,-1-1-2,1 5-1,0 0 19,-1 5 3,1 0 1,0 4 0,-1 1 3,6 9 1,0 0 0,0 0 0,0 0-15,0 0-2,0 0-1,16 9 0,-5 5-10,5 5-8,-5 0 12,5 0-12,5 0 8,-5 0-8,0-5 0,5 5 0,6-5-12,-6 0-7,0 1-1,1-6 0,-1 5-47,0-4-9,-10-5-3,5 4-743,-6-4-149</inkml:trace>
          <inkml:trace contextRef="#ctx0" brushRef="#br0" timeOffset="84065.1671">14157 5379 1612,'0'0'144,"0"9"-116,-5 6-28,5-1 0,5-5 168,0 5 28,1-4 6,4 4 1,-4 5-95,4-5-18,1 10-4,5-5-1,-6 4-12,6 1-2,6 0-1,4 4 0,1 1-61,5-1-9,-6 5 0,1 0-12,0 0 12,-1-4 12,1-6-3,-6 1 0,6-5-61,-6 0-12,-5-5-2,5 0-757,-5 0-151</inkml:trace>
          <inkml:trace contextRef="#ctx0" brushRef="#br0" timeOffset="84277.1944">14710 5649 1267,'0'0'112,"0"0"-89,-10-5-23,-1 5 0,1 5 195,-6-1 34,5-4 7,0 5 2,-5 0-88,6 0-18,-1-1-3,-5 6-1,5 4-60,1 5-13,-1-5-3,0 10 0,6-1-32,0-4-6,5 0-2,0 0 0,5 0-12,0 0 0,1 0 0,10 0 0,-11-5 0,6 0 0,-1 0-10,6-4 10,-5-1 0,5-4-10,0 0 10,0 0 0,-5-1-23,-1-4 3,6 0 0,-5-4 0,5-1-50,-6-5-10,-4 1-1,4-5-1,-4 0-139,4-5-28,-4 0-6</inkml:trace>
          <inkml:trace contextRef="#ctx0" brushRef="#br0" timeOffset="84635.5558">14796 5649 403,'0'0'36,"0"0"-36,0 0 0,0 0 0,0 0 301,0 0 54,0 0 10,-6 9 3,6-9-166,0 0-33,6 14-6,-1 5-2,-5-5-69,5 5-13,6 0-3,0 0-1,-6 5-47,6-5-8,-1-5-3,1 0 0,-6 0-9,0 1-8,6-1 9,0 0-9,-1 0 0,1-4 0,-11-10 0,5 9 0,-5-9 25,0 0 6,0 0 1,0 0 0,0 0-17,0 0-3,0 0-1,0 0 0,0-9-1,0-6 0,0-4 0,-5 5 0,5 0-2,-5-5-8,10 0 12,-5 5-4,-5 0 4,5 4 1,0-4 0,5 0 0,0 9 1,-5 5 0,0 0 0,11-4 0,0-1-2,-1 5-1,-10 0 0,11 5 0,5-1-2,-5 6 0,5-1 0,0 5 0,-6 1-9,6-1 0,0 0 9,-5 0-9,-6 0 0,0-4 0,6-1 0,0 1 0,-6-1-32,-5-9 0,0 0-1,11 10 0,-11-10-95,0 0-18,0 0-4,0 0-1,10 0-93,-10 0-20,0 0-3,11-24-1</inkml:trace>
          <inkml:trace contextRef="#ctx0" brushRef="#br0" timeOffset="84895.0433">15056 5691 633,'32'-5'56,"-32"5"-44,0 0-12,0 0 0,11 10 194,0-1 37,-6 10 7,6-4 2,-1-1-141,1-5-28,5 10-6,-5 0-1,-1-9-51,6 8-13,-5-3 0,5-6-509,-6 1-105</inkml:trace>
          <inkml:trace contextRef="#ctx0" brushRef="#br0" timeOffset="84908.5658">15078 5545 2192,'0'0'48,"0"0"11,0 0 1,0 0 1,0 0-49,0 0-12,0 0 0,0 0 0,0 0 27,0 0 2,0 0 1,0 0-698,0 0-139</inkml:trace>
          <inkml:trace contextRef="#ctx0" brushRef="#br0" timeOffset="85484.9807">15509 5739 2570,'-11'0'56,"1"0"12,-1 0 3,6-5 1,-11 5-57,10-5-15,-10 0 0,6 1 0,-1 4 72,0-10 11,-5 5 2,0 1 1,6 8-18,-1-4-3,-5 5-1,11 5 0,0-6-53,-6 6-11,6 4 0,-1 0 0,1 0 0,5 5 0,5 0 0,1 5 0,-6 0-47,10-6-13,1 6-4,5-10 0,-5 5 45,-1-5 9,1-4 2,5-1 0,-6 1-39,1-5-7,-6-1-2,-5-4 0,11 0 45,-11 0 11,11 0 0,-11 0 0,0 0 0,5-4 0,0-1 0,1-5 0,-1-4 0,-5 0 0,5 0 0,1-5 0,-6 5 0,5-1 0,-5 6 0,5-5 0,-5 4 49,0 10 12,0 0 3,0 0 0,0 0-64,0 0-13,0 0-3,0 0 0,11 10 24,5-1 4,-5 5 0,-1 5 1,1-4-2,5 8-1,5-4 0,-5 0 0,-5 5-10,-1-1-9,6 1 9,-5 0-13,5-1 13,-5 1 0,-1 4 0,1 1 0,0-6 0,-6 6 0,0-1 0,0 1 0,1-1 35,-6-4 9,0-1 3,-6 1 0,1-10-31,0 5-7,-6-9-1,-5 4 0,0-9-8,-5-1-11,5-4 3,0-4 0,-5-1-32,-1-9-5,1-5-2,5 4 0,-5-3-57,0-6-12,-1-5-3,6 1 0,0 0-125,6-5-26,-17-43-5,11 14-1</inkml:trace>
          <inkml:trace contextRef="#ctx0" brushRef="#br0" timeOffset="85787.1219">15424 5412 2185,'0'0'48,"0"0"9,0 0 3,0 0 2,10 19-50,-4 0-12,4-5 0,-4 0 0,4 5 100,1-5 18,5 5 3,-5 5 1,-1 0-52,1-1-10,5 6-3,-6-1 0,6 0-16,-5 6-3,5-1-1,0-5 0,0 1-15,-5-6-3,5 1-1,0-1 0,-11-4 4,6-4 1,-11-15 0,0 0 0,5 9-32,-5-9-7,0 0 0,0 0-1,0 0 17,0 0 0,0 0-8,0-9 8,-5-6 0,-1 1 0,1 5 0,5-1 0,0 10 0,0-14 0,0-5 0,0 5 0,5 5 9,1-1-1,-1-4 0,0 4 0,1-4-8,4 5 12,1-1-12,-1 6 12,6 4-12,0 0 0,0 4 0,6 6 0,-1-1 0,-5 5 8,11-4-8,-6 4 0,-11-4-92,6 4-24,0 0-5,0 0-1139</inkml:trace>
          <inkml:trace contextRef="#ctx0" brushRef="#br0" timeOffset="85976.7119">15919 5701 403,'0'0'36,"0"0"-36,0 0 0,0 0 0,0 0 455,0 0 84,0 0 17,10-5 3,1-9-355,5 0-72,-5-1-13,5 1-3,0 0-44,0 5-8,0-6-1,-1 6-1,-4-5-38,5 4-7,-5 5-1,5-4-1,-6 0-15,1 4 0,-11 5 0,0 0 0,0 0-229,11 0-49</inkml:trace>
          <inkml:trace contextRef="#ctx0" brushRef="#br0" timeOffset="86221.2674">15993 5450 2322,'-10'-14'103,"4"14"21,1 4-100,5-4-24,0 0 0,0 0 0,5 19 129,1 5 21,10-10 4,-6 10 1,1-10-73,5 0-14,-6-4-4,1 9 0,5-5-12,0 10-2,0-6-1,0 6 0,5 4-27,1 6-6,-6-11 0,5 1-1,-5 0-15,0-5 0,0-1 0,0-3 0,-6-6-48,6 1-13,-5-6-3,5 1 0,-5-5-147,-1-5-29,1 1-7,0-1-887</inkml:trace>
          <inkml:trace contextRef="#ctx0" brushRef="#br0" timeOffset="86358.63">16483 5696 2916,'0'0'64,"0"0"14,0 0 2,0 0 1,0 0-65,0 0-16,5 9 0,-5-9 0,0 15 59,0-6 8,6 1 1,-6-10 1,0 9-173,-6 0-36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8:26.91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167 96 1710,'0'0'37,"0"0"8,0 0 2,0 0 1,0 0-38,-6-10-10,1 6 0,0-1 0,-1-5 108,1-4 20,5 10 4,-11-1 1,1-5-18,5 6-4,5 4-1,-11-5 0,11 0-42,-11-9-9,6 14-2,-6-5 0,1 5-32,-1 0-6,6 5-2,-6 4 0,0-4-17,6 9 0,0 5 0,-1-5 0,6 1 0,-10 4 0,10-5-8,0 14 8,10 1-8,-10-1 8,0-4 0,6-1-9,4 1 9,1-5 0,5 5-9,-5-6 9,-1 6-20,6-5 1,-5-5 0,5 0 0,-6 1-35,6-6-7,0-4-2,0 0 0,0-5-55,-5 0-11,5 0-3,0-5-534,-5 0-107</inkml:trace>
  <inkml:trace contextRef="#ctx0" brushRef="#br0" timeOffset="1">433 191 1641,'0'0'72,"0"0"16,-5-10-70,5 10-18,0 0 0,0-9 0,-6-6 135,6 15 23,-10-4 5,10 4 1,0 4-61,-16 6-12,16-10-3,-6 9 0,-4 6-48,4-1-9,6-5-3,-10 1 0,10 9-17,0-10-11,0 5 12,10 0-12,-10 5 0,0 0 0,0-5 0,6 1 0,-1-6 0,0 1 0,6-1 0,0 0 0,-6 1-8,0-5 8,6-1 0,-11-4-9,0 0-1,16 0 0,-11 5 0,-5-5 0,11-5 1,-1 1 0,1-6 0,5 1 0,-16-1 9,5 1 0,1-1 0,-1 1-8,-5-5 8,0 0 0,-5-1 0,5 1 0,0-5 0,0 5 0,-6-10 0,1 10 0,5-5 0,-11 5 8,6 5-8,0 4 0,5 5 10,0 0-2,0 0-8,0 0 12,0 0 6,0 0 1,0 0 0,0 0 0,0 0-19,0 0 8,5 9-8,0 6 0,6-1 0,-11 0 0,5 0 0,1 0 0,-1 0 0,-5-14-11,0 0 0,11 10 0,-1 4-1,6 0 0,-10-4 0,4 4 0,1-5-58,0 6-12,-11-6-2,10 5-637,-4-4-127</inkml:trace>
  <inkml:trace contextRef="#ctx0" brushRef="#br0" timeOffset="2">816 138 1324,'0'15'118,"0"-15"-94,0 0-24,0 0 0,0-10 205,-5-4 37,5 9 7,-11-9 2,1 0-106,4 4-21,-4-4-4,10 5 0,-22-1-62,12 6-12,10 4-2,-6 0-1,-10 0-30,6 0-5,-6 0-8,5 4 11,11-4-11,0 0 8,0 0-8,0 10 8,0 4-50,-11 0-10,6 5-3,0-5 0,15-4 43,-10-1 12,0 1 0,0 4 0,0-5-18,0 1 1,0 4 0,11 0 0,-11 0 17,5-4 0,6 4 0,0-5 0,5-4 0,-6 0-8,1 0 8,0-1-10,5 1 10,-6 5 0,-10-10 0,6 4 0,-6-4 8,10 10-8,-10-10 8,0 0-8,0 0 10,0 0-2,0 0-8,0 14 12,-5 0-4,-6-4-8,6-1 11,0-4-11,-17 0-14,12-1-10,-6-4-1,10 5-1,-15-10-134,16 1-26,5 4-6</inkml:trace>
  <inkml:trace contextRef="#ctx0" brushRef="#br0" timeOffset="3">837 238 1450,'0'0'64,"0"0"14,16-5-62,0 0-16,-5 5 0,10-4 0,-15-6 157,10 5 29,-6 1 6,12-1 0,-17-4-64,5-1-14,-4 1-2,10-6-1,-16 6-50,5-5-9,6 0-3,-6-1 0,0 6-22,-5 9-5,0-14-1,0 4 0,0 10-11,-5-5-2,-6-4-8,1 4 12,-1 5-12,-5 0 0,6 0-9,-6 0 9,0 5-26,0 0 1,10-1 0,-15 1 0,10 0 9,-5 0 1,6 4 1,-1 1 0,6 9 14,-6-5-11,11-5 11,0 5-10,0 1 10,0-1 0,0 0 0,11 0 0,-6 0 0,6 1 12,-1-6-2,1 5-1,0 0-9,5 1-11,0-1 3,5-9 0,-5 4 24,5-4 4,6-1 2,-11-4 0,0 0-22,5 5 0,0-5 0,1 0 0,-1 0-52,-5-5-16,0 5-2,5-4-696,-5-1-139</inkml:trace>
  <inkml:trace contextRef="#ctx0" brushRef="#br0" timeOffset="4">1295-235 403,'0'0'17,"0"0"5,0 0-22,0 0 0,0 9 0,0-9 0,0 10 439,0-1 83,0 5 17,5 0 3,1 1-338,4 4-68,-10 0-14,6-1-2,4 1-48,1 5-10,0 4-2,-1-4 0,1 0-24,0 4-4,-1-4-2,1 4 0,5-4-30,-5 4 0,-1-4 0,-4-5 0,4 0 0,11 4-12,-5-4 1,-10 5 0,4-10-154,1 5-31,0-5-7,-1 0-957</inkml:trace>
  <inkml:trace contextRef="#ctx0" brushRef="#br0" timeOffset="5">1694-212 1958,'0'0'43,"0"0"9,0 0 1,0 0 3,0 0-45,0 0-11,0 0 0,0 0 0,0 0 53,0 0 9,6 10 2,-6-10 0,16 9-154,-16 5-30,5-4-7,0 4-1</inkml:trace>
  <inkml:trace contextRef="#ctx0" brushRef="#br0" timeOffset="6">1811 86 2016,'0'19'179,"0"-9"-143,0-10-36,0 0 0,0 0 175,0 0 28,0 0 5,0 0 2,0 0-151,0 0-31,0 0-5,0 0-1276</inkml:trace>
  <inkml:trace contextRef="#ctx0" brushRef="#br0" timeOffset="7">215 1061 806,'0'0'72,"0"0"-58,0 0-14,0 0 0,-6-5 235,6 5 44,0 0 9,0 0 1,0-9-120,0 9-24,0 0-5,0 0 0,0 0-74,0 0-14,0 0-4,0 14 0,6 5-29,-1 0-7,-5 0 0,11 5-1,-11-1-11,0 6 12,5-1-12,0 0 12,-5 1-12,0-1 0,6-4 0,-6-5 0,0 4 0,0 1 0,5-10 0,-5 5 0,5-9 0,-5 4-11,0-14 3,0 0 0,0 0 8,0 0-13,0 0 5,0 0 8,0 0-14,0 0 5,0-14 1,-5-5 0,5 0 8,-5-5-8,5 0 8,0-4-8,5 4 8,-5-9 0,5 5 0,6-10-8,-11 0 8,5 0 0,6 5 0,-11-5 0,5 10 9,0 0 4,1 4 1,-1 0 0,0 1 11,6 13 3,-11-4 0,0 14 0,0 0 0,0 0 1,5-10 0,-5 10 0,0 0-5,11 10-2,-6-1 0,11 6 0,-10-1-6,4 9-2,1 1 0,0 4 0,5 10-6,-11 0-8,0 0 11,11 0-11,-5-5 8,5 5-8,-11 0 0,6-5 0,-6-5 0,11 1 0,-16-1 0,11 0 0,-6-4-24,0 0-4,-5-1-2,0-8 0,0-1-60,0 0-12,6-5-2,-6-9-656,0 0-132</inkml:trace>
  <inkml:trace contextRef="#ctx0" brushRef="#br0" timeOffset="8">236 1279 1659,'0'0'73,"0"0"16,0 0-71,0 0-18,0 0 0,5 9 0,-5-9 117,16 0 20,-5 0 4,5 0 1,-6 5-35,6-5-7,0-5-2,-5 5 0,10 0-37,-5 0-7,-5 0-2,5 10 0,0-10-37,0 4-15,5-4 11,-5 0-11,5 10-35,-5-5-13,6 4-2,4-4-728,-10 4-146</inkml:trace>
  <inkml:trace contextRef="#ctx0" brushRef="#br0" timeOffset="9">747 1222 1036,'0'0'92,"0"0"-73,-5-5-19,-1-4 0,-4-1 256,4 1 47,-10-1 9,6 6 3,-1-6-146,11 10-29,0 0-5,-11-5-2,1-4-55,-1 9-11,11 0-3,0 0 0,-16 5-51,11-1-13,-11 6 0,16-10 0,-5 9 0,-6 1 0,6-1 0,5 5 0,0-4-48,5 4-13,-5-14-3,5 14 0,1-4 52,-1 4 12,0-5 0,6 1 0,5-1 0,-16-9 0,0 10 0,5-1 0,11-4 0,0 5 0,-11-6 0,6 6 0,10-6 9,-15 1 5,-6-5 1,16 5 0,0 0-24,0-1-5,-16-4-1,0 0 0,0 0 15,0 0 0,0 0 0,5 10 0,-5 4 48,-5 0 13,5-4 3,-11-1 0,6 1-52,-1-1-12,-10-4 0,16 4 0,-16 1-48,0-1-13,6-9-3,10 0 0,0 0 52,0 0 12,-11 5 0,11-5 0,0 0-196,0 0-36,-11 0-7,1-5-1</inkml:trace>
  <inkml:trace contextRef="#ctx0" brushRef="#br0" timeOffset="10">1002 1142 1209,'0'0'108,"0"0"-87,0 0-21,0 0 0,0 0 214,0 0 38,0 0 8,0 0 2,0 0-105,0 0-21,-10-5-4,-1 0 0,0 5-69,1 5-14,5 0-2,-11 4-1,5-9-30,0 5-5,1-1-2,4 1 0,6-5-9,0 0 0,-10 5 0,-1 4 0,11-9 0,-5 5 0,-1 0 0,6-5 0,0 0-9,0 0 9,0 0 0,0 0 0,0 0 0,0 0 0,0 0 0,-5 5 0,5-5 0,0 0 0,0 4 0,0-4 0,0 0 8,0 0 1,0 0 1,0 0 0,0 0 2,0 0 1,0 0 0,0 0 0,0 0 3,0 0 0,0 0 0,0 0 0,0 0-4,0 0-1,0 0 0,0 0 0,0 0-11,0 0 8,0 0-8,0 0 8,0 0-8,0 0 0,0 0 0,0 0 0,0 0 0,5 5 0,6 0 0,10-5 0,-21 4 0,16 6 0,-10-5 0,-1 4 0,6 1 0,-6-1 0,6-4 0,-6 4 0,0 5 0,-5 1 0,0-6 0,0 5 0,0-4 0,0-1 0,0-9 0,0 10 8,-5-1-8,0 5 0,5-4 0,-11-1 0,0-4 8,1 4-8,4 1 0,-10-5 8,0-1-8,6-4 0,4 0 0,1 0 0,-11 0-30,5 0 2,1 0 0,10-4 0,0 4-48,-16-5-10,16 0-2,0 5 0,0 0-166,0-14-34</inkml:trace>
  <inkml:trace contextRef="#ctx0" brushRef="#br0" timeOffset="11">1146 1132 518,'0'0'46,"0"0"-37,0 0-9,0 0 0,0 0 332,0 0 64,0 0 12,0 0 4,0 0-197,0 0-39,-5 10-8,5 4-2,0-14-70,5 14-15,-5-5-2,0 6-1,5-1-59,1 5-19,-1 0 10,6 0-10,-11-5 10,5 0-10,0 0 12,6 0-12,0-4 8,-6-1-8,11 1 0,-16-1 0,0-9 8,11 5-8,-1 4 0,6-4 0,-16-5 0,0 0-16,0 0 2,6-5 0,-6 5 14,5-9 13,6-5-2,-6 0-1,0-1-10,0 1 0,1-5-12,-6 5 12,0-5-13,10 0 5,-10 0 8,-10 0-13,10 5 13,-6 5 0,6-6 0,-5 6 0,5 9 0,0-9 0,0 4 0,0 5 0,0 0 8,0 0-8,0 0 0,0 0 0,0 9 0,0 5 10,0 1-10,5 4 8,1-5-8,4 5 0,-10-5-10,6 5 10,-1 0-8,0 0 8,6-5 0,0 0-9,-6 0-31,0-4-7,6-1-1,0 5 0,-11-14-145,0 0-30,10 5-5</inkml:trace>
  <inkml:trace contextRef="#ctx0" brushRef="#br0" timeOffset="12">1460 1151 1728,'-5'-5'38,"5"5"8,0 0 2,0 0 0,0 0-39,0 0-9,0 0 0,5 14 0,-5 10 104,0-5 20,0 0 3,0 0 1,0-5-25,0 5-5,11 0-1,-1 0 0,-10-5-36,6 0-7,4 5-2,-10-9 0,0-10-28,0 0-5,0 0-2,0 0 0,0 0-4,0 0-1,0 0 0,0 0 0,16-5-4,-5 0-8,-11-9 11,11 0-11,-11-5 9,5 0-9,-5 0 0,0 0 9,0 0-9,-5-5 10,10 6-10,0-1 10,-5 4-10,6-3-12,4 3 2,1 1 1,5 5 9,-16-1 0,0-4 0,0 14 0,0 0 0,11 9 12,-11-9-2,10 10-1,-4-1 3,4 1 0,-10 4 0,11 0 0,-6 0 0,0 1 1,1-6 0,4 5 0,-10-4-13,6 4 8,-6-14-8,10 9 0,-4 1 0,-1-1 0,0 1 0,-5-10 0,11 5 0,-11-5 0,11 4 0,-11-4 0,10 0 0,-10 0 0,11-4 0,-6-6 0,-5 10 0,11-9 0,5-1 0,-16 1 0,0 9 0,11-15 8,-6 6-8,6 0 0,-1-6 0,-10 6 0,5-1 0,1 1 0,-6 9 0,10-5 0,6 1 0,-16 4 0,0 0 0,6 9 0,-1 0 0,6 1 0,-1 4 0,1 10 0,0-10 0,-1 5 0,6 5 0,0-10 0,-5 5 0,0 0 0,4-5-9,-4 0 9,5 0 0,5 0-9,-5-4 9,0-1 0,6-4 0,-12 0-8,6-1 8,0-4 0,0 0-9,0 0 9,0-4 0,0-6-9,-5-4 9,-1-5 0,1 5 0,5-5 0,-5 0 0,-6-5 0,6-4 0,-11 4 0,5 1 0,-5 4 0,-5-10 0,5 11 9,-11-1-9,0 4 12,1 1-12,-1 5 0,6 4 0,5 5 8,-6 0-8,-4 0 0,-1 0 0,6 14 0,5-4 0,-6 9 8,1 0-8,5 4 0,5 1 0,1-1 0,-1 1 0,6 0 0,-1-5 0,6 0 0,-5-5 0,5 0 0,5-4 0,-5-6 0,-5 1 0,5 0-11,10-10-214,-4 0-43,31-14-9,-10 0-2</inkml:trace>
  <inkml:trace contextRef="#ctx0" brushRef="#br0" timeOffset="13">3036 886 1958,'0'0'87,"0"9"17,0-9-83,0 0-21,0 0 0,10 10 0,-10-1 120,6 6 20,-6-6 4,5 15 1,0-5-84,1 9-17,-1 0-3,6 1-1,-1-1-16,-4 1-4,-6-1-1,10 5 0,-10-5-19,0-4 0,0-5 0,6 0 0,-6-19 8,5 19-8,-5-19 0,0 0 0,0 0 0,0 0-17,0 0 1,0 0 1,0 0 63,0 0 13,0-5 3,5 0 0,1-9-103,-6 0-20,0-5-4,-6 0-1,6-4 103,0-6 20,0-4 4,0-5 1,-5 5-103,5-5-20,0 0-4,0 1-1,0 3 103,0 1 20,5 5 4,1 0 1,-1 4-52,6 5-12,-6 0 0,0 10 0,0 4 0,6 5 0,-6-5 0,6 5 0,5 0 0,0 5 0,0 4 0,5 5 0,11 1 43,-16 4 5,11 4 2,-6 6 0,6 4-35,-11 0-7,5 0-8,-5 5 11,0 0-11,5 0 0,-10-5 9,-1-5-9,6 0 0,-10-4 0,4 0 0,-4-5-8,4 0-40,-4 0-8,-6-5-2,5 0 0,-5 0-214,0 0-44,-16 10-8,16-24-1</inkml:trace>
  <inkml:trace contextRef="#ctx0" brushRef="#br0" timeOffset="14">3073 1023 2278,'0'14'50,"0"-14"10,0 0 3,0 0 1,0 0-51,0 0-13,0 0 0,11 0 0,5 0 136,5 0 25,-5-4 5,5 4 1,6 0-83,-1 4-16,1 1-3,-6 0-1,11-5-38,-10 0-8,-1 0-2,5 0 0,-4 0-25,-1 5-6,0-5-1,1 0 0,4 4-64,-15 1-14,15 5-2,-10-6-768,0-4-152</inkml:trace>
  <inkml:trace contextRef="#ctx0" brushRef="#br0" timeOffset="15">3605 806 1756,'-5'-19'78,"5"19"16,0 0-75,0 0-19,0 0 0,0 0 0,0 0 155,0 0 27,0 0 6,0 14 0,11 0-52,-6 5-10,0 0-2,1 0-1,-1 4-47,6 1-10,-1-10-2,1 10 0,-6 0-51,6 4-13,-1-4 0,1-1 0,5 1 0,-5 4 0,-1-4 0,1 0 0,5-1-48,0-4-13,-16 5-3,11-5 0,-6-5-187,0 0-37,1 0-8</inkml:trace>
  <inkml:trace contextRef="#ctx0" brushRef="#br0" timeOffset="16">3887 1061 1094,'0'0'48,"0"0"11,6 19-47,-1-5-12,0 0 0,6 5 0,0-9 222,-6 4 42,-5 0 9,5-4 2,6-1-146,5 1-29,-16-10-5,0 9-2,16 0-74,-5 1-19,-11-10 0,5 9 0,5-4-21,-10-5-8,0 0-2,0 0-667,0 0-134</inkml:trace>
  <inkml:trace contextRef="#ctx0" brushRef="#br0" timeOffset="17">3903 877 1519,'0'0'67,"0"0"14,-5-5-65,5 5-16,0 0 0,0 0 0,0-14 101,0 14 17,0 0 3,0 0 1,0 0-122,0 0-22,0 0-6,0 0-534,16 9-107</inkml:trace>
  <inkml:trace contextRef="#ctx0" brushRef="#br0" timeOffset="18">4191 929 2188,'0'0'48,"0"0"11,0 0 1,0 0 1,0 0-49,0 0-12,0 0 0,-6-5 0,-4 5 143,-6 0 25,5 5 6,11-5 1,-5 0-127,-6 9-24,1-4-6,-1 4-1,6 1 38,5 4 7,-6-5 2,6 10 0,6-5-64,-6 5-28,5 5 3,0 0 0,1-5 17,4 0 8,1-5-8,5 5 8,-6-10-33,6 5-2,-5-4 0,10 4 0,-5-9 35,0 4 0,0-4 0,0 0 0,0-1 0,0-4 0,-5-9 0,5 4 0,-6 0 44,1 1 16,0-6 4,-6-4 0,11 0-52,-11 0-12,1-5 0,-1 5 0,0-5 0,-5 0 0,6-5 0,-1 0 0,-10 1 0,5 4 0,-6 0 0,1-5 0,0 10 0,-1 5 0,-4-1 0,-1 1 0,6 4-14,5 5-6,0 0 0,-6 14-1,1-4 33,0 9 8,-1 4 0,1 6 1,5-6-21,5 10 0,-5-4 0,6-1 0,-1 1 0,6-6 0,-1 1 0,6-5 0,-5-5-47,5 0-13,0-4-4,5-1 0,1 1 43,-1-6 8,0-8 1,6 4-1257</inkml:trace>
  <inkml:trace contextRef="#ctx0" brushRef="#br0" timeOffset="19">5175 730 1836,'0'0'40,"0"0"9,0 0 2,0 0 0,0 0-41,0 0-10,0 0 0,0 0 0,6 5 20,4-1 3,6 1 0,0-5 0,-5 0-23,5 0-18,5 0 3,1 0 1,-12-5-26,12 5-4,-1 0-2,-5 5 0,0 5 11,0-6 3,0 1 0,0-5 0,0 0 5,0 0 2,0 0 0,-6 0 0,-10 0 89,0 0 17,0 0 4,0 0 1,0 0 12,0 0 2,0 0 1,0 0 0,0 0-36,0 0-7,-5 9-2,-6-4 0,1 5-35,-6-6-7,5 6-2,6-5 0,5-5-12,-11 9 0,6 1 0,5-10 0,0 0 0,0 0 0,0 0-8,0 0 8,0 9 0,5 5 0,0 0 0,6 5 0,-6-5 22,6 1 2,0-1 0,5 0 0,-6 0 15,6-4 3,0 4 1,-5-5 0,-1 6 17,6-6 3,-5 0 1,-6 1 0,-5-10-40,0 0-7,0 0-1,6 9-1,-6 1-24,0-10-5,0 0-1,-6 9 0,-10 6 35,0-6 6,6-4 2,-6-1 0,-11-4-52,11 5-11,0-5-1,0 0-1,0 0-127,0 0-24,6-5-6</inkml:trace>
  <inkml:trace contextRef="#ctx0" brushRef="#br0" timeOffset="20">5186 829 1728,'0'0'153,"0"0"-122,0 0-31,0 0 0,0 0 192,0 0 32,0 0 6,0 0 2,0 0-115,5 14-22,-5 10-5,6 0-1,-1-1-57,6-4-12,-1 0-3,-4 10 0,-1-1-17,6 0 0,-6 1 8,6-6-8,-11-4-100,5 5-23,6-5-5,-6-5-1055</inkml:trace>
  <inkml:trace contextRef="#ctx0" brushRef="#br0" timeOffset="21">6405 825 2145,'11'0'47,"-11"0"9,0 0 3,0 0 2,-6-10-49,6 10-12,0 0 0,0 0 0,-26-5 115,10 1 20,26 4 4,-10 0 1,-10 0-112,10 0-28,0 0 0,0 0 0,0 0 56,-6 9 7,-4 5 1,10 5 0,5 0-103,-5-5-20,-5 5-4,0-9-1,5-10 52,5 9 12,-5 5 0,0-4 0,0-10 0,0 0 0,16 5 0,-11 4 0,-16 0 0,11-9 0,16 10 0,6-5 0,-1-10 0,-10 5 0,-17-14 0,6 9 0,16-4 0,-10-1 0,-12-4 0,12 0 0,15-5 0,-16 0 0,-10 0 0,0 9 0,10 1 0,0 0 0,1-1 0,-12 5 0,-10-4 0,16 9 0,11-5 0,-11 5 0,-11-5 0,11 5 0,11 10 0,5-1 0,-5 1 48,5-1 13,-16-9 3,15 19 0,12 5-52,-6-1-12,-15 6 0,10-1 0,5-4-12,0 4-6,-5-4-1,-5-5 0,0-10-92,4 6-18,7-1-4,-6-5-983</inkml:trace>
  <inkml:trace contextRef="#ctx0" brushRef="#br0" timeOffset="22">7054 517 1382,'-26'-14'61,"26"14"13,0 0-59,0 0-15,-5-5 0,5 5 0,0 0 237,0 0 45,0 0 9,0 0 1,-6 5-152,6-5-30,11 5-6,-11-5-2,0 0-48,5 14-10,11 5-1,0 0-1,-5-1-20,-1 1-4,1 10-1,10-6 0,6 1-9,-11 0-8,-11 4 9,11 1-9,0-6 0,0 6-12,-16-1 1,0 5 0,11-5-123,-1 1-25,1-1-5,-6-4-1002</inkml:trace>
  <inkml:trace contextRef="#ctx0" brushRef="#br0" timeOffset="23">7427 730 1267,'0'0'56,"0"0"12,0 0-55,-11 0-13,6 0 0,5 0 0,0 0 261,0 0 50,-16-5 9,5 5 3,11 0-174,0 0-34,-26 0-7,10 5-2,5-5-54,-5 5-12,0-1-1,-5 6-1,0-1-29,10 1-9,11-1 0,-5 5 0,-17 1 8,12 4-8,10-5 0,0-14 0,0 0 0,0 0 0,5 9 0,11 5 0,5 1 0,-10-6 0,-11 0 0,11 1 0,5-1 0,0 1 0,-6 4 0,6-9 0,0-5 0,0 0 0,5 5 0,-5-5 0,-16 0-13,16-5-3,6-5-1,-6 1 0,-6-1-119,1-4-23,5-5-5</inkml:trace>
  <inkml:trace contextRef="#ctx0" brushRef="#br0" timeOffset="24">7560 668 1094,'0'0'97,"0"0"-77,0 0-20,0 15 0,11-6 204,-6 5 36,-5-4 8,0-1 2,5 5-103,1 1-21,4-6-4,-10 5-1,0 0-43,0 5-9,16-4-1,-10 8-1,-12-4-26,12 0-5,-1 0 0,0 0-1,1-5-17,-6 0-3,0-14-1,0 0 0,16 5-14,-16-5 11,0 0-11,0 0 10,10 0-10,-10 0 0,0 0 0,-5-14 0,5 0 0,0-5 0,0 0 0,0 0 0,-11 5 0,6-5 0,16 5 0,-11-5 0,0 0 0,0 4 0,10 1 0,1 0 0,0 0 0,-6 4 0,-5 10 12,0 0-4,16 0 12,-6 0 1,-10 0 1,0 0 0,16 5 8,0 0 2,-5 0 0,0 4 0,-6 1-13,6 4-3,5 0 0,-6 0 0,-10-4-16,6 4 0,10 0 0,0 0 0,-6-4-53,1 4-15,-1 0-2,6 5-1,6-5-121,-12 0-24,-10-4-4</inkml:trace>
  <inkml:trace contextRef="#ctx0" brushRef="#br0" timeOffset="25">8066 730 2415,'0'0'53,"0"0"11,0 0 3,0 0 1,0 0-55,0-10-13,-6 1 0,1 4 0,-11 0 106,6 1 18,10 4 4,-11-5 1,-10 0-52,-1 5-10,22 0-3,0 0 0,6 0-51,-6 0-13,-11 10 0,11-1 0,5 5 0,1 1 0,-17-1 0,6 5 0,5 0-19,0 0 3,0 4 1,-11-4 0,0 5 27,17-5 4,10 0 2,-11 0 0,-16-10-66,11 5-12,11-4-4,0-1 0,-11-9 51,0 0 13,0 0 0,0 0 0,21-9 0,-10 4 0,-11-4 0,5-1-8,16 1 8,-5-1 0,-16-9 0,5 0 0,1 0 0,-1 0 0,0 1 0,1 3 0,-1 1 0,-5 0 0,0 0 0,-5 0 0,-1-1 56,1 6 6,5 4 2,0 5 0,0-9-52,0 9-12,-5-10 0,5 10 0,16 0 0,-16 0 0,0 0 0,0 0 0,16 10 0,0-1 0,-11 5 0,6 1 0,-6-6 0,0 5 0,11 0 0,-10 5 0,-6-4 0,10-6 0,6 10 0,-5-5 0,-1-4-48,-4 4-13,-6-5-3,10 1 0,1-1-148,-6 1-29,-5-10-7</inkml:trace>
  <inkml:trace contextRef="#ctx0" brushRef="#br0" timeOffset="26">8257 711 1324,'0'0'118,"0"0"-94,0 0-24,0 0 0,0 0 168,11 9 28,-6 1 7,6 4 1,-11-14-78,11 10-15,-1-1-3,1 5-1,0 0-37,-1 1-7,1-6-2,0 5 0,-6 0-25,11 1-4,-11-6-2,6 1 0,-6-1-9,6-4-1,-11-5-1,0 0 0,0 0-9,10 4-2,1-8 0,-11 4 0,11-5-8,-11 5 8,5-5-8,0-4 8,-5-5-8,6-1 0,-1 1 9,-5 0-9,5 0 0,-5 0 0,0-1 0,0 1 0,0 0 0,0 0 0,0 4 0,0 1 0,0-1 13,0 10-1,6-9-1,-6 9 0,5-9 1,-5 9 1,11-5 0,-1 0 0,1 0-13,0 5 0,-1-4 0,1-1 0,5 5 0,0-5 0,-6-4 0,1-1 0,5 6 8,-5 4-8,5-5 0,-6 0 9,6 0-52,-5 1-10,5-1-3,-5 0 0,-1 0 101,1 5 20,-1-4 4,1-1 1,-6-5-53,6 1-17,-11 9 10,0 0-10,0-9 8,0 9-8,0 0 0,0-15 8,0 1-8,-5 5 0,-1-5 9,-4 9-9,4 0 0,-4 0 0,-6 5 0,5 0-8,-5-4-11,6 4-1,-6 4-1,5 1 0,-5 5-8,5 4-2,6 5 0,0-5 0,-1 5 23,6 0 8,-5 14 0,5 0-9,0-5 9,11 1 0,-6-6-9,6 1 9,-1 4 0,12-4 13,-6 0-1,10-5-1,1-5 5,-1-5 2,-4 1 0,4-6 0,6-4-18,0-4 0,-5-1 0,5 0-874,5-4-178</inkml:trace>
  <inkml:trace contextRef="#ctx0" brushRef="#br0" timeOffset="27">-185 2220 1728,'0'0'76,"-16"-4"16,11 4-73,-11-5-19,6 0 0,10 5 0,0 0 161,0 0 29,0 0 6,0 0 0,0 0-109,0 0-23,0 0-4,0 0 0,0 0-8,16 0-2,5 5 0,5-5 0,-20 0-29,10 0-5,5 0-2,0 0 0,-5 0-14,6 0 0,4 5 0,1-5 0,-1 0 12,-4 0 0,-1 4 0,0-4 0,6 0-33,-16-4-7,15 4-2,-15-5 0,5 5-148,-6 0-30,6 5-5</inkml:trace>
  <inkml:trace contextRef="#ctx0" brushRef="#br0" timeOffset="28">124 2050 403,'0'0'17,"0"0"5,0 0-22,0 0 0,0 0 0,0 0 0,0 0 350,16 5 66,-11-10 12,6 5 4,10 0-249,-15 0-50,4 0-9,6 5-3,-5-5-40,5 0-8,-11 0-1,11 4-1,-5 1-19,5 5-3,-11-10-1,6 4 0,-1 11-25,1-11-6,-11-4-1,0 0 0,0 0 8,0 14 2,5-4 0,-5 4 0,0 0-12,0 0-2,-5 5-1,5-4 0,-11-1-11,1-5 0,-1 5 9,6 1-9,-11-1 0,-5 0 0,10 5 0,-5-5-12,0-9-14,5 4-3,-5 1-1,0-1 0,6 1-52,-1-1-10,11-4-3,0-5-706,-16 0-142</inkml:trace>
  <inkml:trace contextRef="#ctx0" brushRef="#br0" timeOffset="29">790 2097 691,'0'24'30,"0"-24"7,0 0-29,0 0-8,0 0 0,-6-14 0,1 4 311,5 10 61,0 0 12,0 0 2,0 0-213,0 0-42,0 0-9,0 0-2,0 0-66,0 0-14,5 14-2,-5 5-1,6 0-29,-6 0-8,0 0 0,5 5 0,0-5 0,6 4 0,-11-4 0,5 5 0,6-5 0,-11 0 0,0-5 0,5 0 0,-5-4 17,5 4 3,-5-5 0,0-9 0,0 0-32,0 0-7,0 0-1,0 0 0,0 0 20,0 0 0,0 0 0,0-14 0,0 0-8,0 0-5,0-10-1,0 5 0,0 0 14,6 0-12,-6-4 12,0 4-12,5 0 12,-5-5 0,5 0 0,-5 1 0,11-1 0,-11 5 0,5 0 0,1 5 10,-1 0 14,0 0 2,1 4 1,4-4 0,-10 14 8,0 0 1,16 0 1,-10 0 0,4 0-9,12 5-1,-17 4-1,5 1 0,1 4-26,5 5-14,-11 0 2,6 0 0,0 0 32,-1 0 8,1 4 0,-6 6 1,1-6-21,-1 1-8,6-5 0,-1 5 0,-4-6-9,-1 1-8,0-4-2,1-1 0,-6-5-49,0-9-11,0 0-1,0 14-1,0-14-173,0 0-34</inkml:trace>
  <inkml:trace contextRef="#ctx0" brushRef="#br0" timeOffset="30">800 2130 921,'0'0'40,"0"0"10,0 0-40,0 0-10,0 0 0,0 0 0,0 0 272,0 0 53,0 0 11,11 10 1,5-10-172,-6 9-34,6 1-7,6-6-2,-6 1-30,10-5-5,-10 0-2,6 0 0,4 5-49,-5 0-9,-5 4-3,11-4 0,-16-5-24,15 5-16,-15-5 3,10 4 0,0 1-220,-10 0-44</inkml:trace>
  <inkml:trace contextRef="#ctx0" brushRef="#br0" timeOffset="31">1226 1979 1670,'0'0'148,"0"0"-118,-11-5-30,11 5 0,-10-4 183,10 4 30,-6 0 7,6 0 0,0 0-67,0 0-13,0 0-4,0 0 0,0 0-81,0 18-17,0 1-3,6 5-1,4 0-20,1-1-4,-11 6-1,11-6 0,5 1-1,-6 4-8,-4-4 12,4 4-4,1-4-8,-6 0-12,6-1 2,-1-4 1,1-4-43,-6 3-8,6-3-1,0-1-1,-6 0-206,0-4-42,-5-10-8,0 0-2</inkml:trace>
  <inkml:trace contextRef="#ctx0" brushRef="#br0" timeOffset="32">1407 2163 230,'0'0'20,"0"0"-20,0 0 0,0 0 0,0 0 440,0 0 83,0 0 17,0 15 3,5-1-363,1 0-73,-6 0-15,5 0-2,6 1-31,-1-1-7,-10-5 0,6 6-1,4-1-51,-4-5-9,9 5-3,-15-4 0,0-10-169,16 9-35</inkml:trace>
  <inkml:trace contextRef="#ctx0" brushRef="#br0" timeOffset="33">1418 2017 2422,'0'0'53,"0"0"11,0 0 3,0 0 1,0 0-54,0 0-14,0 0 0,0 0 0,0 0 16,0 0 0,5 0 0,-5 0 0,11 0-91,-1 0-17,1 5-4</inkml:trace>
  <inkml:trace contextRef="#ctx0" brushRef="#br0" timeOffset="34">1737 2055 1497,'0'0'133,"0"0"-106,-11-5-27,11 5 0,0 0 228,0 0 41,-5 0 8,5 0 2,-5-5-135,-11 5-28,5 5-4,0 0-2,11-5-69,0 9-13,-10 1-4,4 9 0,-4-1-24,10 1 0,-6 5 0,6 0 0,0-5 0,6 4 0,-6 1 0,0-5 0,10-5 0,-4 5 0,4-5 0,-4 0 0,4-4-12,1 4 12,5-9-10,0-1 10,0 1-11,0-5 11,0-5-12,5 1 12,-10-6-14,5 6 4,0-6 1,-6-4 0,6 9 0,-5-4 0,0-1 0,-1 1 0,-4-5 9,4-1 0,1 1 0,-6 0 0,1 0 0,-6 0 0,0-1 10,0 1-10,0 0 12,0 5-3,-6-1-1,1 1 0,5-1 1,0 10 0,-16-9 0,16 9 0,-11 0 1,1 0 0,10 0 0,0 4 0,-16 6-10,10-1 0,1 1 9,5 4-9,0-5 0,0 6 0,0 4 0,5 0 0,6 4 0,0-4 0,-6 5 0,6-10 0,10 5 0,-10-10 0,-1-4 0,6 0 0,0 0-14,0-1-1,5 6 0,-5-10 0,11-5-153,-6-4-30,6-1-6</inkml:trace>
  <inkml:trace contextRef="#ctx0" brushRef="#br0" timeOffset="35">2450 2116 806,'0'0'72,"0"0"-58,0 0-14,-10-5 0,-1 1 333,11 4 64,0 0 13,0 0 2,0 0-273,0 0-55,0 0-12,16 0-1,0-5-81,5 0-16,-5 5-3,5 0-1,-5 0-82,6 5-17,-1-5-3,0 5-819</inkml:trace>
  <inkml:trace contextRef="#ctx0" brushRef="#br0" timeOffset="36">2503 2201 2419,'-10'43'107,"10"-43"22,0 0-103,0 0-26,0 0 0,0 0 0,0 0 104,0 0 16,0 14 4,5 10 0,-5-5-45,5 0-9,6 0-2,5 4 0,-11-9-54,6 1-14,0-1 0,-1 0 0,1 0-21,-6-4-7,6 4-2,-6-5 0,-5-9-193,0 0-38</inkml:trace>
  <inkml:trace contextRef="#ctx0" brushRef="#br0" timeOffset="37">2802 2107 1677,'0'0'74,"0"0"16,0 0-72,0 0-18,-11 0 0,11 0 0,0 0 117,-5 4 20,-6 1 4,0 0 1,1-5-50,4 5-11,-4-1-1,4 1-1,-4 0-24,4 0-5,6-5-1,-5 9 0,5-9-49,0 9-19,-5 6 1,5-6 0,0-9 18,5 14-10,-5 1 10,11-1-8,-6-5 8,6 1-8,-1-1 8,-10 1-8,11-6 8,0 6 0,-1-1 8,1-4-8,-11-5 24,0 0 0,11 9 0,-11-9 0,10 10 24,-10-10 4,11 5 2,-11-5 0,16 9-7,-16-9-2,0 14 0,0-4 0,0-10-16,0 0-3,0 9-1,0 1 0,0-10-9,-11 9-1,0-4-1,6 4 0,-5-4-14,-1 0-16,-5-5 3,5 0 1,-5 5-19,6-5-3,-1-5-1,0 0-865,1 5-174</inkml:trace>
  <inkml:trace contextRef="#ctx0" brushRef="#br0" timeOffset="38">3328 1951 691,'0'0'61,"-10"-19"-49,10 19-12,0 0 0,0 0 310,0 0 59,0 0 12,0 0 3,-11-15-185,11 15-37,0 0-7,0 0-2,0 0-74,0 0-15,0 0-4,6 10 0,-1-1-33,-5 10-7,10-4-2,-4 3 0,4 11-18,1 4 0,-6-5-13,6 1 5,0-1 16,5 0 3,-6 1 1,1-1 0,0-9-12,-1 5 0,1 0 0,10-6 0,-15 1-8,4-4 8,1-1-10,-1-5 10,-4-4-89,-1 4-12,-5-9-3,0 0-1080</inkml:trace>
  <inkml:trace contextRef="#ctx0" brushRef="#br0" timeOffset="39">3600 2059 1324,'0'0'59,"0"0"12,0 0-57,0 0-14,0 0 0,0 0 0,0 0 245,0 15 47,0-1 8,0 0 3,5-5-191,1 6-37,-6-1-8,10 0-2,1-5-52,0 6-13,-6-6 0,5 5 0,1-9 0,10 5 0,-15-6 0,10 1 0,-6 4 0,1-9 0,0 0 0,-11 0 0,10 0 0,1-4 0,5-1 0,-11 0 0,6-9 0,-6 5 0,1-1 0,-1 1 0,-5-6 0,0 6 0,0 0 0,0 4 0,-5-5 0,5 10 0,0-9 0,-6-5 0,1 0 0,5-1 0,-5 11 0,5 4 0,0 0 0,0 0 0,0 0 0,0 0 0,0 0 0,0 0 0,0 9 0,5 5 0,0-4 0,1 9 0,4-5 0,1 5 0,-6 0 0,6 4 0,-1-4 0,6 10 0,-5-1 0,0 0 0,-1 6 0,1-1 0,0 0 0,-1 0 0,-4 0 0,4-5 0,1 1 0,0 4 0,5-5 0,-6 1 0,1-6 0,-1-4 0,1 5 0,10-5 0,-15-10-202,4 1-43,-10-10-9</inkml:trace>
  <inkml:trace contextRef="#ctx0" brushRef="#br0" timeOffset="40">3989 1979 1458,'0'0'64,"0"0"14,0 0-62,0 0-16,0 0 0,0-9 0,0-6 12,5 6-1,-5 9 0,0 0 0,10 0-123,1-5-25,-11 5-5,21-9-1</inkml:trace>
  <inkml:trace contextRef="#ctx0" brushRef="#br0" timeOffset="41">4020 2050 1875,'0'0'41,"6"9"9,-6-9 2,0 10 0,0-10-41,5 14-11,-5 0 0,5 0 0,1 1 119,4-1 21,-4 5 5,4 0 1,1-5-62,-6 5-12,6-5-2,0 5-1,-1-5-55,-4 0-14,-1 1 0,0-6 0,6 0-48,-11-9-13,0 0-3,0 0-1049</inkml:trace>
  <inkml:trace contextRef="#ctx0" brushRef="#br0" timeOffset="42">4244 2074 806,'0'0'72,"0"0"-58,0 0-14,11 9 0,-1 1 199,-4-1 37,-1-4 7,-5-5 1,5 14-74,1-5-15,-1-4-3,-5-5-1,5 10-53,-5-10-10,0 0-3,0 0 0,0 0-31,0 0-6,0 0-2,0 0 0,0 0-12,0 0-2,0 0-1,0 0 0,6-10-10,4-4-1,-10 0-1,0-5 0,11 9-9,-11-9-2,0 5 0,0 0 0,0 0 3,5 0 0,0-5 0,1 5 0,-6-1 1,0 15 0,10-9 0,-10 9 0,0 0 4,0 0 0,0 0 1,0 0 0,11 0-1,0 0 0,-6 9 0,6 1 0,5 4-7,-11-5-1,6 6-8,-1-1 12,1 5-12,-6-5 0,6 0 0,0 0 0,-1-4-35,1-1 0,-1 5 0,-4-4 0,4-1-121,1 1-25,0 4-5,5-9-591,-11-1-119</inkml:trace>
  <inkml:trace contextRef="#ctx0" brushRef="#br0" timeOffset="43">4734 1988 1209,'-6'-9'108,"1"-5"-87,5 4-21,-11 1 0,1-1 273,4 6 51,-4-6 9,4 1 3,6 9-164,-10-5-32,-1 5-6,-5 5-2,16-5-61,-10 4-13,4 6-2,-4 4-1,-1 0-43,0 5-12,6 0 0,5 0 8,-5 0-23,5 5-4,5-1-1,0 1 0,1-5-4,4 0-2,1-5 0,5-5 0,-5 1-2,-1-1-1,6-4 0,-5 0 0,5 0 13,-6-5 4,1-5 0,0 5 0,-1 0-21,-10 0-4,0-14-1,6-1 0,-6 1 82,5 0 16,-5 0 3,0-5 1,0 0-64,0 0-28,0 0 3,5-4 0,-10 4 33,5-5 6,-5 0 2,-1 10 0,12-5-16,-6 0 0,-11 0 8,11 10-8,0 9 8,0 0 0,0 0-8,0 0 12,11 9-4,-6 1 0,6 4-8,-6 5 12,6 0-12,-1-5-8,12 10 8,-17-1-13,6 1 1,4 4 1,1 6 0,0-6 0,0-4 11,-5 4-10,5 0 10,-5 1-10,5-1 10,-6-4 0,1-1 0,5 6 8,-5-6 4,-11 1 2,0-5 0,5 5 0,0-5-1,-5-5 0,0 5 0,0-10 0,-5 5-1,0-9 0,5-5 0,-16 5 0,0 4 3,-6 1 0,1-10 0,-6 9 0,6-4-15,-6 0 0,6 4 8,0-4-8,0-10-40,-6 5-12,0 5-1,-5-5-1242</inkml:trace>
  <inkml:trace contextRef="#ctx0" brushRef="#br0" timeOffset="44">-147 3398 1324,'-6'33'59,"6"-33"12,0 0-57,0 0-14,0-18 0,0 18 0,0 0 221,0 0 42,0 0 8,0 0 1,0 0-141,0 0-29,0 0-6,0 0 0,11 4-34,0 6-6,5-6-2,-11 1 0,11 0-35,5 4-7,1-4-2,4 0 0,-5 4 24,6-4 5,0 0 1,-1 0 0,1-5-23,-1 4-4,1 1-1,0-5 0,-1 5-12,1-5 9,-6 4-9,6 1 8,-11-5-8,5 5 0,-5 0 0,5-1 8,-5 1-8,-10 0 0,4-5 0,1 5 0,0-5-28,-1 0-7,-10 0-1,0 0-1,0 0-142,0 0-28,0 0-5,0 0-888</inkml:trace>
  <inkml:trace contextRef="#ctx0" brushRef="#br0" timeOffset="45">284 3242 633,'0'0'28,"0"0"6,0 0-34,0 0 0,0 0 0,0 0 0,0-4 334,0-6 60,5 5 12,0 1 2,1-6-228,4 5-45,1 5-10,0 0-1,-1 0-33,6 5-7,-10 5 0,10-1-1,0-4-31,0 4-7,-6 1-1,1-1 0,5 5-16,0 1-4,-6 3-1,6-3 0,-5 4-11,0 4-1,-6-9-1,6 5 0,-1-4-2,6-1-8,-16-5 12,11 5-4,-11 5 0,5-4-8,-10-6 12,5 5-4,0 0-8,-5-4 12,-1 4-12,-4-4 12,4-1-12,-15 5 0,5-4 0,-5 4 0,5 5-14,0-5-5,-5-9-1,10 4 0,-10 1-30,-1-6-6,12-8-2,-6 4 0,0 0-111,5 0-23,11-5-4</inkml:trace>
  <inkml:trace contextRef="#ctx0" brushRef="#br0" timeOffset="46">1210 3138 576,'0'19'51,"0"-19"-41,0 0-10,0 0 0,0 0 156,0 0 28,0 0 7,0-14 1,0 4-49,0 1-10,-5-1-1,5 1-1,0 0 13,-6-6 2,6 6 1,0-1 0,-5 1-19,0-5-4,5 14-1,-11-5 0,6 0-41,-6-4-8,11 9-2,-11 0 0,1 0-38,4 5-8,-15-1-2,11-4 0,-1 5-24,0 0 0,1 4 0,-1 1 0,6-1-16,-1 1 2,1-1 0,5-9 0,0 14 2,0 0 0,0-14 0,5 10 0,1 4 12,-1 0-11,6 1 11,5-1-10,0-5 10,-6 10 0,11-5-9,-10 1 9,5 3-14,0-3 2,-5-6 0,-1 5 0,6 0 12,-5 5 16,0-9-3,-6 9-1,-5 0-12,5 4-16,1 6 3,-6-6 1,-6 6 12,1-6 0,0-8 0,-1 8 0,1 1 0,5-10 0,-16 0 0,5 1 0,6-6 16,-6 0 5,1-9 2,-1 0 0,-5 0-33,5 0-6,1-4-2,-1-6 0,6 6-39,-6-1-8,6-5-2,0 1 0,-1-1-153,6-4-30,0 14-6</inkml:trace>
  <inkml:trace contextRef="#ctx0" brushRef="#br0" timeOffset="47">1242 3271 691,'0'0'61,"0"0"-49,0 0-12,0 0 0,0 0 182,11 4 34,-11-4 6,10 5 2,-10-5-40,11 5-7,5 0-1,0 4-1,5 0-75,-5-4-16,0-5-2,5 5-1,-5-5-13,0 5-4,-16-5 0,16 0 0,6 0-36,-6 0-8,-16 0-2,15-5 0,1 5-30,0-5-5,-16 5-2,11 0 0,-11 0-181,0 0-36,0 0-7</inkml:trace>
  <inkml:trace contextRef="#ctx0" brushRef="#br0" timeOffset="48">1332 2987 1875,'0'0'41,"0"0"9,-5 0 2,5 0 0,0 0-41,0 0-11,0 0 0,0 0 0,0 0 116,0 0 20,0 9 5,0 10 1,5-5-55,6 5-11,0 5-3,-11 0 0,10-1-46,-4 6-10,4 4-1,-4 0-1,4 5-24,1 0-5,-11 9-1,5 5 0,1-10 63,-1 1 13,6-10 3,-1 0 0,-4-4-103,4-1-20,-4-4-4,-1-5-1,5-5-31,6-5-6,-16 1-2,0-10-620,11 0-124</inkml:trace>
  <inkml:trace contextRef="#ctx0" brushRef="#br0" timeOffset="49">1811 3290 1036,'0'0'46,"0"0"10,0 0-45,0 0-11,0 0 0,0 0 0,-5 0 302,-5 0 58,-1-5 12,0 5 3,6-5-201,-11 0-40,5 5-8,1 0-2,-6 5-64,5 0-12,0-5-4,-5 9 0,6-4-29,-6 4-7,5-4 0,6 5-8,-6-1 0,11 10 0,-10 5 0,10-1 0,0-8-11,-6 8 1,6-4 0,6 0 0,4-5-1,-4 5 0,-1-5 0,5-4 0,-4-1-2,4 1-1,6-5 0,-10-1 0,-6-4 1,0 0 0,10 0 0,1-4 0,0-1 1,-1-5 0,1 1 0,5 4 0,-16-9 12,5 4 0,6-4 0,-11 0 0,5-10 0,1 5 0,-1 1 0,-5 3 0,5-4 0,-5 1 0,0 8 11,0 10-3,0 0 12,0 0 2,0 0 1,0 0 0,0 0-6,0 0-1,0 0 0,6 10 0,4 8-16,-10 1 8,5 0-8,6 0 0,-6 5 0,1-5 0,4-5 0,-4 5-9,4 0-27,1-5-6,0-4-1,5-1 0,-16 0-159,5 1-32,-5-10-6</inkml:trace>
  <inkml:trace contextRef="#ctx0" brushRef="#br0" timeOffset="50">1907 3332 403,'0'0'17,"0"0"5,0 0-22,0 0 0,0 0 0,0 0 0,0 0 432,11-5 83,5 1 16,-5-1 3,-1 5-327,6 0-66,0 0-13,-5 0-2,5-5-53,0 5-10,-6 0-3,6 0 0,-5-5-32,0 5-6,-1 0-2,1 0 0,5 0-20,-5 0-20,-6 0 4,-5 0 1,0 0-172,0 0-34,0 0-7</inkml:trace>
  <inkml:trace contextRef="#ctx0" brushRef="#br0" timeOffset="51">1939 2958 2188,'0'0'48,"0"0"11,0 0 1,0 0 1,0 0-49,0 0-12,6 15 0,-6-6 0,0 10 105,5-5 19,0 0 3,6 10 1,-6 0-67,11-1-13,-16 1-2,11 9-1,5-5-31,-6 1-6,1-1-8,5 5 11,0 10-11,0-5 0,0-5 0,0-5 0,-5 1 0,5-6 0,10-4-12,-15 0 12,5 0-15,0-9 5,0 4 1,0-5 0,0 1 29,-6-6 7,-10-4 1,0 0 0,11 0-28,5-9 0,-16-5 0,11 0 0,-1 9 0,1-9 0,-11-1 0,10-3 0,1-1 0,-11-5-12,0 5 0,-11 0 1,11 5 11,-5 0 0,0-5 0,-6 9 0,1 1 11,-1 4-3,11 5 0,0 0 0,0 0-8,0 5 0,-16 4 0,11 1-11,5-10 3,-6 19 0,1 4 0,5 1 0,0 0 8,5-5-8,1 0 8,-1 4-8,11-4 8,-11-5 0,1 1 0,9-1-8,-4-5 21,5 1 5,11 4 1,-6-5 0,-5-4-19,11 0 0,-11-1 0,5-4 0,0-4-50,0-6-10,6 1-3,0-1-1153</inkml:trace>
  <inkml:trace contextRef="#ctx0" brushRef="#br0" timeOffset="52">2839 3190 2188,'0'0'97,"0"0"20,0 0-93,0 0-24,0 0 0,0 0 0,0 0 107,0 0 17,0 0 3,0 19 1,5-5-67,0 1-13,1-1-2,4 9-1,-4 1-25,4 0-4,6-1-2,0 10 0,0 1-14,0-11 0,0 1 8,0 4-8,-5-4 0,-1 0-15,1-1 3,0-4 1,-1 0-133,-4-5-28,4-4-4,-10-10-556,0 0-110</inkml:trace>
  <inkml:trace contextRef="#ctx0" brushRef="#br0" timeOffset="53">2812 3299 1314,'0'0'58,"0"0"12,0 0-56,0 0-14,0 0 0,0 0 0,0 0 139,0 0 25,5-14 4,-5 4 2,6 1-38,-1-1-8,6 1-2,-11 0 0,10-1-30,-4 1-5,10-1-2,-6 1 0,1 4-22,0 0-5,-1 0-1,6 1 0,-5 4-17,5-5-3,0 0-1,-5 1 0,-11 4-12,15 0-4,7 4 0,-17 1 0,6 0-11,5-5-9,-6 9 12,1 1-12,-11-1 0,5 1 0,1 4 0,-1 5 0,6-10 0,-1 10 0,-10-5 0,0 0 0,0 1-12,6-1 0,-12-5 0,6 1 0,0-10-48,0 0-10,0 0-2,0 0 0,0 0 106,0 0 21,0 0 4,0 0 1,0 0-60,0 0 0,0-10 0,-10 1-11,4-5-1,1 4 0,0-4 0,5 0 0,5 0 12,-5 4 0,0-4 0,0 5 0,5-6 0,1 1 0,4 0 8,-10 4-8,0 1 8,11 0-8,-6-1 8,1 1-8,-1-1 13,6 5-1,-1 1-1,1-1 0,-11 5-2,10 0 0,-10 0 0,11 5 0,0-1 0,5 6 0,-6-1 0,1 1 0,0 4-9,-1 5 8,-4 0-8,-1 5 8,6-6-8,-1 1 0,-4 5 0,-1-5 8,0-5-8,6 0-16,-1 5 4,-4 5 1,-1-10-6,0 0-2,6 5 0,0 0 0,-6-14-7,6 9-2,-6-9 0,-5-5 0,0 0 28,5 5 0,6 4 0,5-14 11,-11-4-11,-5 9 0,0 0-10,11-10 10,-6-13 0,1 4 0,-1 0 0,6 5 0,-11-5 0,10 0 0,-10 0 0,0 0 0,0-5 15,0 1-4,6 4-1,-6-5 0,0 10 1,-6-5 0,6 0 0,0 5 0,-10 0-2,4 4 0,1 5 0,5 5 0,-11-9-9,11 9 0,-10 0 9,4 9-9,1 1 0,-6-1 0,1 6 0,10 3 0,-6 1-10,6-4 10,6 8-12,-1 1 12,0-5 0,6 4-8,0-13 8,5 14 0,-6 4-9,6-4 9,-10-1-13,9-4 5,1 0-10,0-5-2,-5-4 0,5-5 0,-5 4-35,5-4-7,5-5-2,-10 0 0,-1-5-153,6-4-31,-5-6-7</inkml:trace>
  <inkml:trace contextRef="#ctx0" brushRef="#br0" timeOffset="54">3722 3190 403,'0'0'17,"0"0"5,0 0-22,0 0 0,0 0 0,-5 10 0,0 4 350,5 0 66,0 0 12,0 0 4,0 1-254,0-1-50,-6 9-11,12-4-1,-1 0-55,-5 0-10,0 5-3,0 0 0,5-6-17,-5 6-4,0-5-1,0-9 0,0-10-1,0 0 0,0 0 0,0 0 0,0 0-5,0 0 0,0 0-1,0 0 0,0 0 5,0 0 0,0 0 1,6-10 0,-1-14-8,0 1-1,-5 4-1,0 0 0,6-5-3,-6 1-1,5 8 0,0-4 0,1 1-1,4 3 0,1 1 0,-11 5 0,5 4 6,-5 5 0,11-5 1,-11 5 0,11-4-1,-11 4 0,10 4 0,6 10 0,-5 5-8,5-4-8,-6-1 9,-4 0-9,10 0 0,-6 5 0,1 0-13,0 9 4,-1 1-108,-4-6-22,-6 6-4,5-6-1101</inkml:trace>
  <inkml:trace contextRef="#ctx0" brushRef="#br0" timeOffset="55">3978 3379 2649,'0'0'58,"0"0"12,16-9 2,-6 0 4,6-1-61,0 1-15,0-1 0,0 1 0,0 4 54,0 0 8,0 0 2,11 1 0,-16-1-52,4 5-12,1 0 0,0 0 0,0-5 0,0 5 0,-5 5 0,0-5 0,-6-5-241,6 5-51</inkml:trace>
  <inkml:trace contextRef="#ctx0" brushRef="#br0" timeOffset="56">4169 3020 1152,'0'0'51,"0"0"10,0 0-49,0 0-12,0 0 0,0 14 0,0-4 330,6 4 63,-6 0 13,10 5 2,-4 0-244,-1 4-50,0 1-10,6 0-1,-6 9-70,11-5-13,-10 5-4,4-4 0,1-1-119,0-4-24,-1-5-5</inkml:trace>
  <inkml:trace contextRef="#ctx0" brushRef="#br0" timeOffset="57">4968 2902 1774,'0'0'39,"0"-15"8,-5 1 1,-1-5 3,1-4-41,5-1-10,0 10 0,5 0 0,6-1 125,-6 6 23,-5 9 5,11-5 1,0 0-52,4 5-10,1 0-3,0 5 0,0 0-20,0 4-4,6 1-1,-6-1 0,0-4 1,-6 4 0,6 6 0,-5-6 0,-1 1-28,-4-1-5,4 10-2,-4 0 0,-1-10-14,-5 10-2,5-4-1,-5-1 0,0 0-5,0-5-8,-5 6 11,0-6-11,-1 0 0,-4 6 0,4-6 0,-9 5-12,4-4-8,0-1-2,1-4 0,-6 4 0,0-4 0,5 0 0,0 0 0,1-5 0,-6-5-151,10 5-31,6 0-5,0 0-963</inkml:trace>
  <inkml:trace contextRef="#ctx0" brushRef="#br0" timeOffset="58">4995 2906 1900,'0'0'169,"0"0"-135,0 0-34,0 0 0,-11 5 107,11 5 14,-5-1 3,10 10 1,-5-5-34,11 10-7,-11-1-2,5 6 0,5 4-50,-4 5-11,4 0-1,1-1-1,0 1-7,-1-9 0,6-1-1,-5 0 0,-6-13-11,6 13-12,-6 10 2,1 0 1,-1-15-34,0-13-6,-5-10-2,6-14 0,-6 14-73,5-15-14,-5-3-3,-5-1-845</inkml:trace>
  <inkml:trace contextRef="#ctx0" brushRef="#br0" timeOffset="59">5708 3077 1324,'0'9'118,"0"-4"-94,-6-10-24,1 0 0,10 1 173,-5-1 31,-5 0 5,5 0 2,0-4-126,5 4-25,-5-4-4,6 4-2,-1 0-71,-5 5-15,0-4-2,0 4-620,0 0-124</inkml:trace>
  <inkml:trace contextRef="#ctx0" brushRef="#br0" timeOffset="60">5750 3228 1209,'0'0'108,"0"0"-87,0 0-21,0 0 0,0 0 200,0 0 36,0 0 8,0 0 0,0 0-134,6 5-27,-6 0-6,10 4-1,-10-9-62,0 5-14,11 4 0,-6-4-700,6 0-139</inkml:trace>
  <inkml:trace contextRef="#ctx0" brushRef="#br0" timeOffset="61">6432 2944 2131,'-6'-23'47,"6"23"9,0 0 3,0 0 1,-5-5-48,5 5-12,0 0 0,0 0 0,11 5 66,-11-5 11,0 0 3,-6 14 0,1 5-13,5 0-3,5-1 0,-10 6 0,-11 5-51,16-1-13,16 0 0,-5 5 0,-17 1 0,6 3 0,6-8 0,-1-1 0,-16 1 0,11 4 0,11-5 0,5-4 0,11-1-32,-17-8-8,-10-1-3,-10-5 0,10-4 19,0-5 3,0 0 1,0 0 0,0 0 3,0 0 1,-11-19 0,11 0 0,5-5 4,-5 6 2,-5-11 0,0 5 0,5 1 10,5-1 0,-10 1 0,5-6 0,5 1 0,0 4 11,1 0-3,-6 1 0,0-1 10,0 5 2,10 0 0,1 0 0,-11 0 21,5 5 5,-5 5 1,6-1 0,4 6-27,-10 4-4,0 0-2,0 0 0,11 4 27,-1 1 6,1 4 1,5 1 0,0 4-35,0 0-13,-5 5 11,-1 0-11,12 5 8,-12-1-8,-4 6 0,4-1 0,1-4 0,-1 4 0,-4-4-11,-1 4 11,0-4-44,1 0-2,4 9 0,-4-10 0,-6 6-120,0-10-24,-6-10-5</inkml:trace>
  <inkml:trace contextRef="#ctx0" brushRef="#br0" timeOffset="62">6432 3247 748,'0'0'67,"0"0"-54,0 0-13,0 0 0,0 0 253,0 0 48,21 5 10,-5-5 1,5 9-145,-5-9-30,0 5-5,0 0-2,5-5-36,-5 0-7,6-5-2,-1 0 0,-5 5-68,5-5-17,-5 5 0,0 0 0,0 0 10,-5-4-2,-11 4 0,21-5 0,6-4-144,-6 9-28,-21 0-7,16-10-847</inkml:trace>
  <inkml:trace contextRef="#ctx0" brushRef="#br0" timeOffset="63">6868 2930 1209,'0'0'108,"0"0"-87,0 0-21,0 0 0,0 0 193,0 0 35,0 0 6,0 14 2,0 0-64,0-4-12,0 4-2,0-5-1,0 6-55,0-1-11,5 0-3,1 5 0,-1-5-32,0 5-8,1 5 0,4-1-1,-4 1-27,4 0-4,1-1-2,0 1 0,-11 0-22,5-1-5,6-4-1,-1 0 0,-15 5 4,10 0 1,6-1 0,5-4 0,-5 5-115,-1-15-22,-10 5-5,0-14-1,6 10-56,4-5-12</inkml:trace>
  <inkml:trace contextRef="#ctx0" brushRef="#br0" timeOffset="64">7097 3195 979,'0'0'87,"0"0"-70,0 0-17,0 14 0,0 0 164,5 5 30,1 0 6,-1-5 0,0 1-103,1-1-21,-1 0-4,0 5 0,6 0-28,-6-10-6,-5-9-1,11 5 0,0 4-73,-6 1-16</inkml:trace>
  <inkml:trace contextRef="#ctx0" brushRef="#br0" timeOffset="65">7118 3044 1728,'0'0'76,"0"0"16,0 0-73,0 0-19,0 0 0,0 0 0,0 0 106,0 0 18,0 0 3,0 0 1,0 0-73,0 0-15,0 0-2,0 0-1,11 9-69,0-9-13,-11 0-3,0 0-936</inkml:trace>
  <inkml:trace contextRef="#ctx0" brushRef="#br0" timeOffset="66">7454 3077 1209,'0'0'108,"0"0"-87,0 0-21,0 0 0,0 0 260,0 0 47,0 0 9,0 0 3,-11 0-152,0 0-31,-5 0-5,0 0-2,16 0-74,-5 4-15,-6 1-4,6 5 0,-6-1-28,6 5-8,0 0 0,0 1 0,-1 4-12,1-1-8,5 1 0,0 5-1,0-10 21,5 5 12,-5 0-2,11 0 0,-1-5-10,1 0-16,-6-4 4,6 4 1,0-4-1,-1-1-1,6 0 0,6 1 0,-6-10 13,0 0-11,-16 0 11,16 0-10,10-5 10,-10 0-12,-16 5 12,11-9-12,5-5 12,0-5 0,-6 0 0,-4 0 0,-6 0 0,10 0 0,-4 0 0,-1 5 0,-10-5 0,-1 5 0,6 14 0,0-14 0,-5 0 10,-6 4-2,6-4-8,5 14 12,0 0-12,0 0 11,-16-5-11,0 0 10,5 5 1,6 0 0,0 10 0,5 4 0,0-4-11,0 8-16,5 1 4,-5 5 1,-5 0 11,10-5 0,6 0 10,-1-1-10,-10 1 8,11-4-8,5-1 0,0-5 0,5 5 0,-5-4-8,0 4-1,6-9 0,4-10-137,-5 5-27,-5-9-6</inkml:trace>
  <inkml:trace contextRef="#ctx0" brushRef="#br0" timeOffset="67">8124 3077 2239,'-5'-5'49,"0"0"11,-1 0 1,1 1 2,-6 4-51,6 0-12,0 0 0,5 0 0,0 0 94,0 0 16,0 0 3,0 0 1,16-5-135,-16 5-27,0 0-6,21 0-1,0 0-37,1 5-8,-6-1-2,5 6 0,0-5-51,0-5-11,1 4-1,-1 1-1,-5-5-7,5 0-2,1 0 0,-6 0 0,-1 0 122,-4 0 24,-11 0 5,0 0 0,0 0 140,0 0 28,0 0 6,0 0 1,0 0 11,0 0 2,0 0 1,0 0 0,0 0-74,-5 5-15,-6-5-4,1 5 0,4-10-17,6 5-4,0 0-1,-10 0 0,-1 0-13,11 0-2,0 0-1,0 0 0,0 0-34,0 0-17,-5 9 1,5 5 1,0 1 31,0-1 5,5-5 2,0 6 0,1-1 0,4 0 0,-4 0 0,4-4 0,1-1 8,5 1 1,-6 4 1,1-5 0,-6 5-2,6-4-1,-6-1 0,-5-9 0,0 0-5,6 10-1,-6-10 0,0 9 0,0 1-8,-11-1-3,6-4 0,-6 4 0,0 1-25,-5-1-4,0-4-2,-5 0 0,5-1 18,-5-4 0,0 5 0,-1-10 0,1 5-137,0-9-24,5 4-5,5-9-947</inkml:trace>
  <inkml:trace contextRef="#ctx0" brushRef="#br0" timeOffset="68">8178 3100 1555,'0'0'138,"0"0"-110,-11 0-28,0 5 0,11-5 231,0 0 41,0 0 8,0 0 1,-5 14-141,0-4-29,5 4-6,5 5-1,0 0-67,1 4-13,4-8-4,1 4 0,5 4-20,-6 1 0,1-5 0,5 0 0,-5-10-23,5 10-5,-11-5-2,6 5 0,-1-9-186,1-1-38</inkml:trace>
  <inkml:trace contextRef="#ctx0" brushRef="#br0" timeOffset="69">9200 3129 1036,'0'-5'92,"-6"-5"-73,1 1-19,0 4 0,-1-9 276,1 5 51,0-1 10,-1 5 3,-4-4-155,4 4-30,-4-4-7,-1 4 0,6 0-76,5 5-14,-11 0-3,0 5-1,11-5-30,-10 10-5,-1 4-2,6 5 0,-1 0-17,1 4 0,5 1-8,0 4 8,0 1-11,0-1 11,5 0-12,1 1 12,4-6-20,6 1 2,-5 0 1,0-5 0,-1-5-2,1 0 0,0-4 0,-6-1 0,-5-9 19,11-5-8,-6-4 8,6-5 0,-6-1 0,6 6 0,-6-10 0,-5 0 0,5-5 0,0 1 11,-5-1-11,6 5 10,-12-4-10,6 4 12,0 0-12,0 5 12,0-5 5,0 9 2,0 1 0,0 9 0,0 0 1,0 0 1,0 0 0,0 0 0,0 0-5,0 0 0,11 14-1,-6 0 0,6 0-15,0 5-12,-1 5 3,6-5 0,0 0-157,0-5-31,6-5-7</inkml:trace>
  <inkml:trace contextRef="#ctx0" brushRef="#br0" timeOffset="70">9902 2637 2188,'-11'-29'48,"6"6"11,5 23 1,0 0 1,-10-5-49,10 5-12,-6 5 0,1-5 0,5 0 103,0 0 17,-5 9 4,5 1 1,5 4-46,-5 0-10,11 10-1,-6-1-1,5 6-54,1-1-13,5 0 0,0 5 0,-5 1 0,5-6 0,-6 10 0,6-5 0,0-5 0,-5 5 0,5 1 0,-5-6 0,-1-4-48,1-1-13,-1-9-3,1 5 0,0-4-153,-1-1-31,-4-9-7,4 4-1</inkml:trace>
  <inkml:trace contextRef="#ctx0" brushRef="#br0" timeOffset="71">10243 2925 633,'0'0'56,"0"0"-44,0 0-12,-6 0 0,-4-4 296,-1-1 58,11 5 11,-10 0 3,-6 0-141,5 0-28,0 0-6,1 5-1,-1-1-128,-5 1-27,5 4-5,1 1 0,-1-5-4,0 4-1,1 5 0,-1 0 0,6 1-27,-1-1 8,1 0-8,5 5 0,0-10 0,5 10 0,-5-9 0,6 4 0,-6 0-8,10-4 8,-4 4 0,4 0 0,1-4 0,5 4-11,5-5 11,-5 1-8,0-6-9,0 1-2,6 0 0,-1-5 0,-5 0-53,5 0-10,0-5-2,-5 0-684,0 1-137</inkml:trace>
  <inkml:trace contextRef="#ctx0" brushRef="#br0" timeOffset="72">10418 2925 1911,'0'0'84,"0"0"19,0 0-83,0 0-20,0 0 0,0 0 0,0 0 124,0 0 21,0 10 4,-5 9 1,5 0-76,0-5-15,0 5-3,0 4-1,0-4-19,5 5-4,1-5-1,-6 0 0,5 4-7,-5-8-2,5 4 0,1-5 0,-6-14-9,5 9-1,6-4-1,-11-5 0,0 0-2,0 0 0,0 0 0,0 0 0,0 0-9,0 0 0,10-14 9,-10 0-9,0-5 0,0 4 8,11 1-8,-6-5 0,-5 5 0,6-5 0,-1 5 0,0-5 8,6 5-19,0 0-3,-1-1-1,-4 6 0,-1 0 35,-5 9 6,0 0 2,0 0 0,0 0 6,0 0 2,11 0 0,-1 9 0,1-4-36,-1-1 0,1 11 0,5-6 0,-5 1 0,-1 4 0,1 0 0,5-5 0,0 6-118,-5-1-30,5 0-7,0 5-673,-1-10-134</inkml:trace>
  <inkml:trace contextRef="#ctx0" brushRef="#br0" timeOffset="73">10919 2996 576,'0'0'51,"0"0"-41,0 0-10,0-5 0,-6-9 340,6 5 67,-5-5 13,0 4 2,-1 1-184,-4-1-37,5 6-7,-6-6-2,0 10-88,1 0-19,-1 0-3,0 0-1,1 0-45,-1 5-10,0 4-2,6 1 0,-6-1-24,6 5 0,0 1 0,-1-1 0,6 5 0,-5 0-11,5 0 3,5-1 0,1 1 8,-1 0-13,0-5 5,1 1 8,4-1-24,-4-5 4,4 6 0,-4-6 0,-6-9 11,0 0 9,0 0-12,0 0 12,0 0-37,10 0-1,1-5 0,5 1 0,-11-6 82,6-4 16,-6 4 3,1 1 1,-1-10-73,0 5-15,0 0-2,-5-5-1,6 5 27,-1-1 0,-5 1 0,0 5 0,0-6 0,0 6 12,0 0-2,0 9-1,0-10 12,0 10 3,0 0 0,0 0 0,0 0-24,0 0 0,0 0-12,0 0 4,0 0 30,11 10 6,-6 4 2,6 0 0,-1-5-30,-4 6 0,-1-1-11,6 5 11,-6-5-31,6 0 2,5 0 0,-11-4 0,0-1-98,6 1-19,-6 4-4,6-5-674,-6 1-136</inkml:trace>
  <inkml:trace contextRef="#ctx0" brushRef="#br0" timeOffset="74">11078 3006 1612,'0'9'144,"0"-9"-116,0 0-28,0 0 0,0 19 165,0-5 27,0-14 6,11 10 1,-6-1-83,1 5-16,-1-4-3,0 4-1,-5-14-31,6 9-6,-1 1-2,0-1 0,-5-9-36,6 10-7,-6-10-2,5 14 0,-5-14-12,11 10-16,-11-10 3,0 0 1,0 0 29,0 0 7,0 0 0,0 0 1,0 0-10,0 0-3,0 0 0,0 0 0,0-15-4,5 1-8,-5 0 11,5 0-11,-5 0 0,6-1 0,-6 1 0,5 0 0,0 0 0,1 4 0,-6 10 0,10-9 0,-4 4 0,-6 5 0,10-5 0,1 1 0,0 4-35,-11 0-4,0 0-1,15 0 0,1 0 40,0 0 0,0 0 0,0 4 0,-5-4 0,5 0 0,-5 0 0,5 5 0,-6-5 0,6 5 0,0-10 0,0 5 0,-5 0 0,-1-5 0,-10 5 0,11-4 0,0-1 0,-1 0 0,-4-4 0,-1 4 0,-5 5 0,5-9 0,-5 4 0,0-5 0,0 1 0,-5-1 0,-6 1 0,1 4 0,-1-9 0,0 9 0,1 5 0,-6-4 0,0 4 0,5 0 0,-5 0 0,11 9 0,-6-4 0,1 4 0,-1 1 0,11 4 12,0 5-12,0-5 12,0 5-12,0 0 12,11 0-12,-1 4-17,1-4 4,0 0 1,-1-9 12,6 4 0,-5 0 0,10 0 0,-5-4-196,5-1-37</inkml:trace>
  <inkml:trace contextRef="#ctx0" brushRef="#br0" timeOffset="76">13357 2783 288,'0'-23'25,"-6"13"-25,1-9 0,5 5 0,-5 0 422,-1 0 79,1-1 16,0 1 3,5 10-269,0 4-55,0 0-10,0 0-2,0 0-98,0 0-19,0 0-4,0 0-1,0 0-28,5 14-6,0 5 0,1 0-1,-6 0-27,5-1-9,0 1 0,1 5 0,-1 4 9,0-4 0,1 0 0,-1-1 0,0-4 0,1 0 0,-1-5 0,-5 5 0,5-4-88,-5-6-16,6 0-4,-6-9 0,0 0-66,0 0-14,0 0-2,0 0-502,-6 15-100</inkml:trace>
  <inkml:trace contextRef="#ctx0" brushRef="#br0" timeOffset="77">13346 2892 1072,'0'0'48,"0"0"9,0-9-45,0-1-12,0-4 0,0 0 0,0 0 104,0 4 20,0-4 3,0 4 1,0 10-17,0-9-3,-5 0-1,5-1 0,0 10-8,-6-9-2,6-1 0,0 1 0,0 9-16,0-10-3,6 1-1,-6-1 0,0 10-21,0 0-4,0 0 0,0 0-1,5-14-11,0 5-1,6-1-1,-11 10 0,11-5-16,-11 5-3,5-9-1,6 0 0,-6-1-2,6 5-1,-1-4 0,6 9 0,-5-5-3,-1 5 0,1 0 0,0 0 0,-11 0-2,16 0-1,5 5 0,-5-5 0,0 0-9,0 5 0,5-1 9,-5-4-9,0 5 0,-5-5 0,-1 0 0,6 10 0,-16-10 0,0 0 0,0 0 0,0 0 0,6 9 0,4 5-12,-10 0 2,0 1 0,-10-1-12,-1 0-2,6 5-1,-6-5 0,-5 0-1,0-4 0,0-1 0,11-4 0,-11 4 9,5-4 1,11-5 1,-10 5 0,10-5 15,0 0 0,-11 5 0,11-5-9,0 0 9,0 0 0,0 0 0,0 0 0,0 0 0,0 0 9,0 0-1,0 0-8,0 0 19,11 0-3,5 4-1,-6 1 0,6 0 1,0 0 1,0 4 0,0-4 0,0 4-8,-5 1-1,-11-10-8,0 14 12,10 0-2,-4 0-1,-6 0 0,5 1 0,0-6-9,1 1 10,-6-10-10,-6 14 10,6 0-10,0-5 10,0 6-10,0-6 10,0-9-10,-10 10 12,-1-1-12,-5 0 12,-5 1-12,-1-5 12,1 4-12,-5-9 12,4 5-12,1-5 0,0-5 0,-1 5 0,6 0-44,0-5 0,6 1-1,-1 4 0,11 0-93,-5-10-18,0 1-4,5 9-601,-6-10-120</inkml:trace>
  <inkml:trace contextRef="#ctx0" brushRef="#br0" timeOffset="78">13852 2873 403,'0'0'36,"0"0"-36,0 0 0,0 0 0,0 0 406,0 0 74,0 0 16,0 0 2,-6 5-295,1 4-59,0-4-12,-1 9-3,6-4-81,0 4-16,0 0-3,6 5-1,-6-5-16,10 0-4,-4 5-8,4-4 12,1-1-12,0 0 0,5-5 0,-6 6 0,6-6 0,0 1 9,0-1-9,-5-4 8,-1-10 4,6 0 1,-16 5 0,11-9 0,5 4 13,-5-4 2,-6-6 1,6 1 0,-6 0 0,-5-5 0,0 0 0,0 5 0,0-5-5,-5 5-2,-1 0 0,-4 0 0,-6-1-10,0 6-1,0-1-1,-6 1 0,1-1-18,0 6-4,-6 4-1,1 0 0,-1 4-41,6 6-8,-1-1-2,6 6 0,11-6-117,0 5-24,-6-9-5,11-5-867</inkml:trace>
  <inkml:trace contextRef="#ctx0" brushRef="#br0" timeOffset="79">14086 2674 1209,'5'-14'108,"-5"10"-87,0-6-21,0-4 0,0 4 192,0-4 33,0 5 7,5 9 2,-5 0-79,0 0-16,0 0-3,11 9-1,0 5-75,-6 5-14,6-4-3,-1 8-1,1 6-28,0-1-6,-1 10 0,-4-5-8,4 0 0,1 5 0,-6-10 0,1 1 0,-1-6 0,0 1 0,1 0 0,-6-5-9,0-19 0,0 0 0,5 14 0,-5-14 0,0 0 9,0 0 0,0 0 0,0 0 0,0 0 0,0 0-8,0-10 8,0 6-8,11-6 8,-11 1 0,5-6 0,-5 11 0,11-1 0,-6 0 0,0 1 0,0 4 0,6 0 0,0 4 0,-1 1 0,1 0 0,0-1 9,5 1-9,0 5 12,0-6-12,-6 1 0,1 5 0,5-6-12,-5 6 3,-11-10 41,10 5 9,-10-5 2,0 0 0,0 0-8,0 0-2,0 0 0,0 0 0,0 0-4,0 0-1,-16 4 0,0 1 0,-5 4-7,0 1-1,-1 4-1,-4-4 0,-1-6-19,6 1-16,0 0 4,5-5 0,-6 4-117,6-8-23,6 4-5,4-10-1040</inkml:trace>
  <inkml:trace contextRef="#ctx0" brushRef="#br0" timeOffset="80">14975 2760 1324,'0'0'59,"0"0"12,0 0-57,0 0-14,0 0 0,0 0 0,0 0 248,0 0 48,0 0 8,0 9 3,0-9-183,0 10-37,0 4-7,0 0-2,5 5-50,-5-5-11,0 10-1,5-5-1,1 0-15,-1 0 0,-5-5 0,0 0 0,11 5-25,-6-5-8,-5-5-2,11 6-763,-11-15-153</inkml:trace>
  <inkml:trace contextRef="#ctx0" brushRef="#br0" timeOffset="81">14900 2651 1209,'0'0'53,"0"0"12,0 0-52,0 0-13,0 0 0,6-10 0,4 10 79,-10 0 13,6-4 2,-6 4 1,10 0-109,1 4-22,-1-4-4,6 10-395,0-5-79</inkml:trace>
  <inkml:trace contextRef="#ctx0" brushRef="#br0" timeOffset="82">15209 2750 288,'0'0'12,"0"0"4,0 0-16,0 0 0,0 0 0,0 0 0,0 0 365,0 0 71,-5 0 13,-6 0 3,0 0-301,1 5-61,-1-5-12,0 0-2,1 5 4,-1-5 0,11 0 1,-11 4 0,11-4-49,0 0-11,0 0-1,0 0-1,-5 10-19,5-10 0,-10 9-8,10 5 8,0-4-9,0 4 9,0-14-8,10 14 8,-5 1-27,1-6 0,4 5 0,1-4 0,0-1 60,-1 1 12,1-1 3,0 1 0,-6-1-8,6 0-2,-1 1 0,1-5 0,-11-5-4,0 0-1,11 4 0,-11-4 0,0 0-5,0 0 0,0 0-1,-6 15 0,6-6-6,-5 0-1,-6 1 0,1-5 0,-6-1-20,5 1 0,-5 5-12,5-6 4,-5 1-56,0-5-10,16 0-2,0 0-1,-5-5-161,5 5-32</inkml:trace>
  <inkml:trace contextRef="#ctx0" brushRef="#br0" timeOffset="83">15864 2750 2419,'0'0'53,"0"0"11,0 0 3,-6 0 1,-4-14-55,-1 9-13,11 5 0,-11-4 0,1-6 105,-1 5 19,0 1 3,1-1 1,-1 5-52,1-5-9,-1 5-3,0 5 0,1 0 0,-6-1 0,0 1 0,5 5 0,0-1-102,1 5-21,-1-4-4,0 4-1,6 0 73,0 5 15,-1-5 2,6 5 1,0-5-43,0 5-9,6-5-2,-1 1 0,0-6 15,-5-9 2,11 10 1,0-6 0,-1 1-9,-10-5-2,0 0 0,11 0 0,0-5-12,-1-4-2,-4-1-1,4-4 0,1 0 35,-6 0 0,6 0 0,-6-5 0,-5-5 8,11 0 8,-6 5 1,-5 5 1,11 0 3,-11 5 1,0 9 0,0 0 0,5-15 2,-5 15 0,0 0 0,0 0 0,16 15-12,-11-6-3,1 10 0,4 5 0,1-6-9,0 6 0,-1 5 0,6-1 0,-5-4-87,0-1-16,5-4-3,5 0-1182</inkml:trace>
  <inkml:trace contextRef="#ctx0" brushRef="#br0" timeOffset="84">16146 2410 633,'0'0'56,"0"0"-44,0 0-12,0 0 0,0 0 412,0 0 81,0 0 16,0 14 3,0 9-329,0 1-67,5 0-12,0 4-4,11 0-41,-5 1-9,5-1-2,-5-4 0,5 9-25,0 0-6,0-4-1,0 4 0,5-5-16,-5 0-12,0-4 1,0 0 1,5-1-107,-10-4-22,5 0-4,0-5-669,0 1-135</inkml:trace>
  <inkml:trace contextRef="#ctx0" brushRef="#br0" timeOffset="85">16593 2731 1209,'0'0'108,"0"0"-87,-11 0-21,1 0 0,-6-4 208,5-6 36,0 5 8,-5-4 2,0-1-86,0 6-18,6-1-3,-6 0-1,0 5-66,5 5-14,1 4-2,4 1-1,1-1-43,5 6-8,-5 3-1,10 1-1,-5 0-10,5 5 0,1-10 0,4 5 0,1-5 0,-1 5 0,1-5 0,5 1 0,0-11-16,0 6-6,-5 4-1,5-5 0,-6-4-51,6-5-10,0-5-3,-5 1 0,0-6-167,5-4-34</inkml:trace>
  <inkml:trace contextRef="#ctx0" brushRef="#br0" timeOffset="86">16715 2641 403,'0'24'17,"0"-24"5,0 0-22,0 0 0,0 14 0,-5 0 0,5 1 405,0-1 77,-5 0 15,5 0 3,0 5-340,0-5-69,0 5-14,0 0-2,0 0-42,0-5-8,0 0-1,0-14-1,0 10 1,0-10 1,0 0 0,0 0 0,0 0-5,0 0 0,0 0-1,0 0 0,0 0 10,0 0 3,0 0 0,0 0 0,0 0-11,5-5-1,0-4-1,6-1 0,-6-4-11,-5 0-8,6-5 9,-1 9-9,6-4 9,-6 10-9,6-6 8,-6 1-8,6 4 14,-11 5-2,10-5-1,1 0 0,-11 5-1,10 5 0,1 5 0,5-1 0,0 5-1,-5 0 0,-1-4 0,1 9 0,0-5-9,-1 0 0,6-4-12,-5 4 12,0 0-50,-1-4-2,-5-1-1,6 5 0,-11-14-151,0 0-29,0 0-7</inkml:trace>
  <inkml:trace contextRef="#ctx0" brushRef="#br0" timeOffset="87">16965 2580 1994,'-5'-29'88,"0"15"19,0 5-86,5 9-21,0 0 0,0 0 0,0 0 84,0 0 12,0 0 2,0 0 1,0 0-126,0 0-25,10 0-4,-5 5-931</inkml:trace>
  <inkml:trace contextRef="#ctx0" brushRef="#br0" timeOffset="88">17040 2717 345,'0'0'15,"0"0"4,0 0-19,0 0 0,0 0 0,11 10 0,-11-1 360,5-4 69,0 4 14,6 1 2,-6-1-305,1 1-62,-1-1-12,0 5-2,1-4-52,4 4-12,-4 0 0,-6 0 0,5-4-130,0 4-29</inkml:trace>
  <inkml:trace contextRef="#ctx0" brushRef="#br0" timeOffset="89">17317 2750 2671,'0'0'59,"0"-9"12,-6-1 2,6-4 2,-5 5-60,-6-1-15,6 1 0,0-1 0,-6 1 100,6 4 18,-6-4 3,1 9 1,-1 0-98,0 0-24,1 9 0,-1 5 0,6-4 0,-6 4 0,11 5 0,0 4 0,0-4-46,0 5-14,5 0-4,1-1 0,-1-4 52,6 0 12,-6-9 0,6 4 0,-1-5-54,-10-9-8,0 0-2,11 10 0,0-5 52,-1-5 12,-4-5 0,4-5 0,1 1 0,-6-1 0,6-4 0,-6 0 0,0 0 0,1 0 0,-1-1 0,0 6 0,1-1 37,-6 10 11,0 0 1,0 0 1,0 0-29,0 0-5,0 0-2,0 0 0,10 10 14,-4-1 4,4 1 0,1 4 0,0 5 0,-6 0 0,6 0 0,-1 5 0,1-1-48,0 6-8,-1-6-3,1 6 0,-6-1 27,0-4-10,6 4 10,-6 0 0,1 1-31,4-1 1,-4-4 0,-1 0 0,6-6-102,-6-3-20,6-1-4,-6 0-973</inkml:trace>
  <inkml:trace contextRef="#ctx0" brushRef="#br0" timeOffset="90">17492 2443 1497,'0'0'66,"0"0"14,0 0-64,0 0-16,0 0 0,0 0 0,0 0 237,0 0 44,0 0 9,6 14 2,-1 0-178,0 5-35,1 9-7,4 1-2,1-1-38,0 5-8,-1 0-2,-4 5 0,-1-5 24,6 0 5,-6-4 1,0-1 0,1 1-21,-1-6-4,0-4-1,6-5 0,-6 5-16,-5-9-10,6-1 12,-6-9-12,0 0 12,0 0-12,10 0 12,-5 0-12,-5 0 14,11-4-4,0-6-1,-1 1 0,-4-10-9,4 4 10,-4-3-10,4-1 10,1 4-10,0 6 0,-6-1 0,6 6 0,-11 4 0,0 0 0,0 0 0,0 0 0,0 0 0,0 0 8,16 9-8,-6 1 0,-10-10-29,11 14-11,0-5-3,4 1 0,-4-1-119,0 1-24,-11-10-5,10 0-1</inkml:trace>
  <inkml:trace contextRef="#ctx0" brushRef="#br0" timeOffset="91">17908 2731 2041,'-11'-23'90,"11"23"19,0 0-87,11-5-22,-1 5 0,1-5 0,5 0 140,-5 1 23,4-6 5,1 1 0,0 4-43,-5-4-9,10-1-1,-5 5-1,-5-9-59,5 5-12,-5-1-3,-1 6 0,1-1-64,0 5-12,-6-10-4,-5 10 0,10-4-180,-10 4-36</inkml:trace>
  <inkml:trace contextRef="#ctx0" brushRef="#br0" timeOffset="92">18019 2428 1440,'-5'24'64,"5"-24"12,0 0-60,0 0-16,0 0 0,0 0 0,0 10 296,0 8 57,0 1 11,5 5 3,-5 4-201,11-4-40,-6 9-8,1 0-2,4 0-71,-4-4-14,4-1-3,1 1-1,0-1-120,-6-4-24,11-1-5,0-4-1211</inkml:trace>
  <inkml:trace contextRef="#ctx0" brushRef="#br0" timeOffset="93">18589 2462 1036,'0'0'92,"0"0"-73,0 0-19,0 0 0,0 0 275,0 0 51,0 0 10,11-5 3,-11 5-269,10 0-54,6 5-16,0-1 8,0 6-63,0-1-13,0 1-2,0 4-1,0-5-69,0 1-15,0 4-2,0 5-344,0-5-69,26 15 999,-15-20-287,-27-9-57,0 0-68,0 0-17,0 0 0,0 0 0,0 0 178,0 0 32,0 0 6,0 0 2,0 0-68,0 0-14,0 0-2,0 0-1,-11-9-58,1 9-12,-1 0-3,0 0 0,-4 0-60,15 0 0,-6 4 0,6-4-13,0 0-25,0 0-5,0 0-1,0 14 0,0 5 4,6 0 1,-1-5 0,0 5 0,6 0 39,-1-4 0,1-1 0,0 5 0,-1-5 44,1 0 16,0 0 3,-1 0 1,1 1-52,-6-11-12,-5-4 0,11 10 0,-11-10 54,0 0 8,0 0 2,5 9 0,-5-9 0,0 0 0,0 14 0,0-14 0,-10 10-52,-1-1-12,-5 6 0,0-11 0,0 1-100,0 0-22,5 4-5,-5-4-1,6 0-102,-1-5-21</inkml:trace>
  <inkml:trace contextRef="#ctx0" brushRef="#br0" timeOffset="94">18690 2637 2570,'0'0'114,"0"0"23,0 0-109,-5 4-28,5-4 0,0 0 0,0 0 74,0 15 10,-6 8 1,12-4 1,-12 0-25,6 5-5,6-1 0,-6 6-1,5-6-37,-5 1-7,5-5-2,1 5 0,-6-5-109,5-5-23,-5-14-4,5 14-1127</inkml:trace>
  <inkml:trace contextRef="#ctx0" brushRef="#br0" timeOffset="95">19355 2793 345,'0'0'15,"0"0"4,0 0-19,0 0 0,6-10 0,-1 1 0,-5 9 464,11-5 90,-6-4 18,11 4 3,0-5-365,5-4-73,1 5-14,4-1-3,-5 6-89,6-1-18,-6 0-3,1 5-1,-1 0 5,0 5 1,1 0 0,-7-1 0,7-4-61,-6 5-12,5 5-2,-5-1-1,0 0-121,-5-4-24,5 0-5,0 0-1,0-5-59,-6 0-12,6 0-2,-5 0-1,-1-5 121,-4 0 24,-6 5 5,0 0 0,10-5 268,-10 5 54,0 0 10,0-14 3,-5 5 31,5-5 6,-5 4 2,5 10 0,0 0-70,-6-5-15,-4-4-2,-1 4-1,6 0-50,-6 1-9,6-1-3,5 5 0,-11 9-44,11-9-10,0 0-2,-5 5 0,-6 5-20,11-10-12,0 0 12,-5 9-12,5 10 0,-5-5 0,5 0 0,0-14 0,0 0 0,0 0 0,0 0 0,0 0 0,0 0 0,0 0 0,0 0 0,0 0 0,0 0 0,0 0 0,0 0 8,0 0-8,10-4 0,-4-1 8,-6 5-8,10-9 0,-10 9 0,6-5 0,-6 5 0,10-10 0,1 6 8,-11 4-8,5-5 0,-5 5 0,0 0 0,0 0 0,5 19 0,6-5 0,-6 5 0,1-5 0,4 5 0,-4-5 0,4 0 0,-4 1-16,4-6 2,1 10 0,-6-10-53,6 6-10,-6-6-3,-5-9 0,6 5-164,-6-5-32</inkml:trace>
  <inkml:trace contextRef="#ctx0" brushRef="#br0" timeOffset="96">19648 2518 2548,'-16'-28'113,"11"9"23,-6-5-108,6-4-28,0 0 0,-6-1 0,-5 6 112,5-11 16,1 11 4,-6-6 1,0 1-62,5 0-13,-10 9-2,5 0-1,0 0-25,5 5-5,-5 4-1,6 1 0,10-1-12,0 10-2,0 0-1,0 0 0,-11 19-9,11 5 0,0-1 0,0 15 0,0 0-11,5 10 11,11 4-8,-5 4 8,5 6-12,-11-5 4,6-1 0,-6 6 0,6-1-4,-1-4 0,-10 0 0,11-5 0,-6-9-32,1-1-6,4-4-2,-4 0 0,-6-5-186,0 0-38,0-9-7</inkml:trace>
  <inkml:trace contextRef="#ctx0" brushRef="#br0" timeOffset="97">19882 2244 1994,'0'0'88,"0"0"19,0 0-86,0 0-21,6 9 0,-1 10 0,0-4 140,1 8 23,-1-4 5,6 5 0,-1 4-48,1 1-9,0 4-3,-6 0 0,11 0-44,-11-5-10,6-4-2,-1 4 0,1 1-29,0-1-7,-1-4 0,1-1-1,5 6-39,-5-10-8,-1 0-2,6-5 0,-5-5-183,0 1-37,5-1-7</inkml:trace>
  <inkml:trace contextRef="#ctx0" brushRef="#br0" timeOffset="98">20324 2594 691,'0'0'61,"0"0"-49,0 0-12,0-9 0,-5-1 352,0 1 67,-11-1 13,5 5 4,6-4-222,-6 4-44,0 5-9,-5 0-1,6 0-97,10 0-19,0 0-4,0 19-1,-6-5-39,6 1 0,0 4 0,-5-1 0,0-8-16,-1-1-7,6 6-1,6 3-1,-1 6 25,0-5 0,-5-5 0,6 0 0,4 1 0,-4-1 0,-6-14 0,0 9 0,10 1 46,-4-6 14,-6-4 4,0 0 0,5 10-52,-5-10-12,5 9 0,-5-9 0,0 10 37,0-10 5,0 9 1,0 6 0,-10-1-43,4 0 0,-10 0 0,6-4 0,10-10-32,-6 14-1,6-14-1,-10 9 0,-1 1-86,-5-6-18,5-4-3,11 0-1,-5-4-79,-6-1-16</inkml:trace>
  <inkml:trace contextRef="#ctx0" brushRef="#br0" timeOffset="99">20345 2750 1267,'0'0'56,"0"0"12,0 0-55,11-5-13,5 5 0,-5-9 0,-1 4 274,1 1 52,0-6 10,-1-4 3,6 0-169,-5-5-34,0 5-6,-1 4-2,1 1-77,-1-1-16,-4-4-3,4 5-1,-4 4 1,4-5 1,-4 1 0,-1-5 0,0 4-20,-5-4-4,0 0-1,0 4 0,-5 1-8,0-1-9,-1-4 9,-4 9-13,-1-4 13,0 4 0,1 5 0,-6 0 0,5 5 0,-5 0-9,6 4 9,4 5 0,-4 5-29,4 0-1,1-5 0,0 10 0,5 5 30,5-1 0,-5 5 0,5 5 0,1-5 0,-1-5 0,6 5 0,-1-4 0,6-5 0,-5-1 0,10-9 0,0 1 0,1-6 0,-1 1 0,0-6-8,1-4 8,4-9-20,-4-1-2,-1 1 0,0-5-871,0-5-175</inkml:trace>
  <inkml:trace contextRef="#ctx0" brushRef="#br0" timeOffset="100">129 4378 1324,'-10'9'59,"10"-9"12,0 0-57,0 0-14,0 0 0,0 0 0,0 0 220,-5 5 40,5 4 9,0-9 2,0 0-147,0 0-28,10 5-7,6 0-1,-5 4-30,5 1-6,10-5-2,-10 4 0,6 10-18,-6-10-4,5-9-1,0 5 0,11-5-13,-16 5-2,5 0-1,-5-5 0,6 4-11,-1-4 0,0 5 0,6-5 8,-17 0-30,6 0-6,-5-5-2,5 5 0,-16 0-172,11 0-34,-11 0-8</inkml:trace>
  <inkml:trace contextRef="#ctx0" brushRef="#br0" timeOffset="101">428 4326 460,'-6'9'41,"6"1"-33,0-10-8,0 0 0,0 0 284,0 0 54,0 0 11,0-15 3,0 1-156,0 14-32,0 0-5,0 0-2,0 0-52,11 10-10,5-6-3,-11 1 0,6 5-21,5-10-5,5 9-1,-10 1 0,-1-1-25,6 5-4,0-4-2,-5-1 0,5 1-10,-5-6-1,5 6-1,5-5 0,-16-1-8,-5-4-2,11 5 0,-11-5 0,0 0-4,0 0 0,0 0-8,0 0 12,0 0-12,5 14 9,-5 0-9,0 5 8,-5-4-8,-6-1 0,6 5 0,-6-5 0,-10 0-21,0 0 0,-1 0 0,6 5 0,-10-4-7,15-6 0,-16-4-1,17 4 0,-6 1-36,-5-6-7,5 6-2,5-5 0,11-5-150,0 0-29</inkml:trace>
  <inkml:trace contextRef="#ctx0" brushRef="#br0" timeOffset="102">1418 4321 1382,'0'-28'123,"5"18"-99,-5 10-24,0 0 0,0 0 113,0 0 18,5-5 3,11 1 1,-10 4-3,10 0 0,5 4 0,0 6 0,6-15-36,-1 10-7,1 0-1,-11 4-1,11 5-19,4-4-3,-15-10-1,6 9 0,-1 10-25,0-5-6,6 1-1,-16-1 0,15-5-12,-21 1-4,11 4 0,0-5 0,-5 5-5,-6-4-2,6-1 0,-6-4 0,1 5-9,-6-10 10,0 0-10,0 0 10,0 0-10,0 0 8,0 0-8,0 0 8,-11 14-8,0-9 0,-5-1 0,0 6 0,0-10 0,1 4-17,-7 1 4,1-5 1,0-5-17,5 10-3,-16 0-1,10-5 0,-4-5-53,5 0-10,-1-4-3,6 4-719,0-4-144</inkml:trace>
  <inkml:trace contextRef="#ctx0" brushRef="#br0" timeOffset="103">1423 4023 518,'5'-19'23,"-5"19"5,0 0-28,0 0 0,0-9 0,0-1 0,0 1 454,0 9 86,16-5 16,-10 0 4,4 0-360,1 5-73,5 0-15,0 0-2,5 0-45,0 0-9,6 10-1,0-5-1,5-5-26,-1 9-4,-4 1-2,0-1 0,10-4-22,-16-1 0,11 1 0,-11 0 8,6 0-80,0-1-16,-6-4-4,11 0-1241</inkml:trace>
  <inkml:trace contextRef="#ctx0" brushRef="#br0" timeOffset="104">1481 4288 1868,'-21'-43'83,"21"29"17,0 0-80,0 4-20,-5 1 0,5 0 0,0 9 122,0 0 21,0 0 4,0 0 1,0 0-64,-5 14-12,5-14-2,0 14-1,0 5-4,5 4-1,0 1 0,6 5 0,5-1-51,-6 5-13,1 0 0,5 0 0,0 5 28,-5-5 4,-1 0 0,6 0 0,-5 1-32,0-1 0,5-5 0,-6 1 0,1-1 0,-6 0-16,6-4 1,-1-15 1,-4 1-46,-6-10-10,10 5-2,-10-5-757,0 0-152</inkml:trace>
  <inkml:trace contextRef="#ctx0" brushRef="#br0" timeOffset="105">2796 4638 1036,'-10'24'46,"10"-24"10,0 0-45,0 0-11,0 0 0,0 0 0,0 0 244,0 0 46,0 0 10,-6 9 1,1-4-166,5-5-34,0 0-6,0 0-2,0 0-77,5 5-16,11 4 0,-5-4-1092</inkml:trace>
  <inkml:trace contextRef="#ctx0" brushRef="#br0" timeOffset="106">2780 4487 1324,'16'19'59,"-16"-19"12,0 0-57,0 0-14,0 0 0,0 0 0,0 0 194,0 0 36,0 0 7,0 0 2,0 0-151,0 0-31,0 0-5,0 0-2,0 0-50,0 0-9,0 0-3,0 0 0,0 0-129,0 0-27,0 9-4</inkml:trace>
  <inkml:trace contextRef="#ctx0" brushRef="#br0" timeOffset="107">4404 4387 2188,'0'0'48,"0"0"11,-11-9 1,6-1 1,5 10-49,0 0-12,0 0 0,0 0 0,0 0 105,-11 15 19,6-6 3,-6 0 1,11 6-103,-5 4-25,5-1 0,5 11 0,-5-1 0,5 1-9,1-1 0,-1-4 0,-5-1 9,11 1 12,-6 0-2,0-5-1,1 0-9,-1-1 0,0-3 0,1-6 0,-1 5 0,-5-14 0,0 0 0,0 0 0,0 0 0,0 0 0,0 0 0,0 0 0,0 0 0,0 0-12,0-19 2,-5 0 1,-1 5 9,1-5-8,5-4 8,0-1-8,0 0 8,0-4 0,0 0 0,0 4 0,0 0 0,0-4 0,5-1 0,-5 6 0,0 4 13,6 5-1,-6-5-1,0 5 0,5-1 22,-5 15 5,0 0 1,0 0 0,0 0-12,0 0-3,11 0 0,5 5 0,-6 0-24,6 4 0,-5 10 8,5 0-8,5 5 0,-5-5 0,5 4 0,1 6 0,-1-1 0,0 1 0,-5 4 0,0 0 0,0-5 0,-5 1 0,5-1 0,-6-4 0,1-1 46,-6 6 7,1-6 2,-1-4 0,-5 0-153,0-5-30,0-4-7,0 4-1,-5-5 5,5-9 1,0 0 0,-11 0-890</inkml:trace>
  <inkml:trace contextRef="#ctx0" brushRef="#br0" timeOffset="108">4430 4629 1728,'0'-5'38,"0"5"8,0 0 2,0 0 0,-5-10-39,5 10-9,0 0 0,0 0 0,0 0 104,0 0 20,0 0 3,0 0 1,16 5-52,-5-5-11,5 5-1,0-5-1,-6 5-19,1-5-4,10 0-1,-5 0 0,5 4-11,-5 1-1,0-5-1,6 0 0,-6 0-26,0-5 0,0 10 0,-1-5 0,-4 0-163,-11 0-37,0 0-8</inkml:trace>
  <inkml:trace contextRef="#ctx0" brushRef="#br0" timeOffset="109">4792 4302 1670,'0'0'148,"0"0"-118,0 0-30,0 0 0,0 0 172,0 0 29,0 0 6,0 0 1,0 0-59,0 0-11,0 0-2,0 0-1,22 10-84,-17-1-17,6 10-3,-1 0-1,6 0-2,-5 0-1,5 9 0,-6 0 0,6 1-27,-5 4 0,5-5 0,-5 5 0,5-4 0,0-5 0,0-6 0,-6 1 0,6-4-97,-11-1-25,6 5-5,-6-5-1,11-5-133,-16-9-27,0 0-6,0 0-1</inkml:trace>
  <inkml:trace contextRef="#ctx0" brushRef="#br0" timeOffset="110">5101 4345 1774,'0'0'79,"0"0"16,0 0-76,0 0-19,-5-5 0,5 5 0,0 0 100,0 0 16,0 0 3,0 0 1,0 0-91,0 0-17,0 0-4,0 0-8,10 5-140,6 4-36</inkml:trace>
  <inkml:trace contextRef="#ctx0" brushRef="#br0" timeOffset="111">5117 4463 806,'0'0'72,"0"0"-58,0 0-14,0 0 0,0 0 265,0 0 51,0 0 9,11 5 3,-1 4-172,1 5-35,-6 1-6,6-6-2,-1 5-61,1 0-13,-6 1-3,6 3 0,0-3-52,-1-1-10,-4-5-2,4 6-1,-4-6-79,4 0-16,-10-9-4</inkml:trace>
  <inkml:trace contextRef="#ctx0" brushRef="#br0" timeOffset="112">5484 4359 460,'0'0'41,"0"0"-33,-10-10-8,-1 1 0,0 4 341,1-4 67,-1 4 12,11 5 4,-11-5-200,1 5-39,-1-4-8,0 4-1,11 0-81,-5 0-16,-6 0-3,11 0-1,-10 9-47,4 5-10,1 0-2,0 5 0,-1-4-16,6 3 8,0 1-8,6 0 0,-6 5 0,5 0 0,6-1 0,5-4 0,0 0-12,0 0-7,5-5-1,0 0 0,1 1 30,-1-1 6,0-9 0,0 4 1,-5 0-27,0-9-6,11-4 0,-6-1-1,-5 0 17,6 1 0,-6-1 0,-1-5 0,1-4 16,0 0 8,-5 4 0,0-4 1,5-5-25,-6 0 0,-4 1 8,-1-1-8,0-5 0,-5 0-12,0 5 2,-5 0 1,0 5-3,-6-5 0,6 5 0,-6 5 0,-5-6 1,5 11 0,1 4 0,4 9 0,-4-4-3,4 4-1,-4 6 0,-1-1 0,11 0 15,0 0 0,0 0 0,0 5 0,6 0 11,4 0 5,-5 5 0,6 4 1,5-9-3,0 0-1,0-5 0,5 5 0,-5-5-13,6-4 0,4 4 0,6-9 0,-5-1-78,-6-4-22,6 5-4,5 0-1087</inkml:trace>
  <inkml:trace contextRef="#ctx0" brushRef="#br0" timeOffset="113">6373 4359 921,'32'-10'40,"-32"10"10,0 0-40,-11-14-10,17 5 0,-6-5 0,5 4 278,-5 10 54,-5-9 10,10-1 2,16-4-249,-10 4-51,-11 1-9,5 4-3,22 10-100,-11-5-20,0 5-4,5-5-527,-5 4-105</inkml:trace>
  <inkml:trace contextRef="#ctx0" brushRef="#br0" timeOffset="114">6586 4477 748,'0'0'67,"0"0"-54,0 0-13,0 0 0,-21 10 367,10-6 70,11-4 15,0 0 2,-11 10-262,11-10-53,0 0-11,6 14-1,4 0-93,-4 0-18,-6-14-4,5 15-1,11 3 16,-5-3 3,-11-15 1,0 19 0,10-5-63,1-5-13,-11-9-3,0 0-809,0 0-163</inkml:trace>
  <inkml:trace contextRef="#ctx0" brushRef="#br0" timeOffset="115">6873 4345 921,'16'-15'82,"-16"6"-66,-10 0-16,4-1 0,1 1 229,0 4 43,-1 5 8,-9-5 1,-7 5-159,12-5-32,-1 5-6,0-4-2,-10 4-22,5-5-4,5-5 0,6 6-1,-6 4-16,1 4-3,-1 1-1,11-5 0,5 14-19,-5-4-3,-10 4-1,10-14 0,10 10 0,-4 4-1,-6 0 0,0 5 0,0-19 9,5 14 3,6 5 0,-6 0 0,-5-10-7,0-9-2,11 19 0,-1-5 0,-15 5-14,5-4 9,11-1-9,-1 5 8,-4 4-8,-6-8 0,0-1 0,0 0 0,5 0-11,-10 0-4,-6-4-1,0-1 0,1 5-17,4-4-4,-4 4-1,-6-9 0,-6-5-110,7 0-21,4 0-5</inkml:trace>
  <inkml:trace contextRef="#ctx0" brushRef="#br0" timeOffset="116">7656 4524 2419,'-27'19'53,"17"-14"11,-1-10 3,0-4 1,-5-5-55,0 4-13,0-4 0,-5 5 0,0-1 105,0 1 19,-1-1 3,1 1 1,5-1-103,-5 6-25,-1 4 0,6-5 0,6 0 56,-1-4 7,6 9 1,5 0 0,0 0-103,0 9-20,0 1-4,0 4-1,5 0 52,1 5 12,-1 0 0,5 4 0,6 1 0,-5 0 0,5-1 0,5-4 0,-5-4 0,-5-6 0,5 5 0,0 0 0,0-4 0,-5-10 0,-11 0 0,10-5 0,6 0 0,-5 1 0,-6-6 0,0 1 0,6-5-54,-6-1-8,1 1-2,-6-5 0,-6 0 103,6 0 20,6 5 4,-1-5 1,-10 5-52,5-5-12,0 5 0,0 0 0,0 4 0,0 10 0,0 0 0,0 0 0,0 0 54,0 0 8,0 0 2,5 14 0,6 5-52,-1 0-12,-4 0 0,10 0 0,0 0 0,0 0 0,0-5 0,5-4 0,-5 4-151,5-5-33,6-4-6,-1-5-2</inkml:trace>
  <inkml:trace contextRef="#ctx0" brushRef="#br0" timeOffset="117">8305 3985 864,'0'-5'76,"0"5"-60,0 0-16,0 0 0,0 0 230,0 0 43,0 0 9,11 15 2,0-1-160,-1 5-32,6 0-7,-5 4-1,-1 6-28,1-1-5,0 10-2,5 0 0,-11 0-27,11 4-6,-5 1 0,5-10-1,-6 0 1,1-5 1,0 1 0,5-1 0,-6-4-27,6-5-6,-5 4 0,-1-8-709,1-1-142</inkml:trace>
  <inkml:trace contextRef="#ctx0" brushRef="#br0" timeOffset="118">8699 4241 1382,'0'0'123,"0"0"-99,-5-5-24,-6 0 0,6-4 176,5 9 29,-11 4 7,6-4 0,-6 5-77,1-5-16,-1 0-3,0 0-1,1 5-73,4 0-14,-4-1-4,4 6 0,-4 4 18,4-5 3,1 6 1,0-1 0,5 0-34,-6 0-12,6 5 9,6-5-9,4 5 0,-4 0 0,-6-9 0,5 4 0,6 0 0,-1 5 0,1-5 8,0 0-8,-1 1 0,6-6 0,0-4 0,0-5 0,-5 0-8,5 0-4,0-5-1,0 0 0,0 1-20,0-1-4,0-9-1,-6 4-765,1 1-153</inkml:trace>
  <inkml:trace contextRef="#ctx0" brushRef="#br0" timeOffset="119">8880 4264 691,'0'0'61,"0"0"-49,0 0-12,0 0 0,5 14 233,1-4 44,-12 4 9,6 0 2,6 0-119,4 1-23,-10-1-5,6 10-1,-1-6-64,0 6-14,1-5-2,-1 0-1,-5-5-19,5 0-4,1 5-1,-1-9 0,-5-10-11,5 14-1,1 0-1,-6-14 0,0 0-3,0 0-1,0 0 0,0 0 0,0 0-10,0 0-8,0 0 12,0 0-12,0 0 0,5-14 0,0 0 0,1-5 0,-6 5-12,5-5-10,0 0-2,1 5 0,-1-5 36,0 4 6,1 1 2,-1 0 0,6 5-20,-1-1 10,-10 10-10,6-9 8,-6 9 17,10 0 3,-10 0 1,16-10 0,-5 5-3,-1 5-1,-10 0 0,11 5 0,0 5-14,5 4-3,-6 5-8,1-5 12,0-5-12,-1 6 0,1-1-12,5 0 12,-5 0-58,-1 0-5,-5 1-1,11-1 0,-5 0-198,0 0-40</inkml:trace>
  <inkml:trace contextRef="#ctx0" brushRef="#br0" timeOffset="120">9343 4335 1562,'-10'5'69,"10"-5"15,0 0-68,0 0-16,0 0 0,0 0 0,0 0 147,0 0 25,5 9 6,-5 1 1,0-1-71,5 6-15,6-1-2,-6 5-1,1 0-46,-1-5-8,0 0-3,6 5 0,-6-5-142,0 0-29,6 5-6,-6-5-888</inkml:trace>
  <inkml:trace contextRef="#ctx0" brushRef="#br0" timeOffset="121">9327 4245 1890,'0'0'41,"0"0"9,0 0 2,0 0 1,0 0-42,0 0-11,0 0 0,11 0 0,0 5 16,-1 0 2,6-1 0,-5 6 0,5-1-169,0 1-33,10 4-8,1-4 0</inkml:trace>
  <inkml:trace contextRef="#ctx0" brushRef="#br0" timeOffset="122">9700 4378 806,'0'-14'72,"-5"9"-58,-1 0-14,6 5 0,0 0 311,-5-9 59,-6 4 12,1-5 2,-1 1-205,0 0-42,1 4-8,10 5-1,0 0-52,0 0-9,-6 9-3,-4 1 0,-1-1-51,11-9-13,-11 10 0,11 4 0,0-14 0,0 14 0,0 0 0,0 5 0,6-5 0,-1 5 0,6-5 0,-6 5 0,0-4 0,6-6 0,0-4 0,-11-5 0,0 0-40,0 0-10,0 0-2,10 9-1,-10-9 33,0 0 8,11 5 0,0-10 1,-1-9 11,1-5 0,-6 5 0,1 4 0,-1-8 0,0-1 0,-5-5 0,11 10 0,-6-5 0,-5 5 0,0-1 0,0 1 0,0 5 0,0-1 0,0 10 0,0 0 0,0 0 49,0 0 12,0 0 3,0 15 0,5 8-52,1 1-12,-1 9 0,0-9 0,6-1 0,-6 1 0,6 4 0,0-4 0,-1 4 0,1 1 0,0 4 0,-1-5 0,1 5 0,0-4 0,-1 4 0,1-5 0,-6 5 0,6-4 0,-6 4 0,6 0 0,-6 0-54,0-9-14,6-5-2,-6-5-741,-5-5-148</inkml:trace>
  <inkml:trace contextRef="#ctx0" brushRef="#br0" timeOffset="123">9886 3971 2206,'0'0'48,"0"0"11,0 0 1,0 0 3,0 0-51,0 14-12,11 0 0,-6 0 0,0 1 94,1 4 16,-1 0 3,6 4 1,-1 1-33,1 4-6,-6 1-2,6 8 0,-6-3-58,6 3-15,-6 6 0,1-5 0,4-10 38,-10 1 5,6-6 1,-1 1 0,0-5-22,1 5-4,-6-1-1,5-9 0,-5 1-17,5-11 10,-5-4-10,0 0 8,0 0-8,0 0 0,0 0 0,11-4 0,-6-6 0,0 1 0,-5 9 0,6-15 0,-1 1 0,6 0 0,-11 14 0,5-9 0,-5-6 0,0 15 0,0 0 0,0 0 0,11-4 0,-1 8 0,1-4 9,-11 0-9,0 0 8,16 5-8,-5 5 8,-1 4-8,6-5-14,-5 1-7,0 4-2,-1 0-893,1-9-180</inkml:trace>
  <inkml:trace contextRef="#ctx0" brushRef="#br0" timeOffset="124">10301 4406 1958,'0'0'87,"6"-14"17,-1 5-83,6-1-21,-1 1 0,1-1 0,0 1 172,5-1 29,0 1 7,5-1 0,-5 1-98,0 4-20,-6 0-4,6 5-1,-5-4-63,5-1-13,0 5-9,-5 0 12,-11 0-114,16 0-22,0 0-5,-16 0-1091</inkml:trace>
  <inkml:trace contextRef="#ctx0" brushRef="#br0" timeOffset="125">10488 3857 2386,'0'0'52,"0"0"12,0 0 1,0 0 3,0 0-55,-6 15-13,6-1 0,6 5 0,-1-5 122,-5 5 22,0 4 4,5 1 0,1 9-83,4 5-17,-4 14-3,4 0-1,-4-5-28,4 5-7,1-4-1,5-1-925,-6-14-186</inkml:trace>
  <inkml:trace contextRef="#ctx0" brushRef="#br0" timeOffset="130">12862 3966 633,'0'0'56,"0"0"-44,0 0-12,-11 0 0,11 0 338,-11-5 66,11 5 12,0 0 4,-5-9-224,5 9-45,0 0-9,0 0-2,0 0-112,0 0-28,0 0 0,0 0 0,5 9 0,1 10 0,-1-4 0,11 8 0,-5 1 20,5 4-1,-6-4-1,6 9 0,0-5-18,-5 1 0,-1-1-13,1-4 5,-6-1-3,6-4 0,-6-4 0,1-6 0,-6-9-13,0 0-4,0 0 0,0 0 0,0 0 3,0-14 0,0-5 0,-6 0 0,6-9 4,-5 4 1,0 5 0,-1-5 0,1 1 9,0-1 3,-1 0 0,-4 1 0,10-6 8,-6 1 11,6 4-3,-5 1 0,0 4 13,5 0 3,0 0 0,0 5 0,0 0 10,0 4 2,5 1 1,6-1 0,-6 1 1,6 9 0,-1-5 0,1 0 0,0 0-9,5 1-1,-11-1-1,11 5 0,-11 5-13,6-5-2,-11 0-1,11 9 0,-1-9-3,1 10-8,-11-10 12,10 9-4,-10 5-8,6-4 0,-6 4 9,0 0-9,-11 5 0,6 0-16,0-5 2,-1 0 1,-4 1-10,4-6-1,-4 1-1,4-6 0,6-4-9,-16 5-2,6-5 0,4 5 0,6-5 25,0 0 11,-5 0-10,5 0 10,0 0-9,0 0 9,0 0-8,-5 9 8,-1-4-9,6-5 9,0 0-10,0 0 10,11 14 0,0-4 0,-6-1 0,11 1 0,0-10 12,-5 4 0,-1 1-1,6 0 0,0-5-1,-5 0 0,5 4 0,-6 1 0,1-5 0,0 5 0,-11-5 0,5 9 0,-5-9 3,11 10 1,-11-10 0,0 0 0,0 0 4,-6 14 1,-4 0 0,-1 5 0,-5 0-5,5-5-1,-5 10 0,-5-10 0,5-4-4,0-6-1,-5 6 0,0-1 0,5-4-8,-6 0-14,1-1 3,5-4 1,0 0 10,6 0 0,-1 5 0,6-10 0,5 5-107,0 0-19,0 0-4,0 0-645,0 0-129</inkml:trace>
  <inkml:trace contextRef="#ctx0" brushRef="#br0" timeOffset="131">13271 4089 1731,'0'0'76,"0"0"17,0 0-74,0 0-19,0 0 0,0 0 0,0 0 140,0 0 24,0 0 4,0 0 2,0 0-69,0 0-13,-5 5-4,5-5 0,0 14-40,0-4-9,0 8-2,5-3 0,-5 4-19,11 0-4,0-1-1,-1 1 0,1-4-9,0 3 0,5-3 0,0-1 8,0-9-8,-6 4 0,6-9 0,-5 0 8,5 0-8,-6-5 0,1-4 9,0-1-9,-1 6 10,-10 4-2,11-10-8,-6 1 12,1-5 2,-1-5 0,-5 0 0,0 0 0,-5 0 3,-6 0 1,6 0 0,-6 5 0,-5 4-5,0-4-1,0 9 0,0 1 0,0-1-12,0 5-16,0 5 3,0-1 1,0 1-44,6 5-9,-1-6-2,0 6 0,11-10-30,0 0-7,0 0 0,0 0-640,0 0-127</inkml:trace>
  <inkml:trace contextRef="#ctx0" brushRef="#br0" timeOffset="132">13506 3744 1926,'0'0'85,"0"0"18,-6-5-83,6 5-20,0 0 0,0 0 0,0 0 129,0 0 22,0 0 4,0 0 1,11 5-81,0 9-16,-1 0-3,6 0-1,0 10-55,0 0 0,0-1-13,0 6 2,-5-1 60,5-4 12,0 4 3,-6-4 0,-10-1-52,6 6-12,-1-10 0,6 0 0,-6-5 0,0 0 0,-5-14 0,0 0 0,0 0 0,0 0 0,0 0 0,0 0 0,0 0 0,0 0 0,0 0 0,0 0 0,0 0 0,0 0-10,0 0 2,6-14 0,-6-5 8,0 0 11,5 5-3,-5 14 0,0 0-8,0 0-16,11-10 4,-1 1 1,1-1 11,-11 10 0,0 0-9,16 0 9,5 0 0,-5 0 0,-5 5-9,5 0 9,0 4 0,0 1 8,-6-1-8,6-4 12,-5 5-1,0 4-1,-6-5 0,6 5 0,-6-4-10,-5-10 12,0 0-12,0 0 12,0 0-1,0 0 0,-5 9 0,-1 1 0,1-6-1,-6 6 0,1-1 0,-6 1 0,0 4-10,0-9 8,0 4-8,0-4 8,-6 0-32,12-1-6,-11-4-2,5-4 0,0-1-124,5 0-24,11 5-6</inkml:trace>
  <inkml:trace contextRef="#ctx0" brushRef="#br0" timeOffset="133">14309 3829 806,'0'0'36,"0"0"7,0 0-35,0 0-8,0 0 0,0 0 0,0 0 322,0 0 62,0 0 13,0 0 3,0 0-299,0 0-59,16-5-12,-5 5-2,5 0-84,0 0-17,0 5-3,5 0-889</inkml:trace>
  <inkml:trace contextRef="#ctx0" brushRef="#br0" timeOffset="134">14363 3985 2170,'0'0'96,"0"0"20,0 0-92,0 0-24,0 0 0,0 0 0,0 0 117,0 0 19,0 19 4,0 5 1,0 4-77,5-4-15,6 4-3,-6 0-1,6-4-31,-1 0-6,1-5-8,0 0 11,-6 0-56,0-5-11,6 0-3,-6 0-753,6-4-152</inkml:trace>
  <inkml:trace contextRef="#ctx0" brushRef="#br0" timeOffset="135">14655 3848 2052,'0'0'45,"0"0"10,0 0 1,0 0 1,0 0-45,-5 5-12,-6-5 0,1 4 0,10-4 122,-6 5 22,-10 0 5,6 0 1,-1-1-56,1 1-11,4 0-3,-10 4 0,0 1-71,6-1-9,-1-4-12,0 4 2,11-9 1,-5 10 0,0-1 0,5 5 0,0-4-3,5 4 0,-10-4 0,10 8 0,6 1 12,-1 0 0,-4 0-9,4 0 9,1-5 22,0 1 9,-1-1 1,1 0 1,0 0-33,-6-9-14,5 0 1,-10-5 0,0 0 21,6 14 4,4 0 0,-10 0 1,0-14-13,0 14 0,0 1 0,-5-1 0,0-5 14,-1 1 0,-4-6 0,5 6 0,-11-1-36,5-4-7,0-5-2,-5 5 0,0-5-166,11-5-34</inkml:trace>
  <inkml:trace contextRef="#ctx0" brushRef="#br0" timeOffset="136">15294 4089 1728,'0'0'76,"5"-9"16,-5-5-73,0 4-19,-5-4 0,0 0 0,-1-5 185,6 5 34,-10 4 6,5 1 2,-6-1-91,0 1-19,6 4-3,5 5-1,-11-5-54,11 5-11,-10-9-3,-1 9 0,-5 0-22,5 4-5,1-4-1,4 10 0,-4-5-17,4 9 0,-4 0 0,4 5 0,6 0-20,-5 5 1,5-1 1,0 1 0,0-5 0,5 4 0,-5-8 0,6 4 0,-6 0 5,10-1 1,-4-8 0,-1 4 0,-5-14-1,11 14 0,-11-14 0,0 0 0,10-4 13,1-1 0,-6-5 0,6 1 0,0-5 0,-1 0 0,1-5 0,0 0 0,-6-5 11,6 0-2,-1 1 0,-5 4 0,6 0 10,-6 0 1,6 5 1,-6 4 0,-5 10 3,0 0 1,0 0 0,0 0 0,0 0-10,0 0-3,6 19 0,-1 0 0,6 0-12,-1 5 8,-4-1-8,10 1 0,0-5-14,5 0-9,-5-5-1,5 0-911,0-4-181</inkml:trace>
  <inkml:trace contextRef="#ctx0" brushRef="#br0" timeOffset="137">15805 3725 460,'-11'-14'41,"11"14"-33,0 0-8,0 0 0,-5-5 343,5 5 66,0 0 14,0 0 2,0 0-215,0 0-43,0 0-9,0 9-2,5 6-60,1-1-12,-1 9-2,0 1-1,6 9-35,-6-4-7,6 4-2,0 9 0,-1 1-22,6-1-5,-5 1-1,0-5 0,-1 0-9,6-5 0,0 0 0,0-5 0,0-4-45,0-5-5,0 0-1,-5 0 0,5-10-145,-6 1-30,-10-10-6,16 4-789</inkml:trace>
  <inkml:trace contextRef="#ctx0" brushRef="#br0" timeOffset="138">16146 3985 1497,'0'0'66,"-6"-9"14,6 9-64,-5-5-16,-6-5 0,6 6 0,-5-1 182,-1 5 33,0-5 6,11 5 2,-10 0-101,-6 0-20,0 5-4,5 0-1,-10-1-23,5 6-5,0-1-1,5 6 0,6-1-44,-6 5-8,11 0-3,0 4 0,0-4-13,5 0 0,1-5 0,4 0 0,1 5 0,5-4 0,-11-6 0,11 10 0,6 0-11,-6 5-5,-11-10 0,11-5-1,0 1 17,5-6 0,0 6 0,-5-1 0,0-9-55,0 0-7,0-4-2,6-1 0,-12 0-94,1-4-19,5-1-4</inkml:trace>
  <inkml:trace contextRef="#ctx0" brushRef="#br0" timeOffset="139">16252 3942 1677,'0'0'74,"0"0"16,0 0-72,0 0-18,0 0 0,-5 19 0,5-4 132,0-1 22,0 5 5,0-5 1,0 5-55,5 0-10,1 4-3,-1 1 0,0 0-8,1-5-1,-1 0-1,-5 0 0,5-1-66,-5-3-16,5 4 0,1-5 0,-1-5 0,-5-9 0,0 0 0,0 10 0,5-6 0,-5-4 0,0 0 0,6 0 0,-6-4 0,5-1 0,-5-5 0,0 1 0,5 0 0,-5-1 0,6-4 0,-6 4 0,0-4 0,5 0 0,-5 0 0,5 0 0,1-5 0,-1 0 0,6 5 0,-6-1 0,6 1 31,-6 0 2,0 5 1,6 4 0,-6 0-22,6 0-4,-6 5 0,1 5-8,-1 0 16,6 4-4,-6 6-1,5-1 0,-4 5-11,4-5 0,1 5-10,5 0 10,-5 0-36,-6-5 0,11 0-1,-5-5 0,-1 1-136,6 4-27,-5-4-6,5-1-883</inkml:trace>
  <inkml:trace contextRef="#ctx0" brushRef="#br0" timeOffset="140">16848 3995 1875,'0'0'83,"0"0"17,0 0-80,0 0-20,-5 0 0,-6-10 0,1 10 169,-1-5 30,0 5 5,1-4 2,5 4-84,5 0-17,-16 0-3,16 0-1,-11 9-61,6-4-13,-6 9-3,0 0 0,6 0-24,0 1 0,-1 8 8,1-4-8,5 0 0,0 0 0,0 5 0,0-1 0,0-4-10,5 5 10,-5-10 0,6 5-9,-1-5 0,0 0 0,1-4 0,-6-10 0,0 0-3,0 0-1,0 0 0,10 5 0,-10-5 4,16-5 1,-10-5 0,4-4 0,1 9 8,-6-9-13,0-5 5,1 0 8,4 1-12,-4-1 12,-1 0-10,-5-5 10,0 5 0,5 0 0,-5 0 0,6 5 0,-6-5 13,0 10 3,0-1 0,0 10 0,0 0 12,0 0 4,0 0 0,0 0 0,0 0-16,0 0-2,5 10-1,6 4 0,5 0-13,-6 0 0,1 5 0,5-5 0,-5 5 0,-1-5-16,1 1 1,0 4 1,-1-5-33,-5 0-6,1 5-2,-6 0 0,0 0-128,5-10-25,6 5-6</inkml:trace>
  <inkml:trace contextRef="#ctx0" brushRef="#br0" timeOffset="141">17035 3895 576,'0'0'25,"0"0"6,0 0-31,0 0 0,0 0 0,0 0 0,10 14 355,-4-4 65,-1 4 12,0 0 4,1 0-288,-1 5-58,0 0-11,6 0-3,-6 0-15,6 5-3,0-5-1,-6 4 0,0-4-40,0 0-8,6 0-1,-6-5-8,1 1 58,4-6 5,-10-9 1,0 0 0,0 0-64,6 9-8,-6-9-4,0 0-1,0 0 21,0 0 4,0 0 0,0 0 1,0 0-13,0 0 0,5-14 0,-5 0 0,5 0 0,-5 0 0,6-5 0,-6 5 0,5-5 0,-5 4 0,5-3 0,1 3 0,-1-4 0,0 5 0,1 5 0,4-5 0,1 4 14,-6 5 0,-5 5 0,11-4 0,5-1-14,-5 5 0,-1 0 0,1 5 0,5-5 0,-6 0 0,6 4 0,0 1 0,-5 0 0,0 0 0,-1-5 0,1 4 0,5-4 0,-5 0 0,-1 0 0,1 0 0,0-4 0,-11 4 0,10 0 0,-5-5 0,6 0 8,-11 5-8,5-5 0,-5 5 9,0-9-9,0 9 10,0-10-10,0 10 10,-5-9-10,5 9 10,0-14-10,-11 9 10,6 0-10,-5 1 0,4-1 0,6 5 0,0 0 0,-10 0-9,-1 0 9,11 0 0,-5 9-12,-6 1 12,6 4-12,-1 0 12,6 5-8,-5 5 8,5-1 0,5 1 0,1 0 0,4-5 0,-4-5 8,4 9-8,1-4 0,5 0 0,0-4 0,0-1 0,0 0-12,0-5-6,5 1-1,6-5-844,-6-5-169</inkml:trace>
  <inkml:trace contextRef="#ctx0" brushRef="#br0" timeOffset="142">18126 3720 1267,'0'0'112,"0"0"-89,0 0-23,0 0 0,0 0 155,0 0 26,0 0 6,0 0 1,0 0-102,0 0-20,0 0-4,0 0-1,5 10-61,0-1-10,6 1-3,0-1-1,-1 5-50,1-4-11,0-6-1,5 11-504,0-11-101</inkml:trace>
  <inkml:trace contextRef="#ctx0" brushRef="#br0" timeOffset="143">18190 3900 1911,'0'0'84,"0"-5"19,-6-4-83,6 4-20,0 0 0,0 5 0,0 0 94,0 0 14,0 0 4,0 0 0,0 0-35,0 0-6,0 0-2,0 0 0,0 10-33,6 9-6,-1 0-2,0-1 0,1 1-16,-1 0-4,0 5-8,1-5 12,-1 0-12,0 0-16,1-5 3,-1 0 1,0 0-128,-5-14-26,0 0-5,6 10-833</inkml:trace>
  <inkml:trace contextRef="#ctx0" brushRef="#br0" timeOffset="144">18525 3805 633,'0'0'56,"0"0"-44,0 0-12,0 0 0,0 0 245,0 0 47,0 0 10,0 0 2,0 0-121,-11 5-24,1 4-5,-6-4-1,5 0-62,1 0-13,-6-1-2,5 1-1,0 5-33,1-6-6,4 1-2,1 5 0,0-1-26,-1-4-8,1-1 0,5-4 0,-5 15 0,5-6 0,0 5-15,0-4 5,5 4-1,-5 0 0,5 5 0,1 0 0,4-5 11,-4 0-8,10 5 8,-6 0-8,1 0 8,5-5 0,-6-4 0,1 4-8,0-5 8,-1 1 0,1-1 8,-11-9-8,11 5 26,-11-5 1,0 0 0,0 0 0,10 10 7,-10-10 2,0 9 0,0-9 0,-5 10-16,0-1-2,-11 0-1,0 1 0,0-5-25,0-1-6,-5 1-1,5 0 0,-6-5-49,6 0-11,6 0-1,-1-5-717,0 0-143</inkml:trace>
  <inkml:trace contextRef="#ctx0" brushRef="#br0" timeOffset="145">19158 3890 2145,'0'-28'95,"0"28"20,0 0-92,0 0-23,0 0 0,0 0 0,0 0 116,0 0 20,16 5 3,0 4 1,-5-4-53,5 4-11,0-9-1,0 10-1,0-5-27,0-5-6,0 0-1,0 4 0,5-4-24,-5 5-6,-5-5-1,5 0 0,0 0-20,-6 0-4,1-5-1,5 5 0,0-4-177,-5-1-36,5-5-7</inkml:trace>
  <inkml:trace contextRef="#ctx0" brushRef="#br0" timeOffset="146">19292 3621 576,'0'-19'25,"-6"19"6,6 0-31,0-5 0,-5-4 0,5 9 0,0 0 399,0 0 73,0 0 16,0 0 2,0 0-291,0 0-59,0 0-11,0 0-2,0 19-83,5-1-17,6 6-3,0-5-1,-1 5 21,1-1 4,-1 6 0,1-1 1,-6 1-27,1 4-6,-6 0 0,0 5-1,10-5-15,-4 5 0,-1-10 0,6 0 0,-1 1-48,1-6-13,-11 1-3,5-5 0,-5-19-151,11 9-30,-11-9-7</inkml:trace>
  <inkml:trace contextRef="#ctx0" brushRef="#br0" timeOffset="147">19536 3938 979,'0'0'43,"6"14"9,-6-14-41,0 9-11,5 6 0,-5-15 0,11 9 277,-1 1 54,-10-10 10,11 9 3,-6 5-180,-5-14-35,0 0-7,6 14-2,-6 1-49,0-1-11,0-14-1,0 0-1,0 0-22,0 0-4,0 0 0,0 0-1,0 0-8,5-5-2,-5 0 0,0-9 0,5 5-9,-5-6-1,6 1-1,-6 0 0,5-5-10,-5 5 0,5 0 0,-5-5 0,6 5 0,-1-1 0,0 1 0,-5 5-11,6-1-21,-1-4-4,0 9 0,0-4-1,6 4-123,-6-4-25,6-1-5,0 6-923</inkml:trace>
  <inkml:trace contextRef="#ctx0" brushRef="#br0" timeOffset="148">19792 3777 1720,'0'0'76,"0"0"16,0 0-73,0 0-19,0 0 0,0 0 0,0 0 132,0 0 24,0 14 4,0-14 0,0 10-63,0-1-13,5 5-2,-5 0-1,0 1-37,0-1-8,6 0-2,-1 5 0,-5-5-22,0 5-12,5-5 12,-5 0-12,0 1 0,6-6 0,-6 1 0,5 4 0,-5-14 0,0 0 0,0 0 0,0 0 0,0 0 0,0 0 0,0 0 0,0 0 0,0 0 8,10-14-8,-4 4 0,-1-4 0,0 0 0,-5 4 0,11-9 0,-11 5 0,5 0 11,1 0-11,-6-5 10,5 9-10,0-4 18,-5 0-2,0 0-1,0 14 0,6-14 9,-6 14 3,0 0 0,0 0 0,0 0-2,0 0 0,0 0 0,0 0 0,-6 0-15,6 9-10,0 0 12,6 1-12,-6-1 0,5 6 0,0-1 0,1 0 0,-1 0-12,0 0 0,1 1 0,-1-1 0,11-5 1,-5 1 1,-6-1 0,0 1 0,11-6 10,-5 1-10,-11-5 10,16 10-10,-16-10 10,16 0-10,0 0 10,-16 0-10,16-5 10,5 0 0,-5 0 0,0-4 0,5-1-8,-10-4 8,-11 0-8,5 0 8,11 0 0,-11-5 19,1 0-3,-1 0-1,6 5 4,-6-5 1,-10 5 0,5-1 0,0-4-2,0 5 0,-6 5 0,1-5 0,5 4-7,0 1-2,-5-1 0,-6 5 0,1 1-9,-1 4 8,0 4-8,1 1 8,4 5-8,-4 4 0,-1 0 0,0 0 0,11 0 0,-5 5 0,5 5-8,5 0 8,1-1 0,-1 1-9,0 0 9,6-1 0,0 1 0,-1-5 0,6 5 0,0-6 0,-5-3 0,5-1 0,0-5 0,5-4 9,0-5-9,1 0 0,4-5 0,1-4 0,-6-1-101,0-4-13,1 0-2,-1-5-1145</inkml:trace>
  <inkml:trace contextRef="#ctx0" brushRef="#br0" timeOffset="149">12 5826 2163,'0'0'96,"0"0"20,0 0-93,0 0-23,0-5 0,0 5 0,0 0 83,0 0 12,0 0 2,0 0 1,0 0-33,6-5-6,10 5-2,5-5 0,0 5-21,6 5-5,-6-5-1,6 5 0,5 0-10,-6-1-1,6 1-1,0 0 0,0 4-18,0-4 8,-5 0-8,-1-1 0,6 1 0,-5 0-11,-6-5 0,11 5 0,-16-1-141,11-4-29,-11 0-6,0 0-898</inkml:trace>
  <inkml:trace contextRef="#ctx0" brushRef="#br0" timeOffset="198">19009 4676 1094,'0'0'97,"0"0"-77,0 0-20,0 0 0,0 0 275,0 0 51,0 0 10,0 0 3,0 0-243,0 0-48,0 0-9,0 0-3,0 0-220,0 0-45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38:03.76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EA52A58-DD4C-47E9-B203-67D5309577E2}" emma:medium="tactile" emma:mode="ink">
          <msink:context xmlns:msink="http://schemas.microsoft.com/ink/2010/main" type="writingRegion" rotatedBoundingBox="352,9456 16197,8716 16316,11276 471,12016"/>
        </emma:interpretation>
      </emma:emma>
    </inkml:annotationXML>
    <inkml:traceGroup>
      <inkml:annotationXML>
        <emma:emma xmlns:emma="http://www.w3.org/2003/04/emma" version="1.0">
          <emma:interpretation id="{ACD3B43C-EFC8-48AE-802A-CD8E4C68A520}" emma:medium="tactile" emma:mode="ink">
            <msink:context xmlns:msink="http://schemas.microsoft.com/ink/2010/main" type="paragraph" rotatedBoundingBox="350,9491 16185,8678 16318,11275 484,12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08DCCA-C684-4159-BE54-54BA9A32A117}" emma:medium="tactile" emma:mode="ink">
              <msink:context xmlns:msink="http://schemas.microsoft.com/ink/2010/main" type="inkBullet" rotatedBoundingBox="367,9788 858,9765 892,10493 401,10516"/>
            </emma:interpretation>
            <emma:one-of disjunction-type="recognition" id="oneOf0">
              <emma:interpretation id="interp0" emma:lang="en-AU" emma:confidence="0">
                <emma:literal>C)</emma:literal>
              </emma:interpretation>
              <emma:interpretation id="interp1" emma:lang="en-AU" emma:confidence="0">
                <emma:literal>c)</emma:literal>
              </emma:interpretation>
              <emma:interpretation id="interp2" emma:lang="en-AU" emma:confidence="0">
                <emma:literal>"</emma:literal>
              </emma:interpretation>
              <emma:interpretation id="interp3" emma:lang="en-AU" emma:confidence="0">
                <emma:literal>C,</emma:literal>
              </emma:interpretation>
              <emma:interpretation id="interp4" emma:lang="en-AU" emma:confidence="0">
                <emma:literal>c,</emma:literal>
              </emma:interpretation>
            </emma:one-of>
          </emma:emma>
        </inkml:annotationXML>
        <inkml:trace contextRef="#ctx0" brushRef="#br0">-191 128 633,'0'0'28,"0"0"6,4-3-34,-4 3 0,0-12 0,0 4 0,0 8 223,0 0 37,0 0 8,4-8 2,-4-4-103,0 4-21,0 8-4,0 0-1,-4-8-29,4 8-7,0 0-1,-9 0 0,0-4-44,0 8-8,-4 4-3,4 0 0,-9 4-29,5 0-5,4 0-2,-4 3 0,0 5-13,4 0 0,0 0 0,0-1 0,0 1 0,5 0 0,4 0 0,0 3 0,0-3 0,0 4-10,4-5 10,5-3-8,9 0 8,-14-4-10,9 0 10,5 0-10,0-5 10,4 1 0,-13 4 0,13-4-8,-8-4-4,3 4-1,1-8 0,0 4 0,0 0-30,-5 0-5,0-4-2,1-4 0,-6-4-118,10 4-23,-9 4-5</inkml:trace>
        <inkml:trace contextRef="#ctx0" brushRef="#br0" timeOffset="259.2937">0 2 518,'0'0'23,"0"0"5,0 0-28,0 0 0,0 0 0,0 0 0,0 0 325,0 0 60,0 0 12,0 0 3,0 0-227,0 0-45,4-4-8,-4 4-3,18 0-33,-14 0-8,14 4 0,-5 0-1,-4 8-9,4-4-2,5 12 0,-13-1 0,4 1-51,4 4-13,-4 7 0,0 1 0,-9-1 0,0 1 0,4 8 0,-4 3 0,-4 0 54,4 5 8,-9-5 2,0 1 0,4-5-52,-3 5-12,-1-13 0,-5 1 0,1-5-122,4-7-27,0 0-6,0-4-1071</inkml:trace>
      </inkml:traceGroup>
      <inkml:traceGroup>
        <inkml:annotationXML>
          <emma:emma xmlns:emma="http://www.w3.org/2003/04/emma" version="1.0">
            <emma:interpretation id="{35C78108-123F-45DA-9D3D-EC86ECA64ED8}" emma:medium="tactile" emma:mode="ink">
              <msink:context xmlns:msink="http://schemas.microsoft.com/ink/2010/main" type="line" rotatedBoundingBox="1266,9414 15837,8733 15896,9991 1325,10671"/>
            </emma:interpretation>
          </emma:emma>
        </inkml:annotationXML>
        <inkml:traceGroup>
          <inkml:annotationXML>
            <emma:emma xmlns:emma="http://www.w3.org/2003/04/emma" version="1.0">
              <emma:interpretation id="{85185B05-B3BF-41B9-93FF-8C206F2BB1D6}" emma:medium="tactile" emma:mode="ink">
                <msink:context xmlns:msink="http://schemas.microsoft.com/ink/2010/main" type="inkWord" rotatedBoundingBox="1286,9834 1665,9816 1690,10341 1310,10359"/>
              </emma:interpretation>
              <emma:one-of disjunction-type="recognition" id="oneOf1">
                <emma:interpretation id="interp5" emma:lang="en-AU" emma:confidence="0">
                  <emma:literal>P:</emma:literal>
                </emma:interpretation>
                <emma:interpretation id="interp6" emma:lang="en-AU" emma:confidence="0">
                  <emma:literal>p:</emma:literal>
                </emma:interpretation>
                <emma:interpretation id="interp7" emma:lang="en-AU" emma:confidence="0">
                  <emma:literal>P'</emma:literal>
                </emma:interpretation>
                <emma:interpretation id="interp8" emma:lang="en-AU" emma:confidence="0">
                  <emma:literal>P,</emma:literal>
                </emma:interpretation>
                <emma:interpretation id="interp9" emma:lang="en-AU" emma:confidence="0">
                  <emma:literal>p:'</emma:literal>
                </emma:interpretation>
              </emma:one-of>
            </emma:emma>
          </inkml:annotationXML>
          <inkml:trace contextRef="#ctx0" brushRef="#br0" timeOffset="2152.9263">572 219 979,'0'-12'43,"0"12"9,-4-4-41,4-3-11,0-1 0,4 4 0,-4 4 209,0-4 40,9-4 8,-4 4 2,4 0-124,0 0-25,-1 0-5,6 4-1,-5 4-36,4-4-8,0 0-2,1 0 0,-1 0-13,0 4-2,1 4-1,3 0 0,-8-4-10,5 4-1,8-4-1,-18 3 0,5 1 4,0-4 1,4 4 0,-4-4 0,-9 4-35,5 0 0,-5-8 0,0 12 0,0 0 0,0-12 0,-5 11 0,1 1 0,-5-4 18,-5 4-3,1 0-1,0-4 0,0 0-22,-5 0-5,4 0-1,1-5 0,-5 5 14,1-8 0,8-4 0,0 0 0,-4 4-92,-1 0-15,10 0-3,-5 0-677,9 0-135</inkml:trace>
          <inkml:trace contextRef="#ctx0" brushRef="#br0" timeOffset="1851.454">626 121 1497,'0'-8'66,"0"0"14,0 4-64,0-4-16,0 0 0,0 0 0,0 0 101,0 4 17,0-4 3,0 8 1,0 0-6,0 0 0,0 0-1,0 0 0,0 0-48,0 0-10,0 0-1,0 16-1,0 0-24,4 4-5,1 7-1,4 5 0,-9 3-17,4-3-8,5-4 0,-5 7 8,5 1-8,-4-1 0,-1-3 0,0-1 0,1-3 0,8 0 0,-13-5 0,9-3 0,-9-4-49,5 0-12,-1-8-3,0 0-682,-4-8-137</inkml:trace>
          <inkml:trace contextRef="#ctx0" brushRef="#br0" timeOffset="2441.7074">928 476 2073,'0'0'45,"0"0"10,0 0 1,0 0 4,0 0-48,0 0-12,0 0 0,0 0 0,0 0-75,0 8-17</inkml:trace>
          <inkml:trace contextRef="#ctx0" brushRef="#br0" timeOffset="2321.314">950 243 2026,'0'0'90,"0"0"18,0 0-86,0 0-22,0 0 0,0 0 0,0 0 80,0 16 11,0-16 2,0 0 1,0 0-67,-9 8-14,9-8-2,-4 8-1,4-8-189,0 0-37</inkml:trace>
        </inkml:traceGroup>
        <inkml:traceGroup>
          <inkml:annotationXML>
            <emma:emma xmlns:emma="http://www.w3.org/2003/04/emma" version="1.0">
              <emma:interpretation id="{88BA0371-D559-4FAB-842D-4DF491EB487D}" emma:medium="tactile" emma:mode="ink">
                <msink:context xmlns:msink="http://schemas.microsoft.com/ink/2010/main" type="inkWord" rotatedBoundingBox="2361,9713 3461,9661 3487,10238 2388,10289"/>
              </emma:interpretation>
              <emma:one-of disjunction-type="recognition" id="oneOf2">
                <emma:interpretation id="interp10" emma:lang="en-AU" emma:confidence="0">
                  <emma:literal>Sum</emma:literal>
                </emma:interpretation>
                <emma:interpretation id="interp11" emma:lang="en-AU" emma:confidence="0">
                  <emma:literal>sum</emma:literal>
                </emma:interpretation>
                <emma:interpretation id="interp12" emma:lang="en-AU" emma:confidence="0">
                  <emma:literal>Surn</emma:literal>
                </emma:interpretation>
                <emma:interpretation id="interp13" emma:lang="en-AU" emma:confidence="0">
                  <emma:literal>Sunn</emma:literal>
                </emma:interpretation>
                <emma:interpretation id="interp14" emma:lang="en-AU" emma:confidence="0">
                  <emma:literal>Suen</emma:literal>
                </emma:interpretation>
              </emma:one-of>
            </emma:emma>
          </inkml:annotationXML>
          <inkml:trace contextRef="#ctx0" brushRef="#br0" timeOffset="4941.1583">1927-10 633,'-4'-15'56,"4"-1"-44,-5 8-12,5 0 0,-9 0 187,5 4 35,4 4 7,-9-4 2,9 8-75,-9-4-16,0 0-2,5 0-1,-5 0-7,0 4-2,0-4 0,-4 4 0,4 0-85,-4 4-18,-1 0-3,5 0-1,-13 3-9,9-3-1,4 4-1,-9 4 0,5-4 18,4 0 4,-4-4 1,4 7 0,4-3-56,1 0-11,4 4-2,4 0-1,-4-8 8,5 3 1,4 5 1,-5-4 0,14 0 27,-9 0 0,0-4 0,4 3 0,-4-3 0,4 0 0,-4 0 0,4-4 0,-4 4 0,0-4 0,4 0 0,-4 0 0,-9-4 0,5 12 19,4-1-3,-9 5-1,0 0-6,0-4-1,0 4 0,-5 0 0,1-1-8,-5 1 0,4-4 0,-3 4 8,-1-4-8,-5-1 8,5 1-8,-4 0 8,0 0-8,4 0 0,-9-4 0,5 0-11,-1-1-25,6-3-4,-1 0-2,0-12 0,4-3-64,5-1-13,-8 0-2,8 0-805</inkml:trace>
          <inkml:trace contextRef="#ctx0" brushRef="#br0" timeOffset="5293.8769">1971 223 1270,'0'0'56,"0"0"12,0 0-54,0 0-14,0 0 0,0 0 0,0 0 105,5 4 19,4 4 3,0 0 1,-1 4-34,-3 4-6,-1-1-2,5 1 0,0 8-43,9-12-9,-14 0-2,5-5 0,0 9-17,0 0-4,-5-4-1,5 0 0,5-4-10,-5 0 0,-9-8 0,8 3 8,-8-3-8,0 0 10,0 0-10,9-7 10,0-9-10,-4 0 12,-1 0-12,0 0 12,-4-3-12,0-1 0,0 0 0,0-4 8,0 5-8,0 3 0,0-4 0,-4 8 0,0 1-11,4 3-4,0 0-1,0 0 0,0 8 16,0 0 0,0 0 0,0 0 0,4 8 35,0 0 9,1 3 3,-1 1 0,1 0-28,4 4-6,-5 4-1,5-5 0,0 5-12,0-4 0,0 0 8,0 4-8,-5-9 0,0 5-10,1 0 2,-1-8 0,-4-8-56,9 8-12,-9-8-1,9 8-581,4 0-116</inkml:trace>
          <inkml:trace contextRef="#ctx0" brushRef="#br0" timeOffset="5781.1257">2331 243 864,'0'0'76,"0"0"-60,0 0-16,0 0 0,0 0 168,0 0 30,0 0 6,0 0 2,0 0-71,0 0-15,5 16-2,-1-4-1,-4-12-40,9 11-8,-9 5-1,4 0-1,-4 0-26,5-4-5,-5-4 0,4 3-1,1 5-14,-1-4-2,-4-12-1,0 0 0,0 0-6,0 0-2,0 0 0,0 0 0,0 0-2,0 0 0,0 0 0,0-12 0,5-8 0,-5 5-8,4 7 12,-4-4-4,0 0-8,0 0 0,4-8 0,1-3 8,-1 3-8,1 4 0,-1 0 0,1-3 0,-1 3 0,1 4 0,3 4 0,-3 0 0,4 0 0,0 8 0,-9 0 0,4 0 0,5 0 0,0 8 0,-5 4 0,5 4 0,-4 0 0,-1-4 12,5 3-12,-5 1 12,5 0-12,-4-4 0,-1-4 0,1 4 8,-1-9-8,0 5 0,1 0 0,-1-4 8,-4-4-8,0 0 0,0 0 0,0 0 8,5 0 0,-5 0-8,4-4 12,5-4-4,-4-3 1,3-1 0,-8-4 0,9 4 0,-9-4 2,5 4 0,4 1 0,-5-1 0,0 0 11,1 4 2,-1 0 1,1 4 0,4 0 3,-9 4 0,0 0 0,4 4 0,5 4-6,0 4-1,0 4 0,0 7 0,0 1-10,-5 0-3,5-1 0,-5 5 0,5-4-19,-4 3-4,8 1-1,0-8 0,-4 0-211,9-5-42</inkml:trace>
        </inkml:traceGroup>
        <inkml:traceGroup>
          <inkml:annotationXML>
            <emma:emma xmlns:emma="http://www.w3.org/2003/04/emma" version="1.0">
              <emma:interpretation id="{D38CA953-AF8A-444C-9B38-AD757A85F7FA}" emma:medium="tactile" emma:mode="ink">
                <msink:context xmlns:msink="http://schemas.microsoft.com/ink/2010/main" type="inkWord" rotatedBoundingBox="4044,9566 4499,9545 4541,10450 4086,10472"/>
              </emma:interpretation>
              <emma:one-of disjunction-type="recognition" id="oneOf3">
                <emma:interpretation id="interp15" emma:lang="en-AU" emma:confidence="0">
                  <emma:literal>of</emma:literal>
                </emma:interpretation>
                <emma:interpretation id="interp16" emma:lang="en-AU" emma:confidence="0">
                  <emma:literal>ot</emma:literal>
                </emma:interpretation>
                <emma:interpretation id="interp17" emma:lang="en-AU" emma:confidence="0">
                  <emma:literal>Of</emma:literal>
                </emma:interpretation>
                <emma:interpretation id="interp18" emma:lang="en-AU" emma:confidence="0">
                  <emma:literal>a</emma:literal>
                </emma:interpretation>
                <emma:interpretation id="interp19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6639.2023">3459 172 1209,'-4'4'108,"-1"0"-87,-4-12-21,1 4 0,3-4 186,1 0 33,-5 4 6,-5 0 2,6-4-94,3 4-18,1 4-4,-5 0-1,4 0-50,5 0-11,0 0-1,-13 8-1,9 0-27,-5 4-6,4 0-1,5 0 0,0-12-13,0 16 0,0-1 0,5-3 0,-1 0 0,1 0-10,-1 4 10,9-5-8,-4-7 8,0 4 0,0-4-9,0 4 9,0-8-9,4 4 9,-13-4-12,9-4 12,0-8-8,0 8 8,0-4 0,-9 8 0,4-15 0,-4 3 0,0-4 0,4 8 0,-4 8 0,-4-16 0,0 5 0,-1-1 0,1 0 14,-1 4 3,-4-4 1,5 8 0,-5-4-32,9 8-6,-4-8-2,4 8 0,0 0 22,0 0-11,0 0 11,0 0-8,0 0 8,0 0 0,0 0-9,0 0 9,0 0 0,0 0-11,0 0 11,13-4-8,-4-3 32,4 3 8,0 0 0,5 4 1,-4-4-49,3 0-11,-3 0-1,3 0-1,-3-4 29,-1 0 0,0-4 0,-4 0 0,5-3 0,-1 3 10,-9 0-10,5-4 8,0 4-8,-4-4 8,-5 5-8,0-5 8,0 4-8,0 0 8,0 0-8,-9 0 8,0 5-8,0-5 0,0 0 9,5 4-9,-10 0 0,1 0 8,4 0-8,-4 0 0,-5-3 0,5 3 8,4 0-8,-5-4 0,6 4 9,-1 8-9,9 0 12,0 0-12,-5 0 8,1 8-8,4 0 0,4 8 0,1 3 18,4 1 0,-1 8 0,6-1 0,4 5 22,-1 3 5,1 1 1,0 3 0,-5 5-55,5-9-11,0 5-3,-1-1 0,6 13 23,-6-9 10,-3 1-1,4 3 0,-5-8-9,5-3 0,-5 3 0,-4-7 0,0-4-38,0-1-10,-1-7-1,-8-4-1,0 0-129,0-5-25,0 5-6</inkml:trace>
          <inkml:trace contextRef="#ctx0" brushRef="#br0" timeOffset="6699.1855">3592 302 1094,'0'16'97,"0"-16"-77,0 0-20,0 0 0,0 0 93,0 0 15,14 8 4,-1-4 0,0 0-23,5-4-4,4 0-1,-4 0 0,4-4-84,-4 4-10</inkml:trace>
        </inkml:traceGroup>
        <inkml:traceGroup>
          <inkml:annotationXML>
            <emma:emma xmlns:emma="http://www.w3.org/2003/04/emma" version="1.0">
              <emma:interpretation id="{015E47FE-68CE-4949-8166-FB6E846E31F1}" emma:medium="tactile" emma:mode="ink">
                <msink:context xmlns:msink="http://schemas.microsoft.com/ink/2010/main" type="inkWord" rotatedBoundingBox="4999,9709 5932,9666 5969,10455 5035,10498"/>
              </emma:interpretation>
              <emma:one-of disjunction-type="recognition" id="oneOf4">
                <emma:interpretation id="interp20" emma:lang="en-AU" emma:confidence="0">
                  <emma:literal>any</emma:literal>
                </emma:interpretation>
                <emma:interpretation id="interp21" emma:lang="en-AU" emma:confidence="0">
                  <emma:literal>ang</emma:literal>
                </emma:interpretation>
                <emma:interpretation id="interp22" emma:lang="en-AU" emma:confidence="0">
                  <emma:literal>Any</emma:literal>
                </emma:interpretation>
              </emma:one-of>
            </emma:emma>
          </inkml:annotationXML>
          <inkml:trace contextRef="#ctx0" brushRef="#br0" timeOffset="7352.4639">4454 61 576,'-27'36'25,"18"-28"6,1-12-31,3 0 0,1-8 0,4 4 0,-5 0 263,-4-4 46,5 1 10,-5 3 1,5 0-158,-1 4-32,-4 0-6,5 0-2,-5 4-50,5-4-9,-5 4-3,9 0 0,0 0-27,-5 12-5,-8 0-2,8 3 0,-3-3-18,-1 0-8,9 8 8,0 0-8,0-5 0,0 5 0,-5-4 0,10 4 0,4-8-9,-1-1 9,-3 5 0,4-8 0,0 4-10,4-4 10,-4 0-8,0 4 8,0-1-14,-5-3 2,-4-8 1,0 0 0,0 0 11,9-12 9,0 1-1,-5-5-8,-4 4 0,0 12 0,5-12-10,-1-4 10,-4 4 0,-4-3 0,4 3 9,0 12-1,0-16-8,0 16 0,-5-16 0,5 16 0,5-12 0,-5 12-10,0 0 10,0 0-13,0 0 13,0 0 8,9-4 0,-9 4-8,0 0 0,8 4 0,1 8 0,5 0 0,-10 4 0,5 4 0,0-5 0,0 1 0,4-4-32,-4 0-6,-5 0-2,1 0 0,4-5-55,0-3-11,-9-4-2,0 0-506,4 0-101</inkml:trace>
          <inkml:trace contextRef="#ctx0" brushRef="#br0" timeOffset="7702.8563">4552 46 460,'0'0'20,"0"0"5,0 0-25,0 0 0,0 0 0,0 0 0,0 0 270,0 0 49,4 15 9,1-7 3,-5-8-183,4 12-37,0 0-7,5 0-2,-4 0-44,-1-1-9,1 1-1,-1 0-1,1 0-10,-1 0-1,0-4-1,-4 0 0,0-8-14,5 8-2,-5-1-1,0-7 0,0 0-6,0 0 0,0 0-1,0 0 0,0 0 5,0 0 0,4-7 1,1-9 0,-5 4-27,-5 0-6,5 0 0,0 0-1,0 1 37,-4-1 7,4 0 1,4 0 1,1 0-20,-1 0-9,-4 12 8,0 0-8,0-12 9,0 12-9,9-11 10,-9 11-10,0 0 0,0 0 0,0 0 0,13-4 0,-13 4 12,9 8-3,5-1-1,-10 1 0,5 4-8,0 0 0,-5 0 0,1 4 8,4-4-8,-5-5 0,0-3 0,1 4-11,4 0-26,-5 0-6,-4-8-1,9 8 0,-9-4-72,5 4-14,-5-8-3,0 0-808</inkml:trace>
          <inkml:trace contextRef="#ctx0" brushRef="#br0" timeOffset="8095.8217">4809-89 806,'0'0'36,"0"0"7,0 0-35,0 0-8,0 0 0,0 0 0,-4 8 253,4-8 49,-5 12 10,5-4 1,5 0-168,-5 0-33,4 4-8,1-4 0,4 3-42,-9 1-8,4 0-2,5 0 0,-5 0-18,5 4-4,0-1-1,0-3 0,0 0-13,0 4-2,0-4-1,0-4 0,-1-1-13,1 1 0,0-4 0,0-4 0,-9 0 17,0 0-2,0 0-1,0 0 0,13 0-22,-13 0-5,0 0-1,0 0 0,9-19 29,5 3 5,-14 0 2,4 0 0,5-8-35,-5 5-7,-4 3-2,-4 0 0,-1 4 38,5-3 8,0 15 2,0 0 0,0 0-42,0 0-8,0-16-1,0 16-1,0 0 44,0 0 9,0 0 1,0 0 1,9 8-13,0 3-4,-4 5 0,4 4 0,-1 0 4,6 3 1,-10 9 0,1 0 0,4-5-5,-1 1-2,6 7 0,-1 5 0,-4-1-10,4 1 0,1-1 0,3-3 0,-3-1 0,3 9 0,-3-1-14,-1-3 5,0-9-144,1 1-29,-5-5-6,-1-3 0</inkml:trace>
        </inkml:traceGroup>
        <inkml:traceGroup>
          <inkml:annotationXML>
            <emma:emma xmlns:emma="http://www.w3.org/2003/04/emma" version="1.0">
              <emma:interpretation id="{CFD6E7D1-FF75-4A29-8A11-E6A41347C9EB}" emma:medium="tactile" emma:mode="ink">
                <msink:context xmlns:msink="http://schemas.microsoft.com/ink/2010/main" type="inkWord" rotatedBoundingBox="6311,9426 6685,9408 6707,9873 6333,9890"/>
              </emma:interpretation>
              <emma:one-of disjunction-type="recognition" id="oneOf5">
                <emma:interpretation id="interp23" emma:lang="en-AU" emma:confidence="0">
                  <emma:literal>2</emma:literal>
                </emma:interpretation>
                <emma:interpretation id="interp24" emma:lang="en-AU" emma:confidence="0">
                  <emma:literal>3</emma:literal>
                </emma:interpretation>
                <emma:interpretation id="interp25" emma:lang="en-AU" emma:confidence="0">
                  <emma:literal>1</emma:literal>
                </emma:interpretation>
                <emma:interpretation id="interp26" emma:lang="en-AU" emma:confidence="0">
                  <emma:literal>z</emma:literal>
                </emma:interpretation>
                <emma:interpretation id="interp27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8611.4177">5591-250 1900,'18'0'42,"-9"-4"9,-5-8 1,-4-4 1,13 4-42,-8 4-11,-1-4 0,5 4 0,0-3 94,4 3 17,1 0 3,-1 4 1,5 12-40,-5-4-8,5-4-2,0 8 0,-1 3-23,-8 1-5,5 4-1,-1 4 0,-4 0-14,0-1-3,-5-3-1,0 8 0,-4-1-10,0 1-8,-4 4 9,0-5-9,-5 5 0,0 0-16,4-5 1,-3 1 1,-10-8-11,4 0-3,6 3 0,-6-3 0,1-4-1,0 0-1,-1-4 0,5-4 0,0-4 6,1 4 0,-1-4 1,0 0 0,9 0 39,0 0 7,-5-8 1,5 8 1,0 0 4,0 0 1,5-12 0,-5 12 0,0 0 1,9-12 0,8 4 0,-3 4 0,4 0-7,-5 4 0,5 0-1,4 4 0,0-4-11,0 4-1,-4 0-1,9-4 0,-1 0-33,-3 4-6,-1 0-2,-4-4-794,4 0-159</inkml:trace>
        </inkml:traceGroup>
        <inkml:traceGroup>
          <inkml:annotationXML>
            <emma:emma xmlns:emma="http://www.w3.org/2003/04/emma" version="1.0">
              <emma:interpretation id="{0B8EDACA-14E3-4F1C-B12E-742060FF271A}" emma:medium="tactile" emma:mode="ink">
                <msink:context xmlns:msink="http://schemas.microsoft.com/ink/2010/main" type="inkWord" rotatedBoundingBox="7004,9146 7977,9100 8009,9805 7037,9851"/>
              </emma:interpretation>
              <emma:one-of disjunction-type="recognition" id="oneOf6">
                <emma:interpretation id="interp28" emma:lang="en-AU" emma:confidence="0">
                  <emma:literal>odd</emma:literal>
                </emma:interpretation>
                <emma:interpretation id="interp29" emma:lang="en-AU" emma:confidence="0">
                  <emma:literal>Odd</emma:literal>
                </emma:interpretation>
                <emma:interpretation id="interp30" emma:lang="en-AU" emma:confidence="0">
                  <emma:literal>odal</emma:literal>
                </emma:interpretation>
                <emma:interpretation id="interp31" emma:lang="en-AU" emma:confidence="0">
                  <emma:literal>ocld</emma:literal>
                </emma:interpretation>
                <emma:interpretation id="interp32" emma:lang="en-AU" emma:confidence="0">
                  <emma:literal>odcl</emma:literal>
                </emma:interpretation>
              </emma:one-of>
            </emma:emma>
          </inkml:annotationXML>
          <inkml:trace contextRef="#ctx0" brushRef="#br0" timeOffset="9079.3499">6337-128 1497,'0'0'32,"-4"0"8,4-12 0,-5 4 4,10-4-36,-5 0-8,-5 1 0,5 3 0,0 4 152,0 0 28,0 4 5,0 0 2,0 0-83,0 0-16,0 0-3,-4 12-1,-14-4-42,13 3-9,14 9-1,5-4-1,-5-4-18,4 0-3,-4 3-1,4-3 0,0 4-9,1-4 0,-5-8 0,4 4 8,0-8-8,1 8 0,-1-4 0,0 3 0,-4-3 0,0-8 0,0-3 0,0-1 0,0 0 9,-5 0 0,1-4 0,-5 4 0,-5-8-9,5 8 0,-9-3 0,5-1 0,-5 4 0,-4-4 13,-1 0-1,1 4-1,-5 0-11,5 1-16,-9 3 4,4-4 1,5 12-7,4-4-2,0-4 0,0 4 0,0 8-23,5-4-5,-1-1 0,1 5-1,8 4-44,-4 0-9,5 0-2,-1 4-544,0-4-110</inkml:trace>
          <inkml:trace contextRef="#ctx0" brushRef="#br0" timeOffset="9336.5049">6794-120 864,'0'-12'76,"0"4"-60,-4 0-16,4 4 0,0 4 270,-9-12 51,0 1 11,0-5 1,5 8-157,-1 0-32,-3-8-7,-6 4-1,5 0-57,-4 5-12,4-1-3,-4 12 0,4 4-37,-4 3-8,4 1-2,0 0 0,0 4-17,5-4 0,-1 7 0,5-7 0,0 4 0,5 0 0,-1 11 0,5-3-12,0-8 0,4 0 0,-4 0 0,4-1 0,1-11-24,3 4-4,-3-4 0,-1 0-1,-4-4-16,4 0-3,1-12-1,-6 4 0,6-4-72,-5 5-15,0-9-2</inkml:trace>
          <inkml:trace contextRef="#ctx0" brushRef="#br0" timeOffset="9565.2082">6683-527 230,'0'0'20,"0"0"-20,0 0 0,0 0 0,0 0 337,0 0 63,-4 12 13,4 4 3,4-4-213,1-4-43,-1 11-8,5-3-1,0 4-51,0 3-9,0-3-3,4 12 0,0 3-34,-4-3-7,9 0-2,0-5 0,-5 1-25,5-1-4,-9 1-2,4-4 0,0-1 7,1 1 2,-1-4 0,-4 0 0,0-5-70,4 1-13,-4 0-4,0 0 0,4-8-204,-4-4-42,13-4-8,-22 0-2</inkml:trace>
          <inkml:trace contextRef="#ctx0" brushRef="#br0" timeOffset="9805.8985">7079-172 2178,'0'0'48,"0"0"9,-9-7 3,0 7 1,9 0-49,-9 0-12,0 4 0,-4-1 0,4 1 78,0 8 13,-4-4 2,8 4 1,1 4-48,-1-4-10,1-1-1,0 5-1,-1-4-34,10 4 0,-1-4 0,0 0 0,1-1 0,4-3 0,0 0-9,-1 0 9,1 0-12,0-4 2,5 4 1,-1-8 0,-13 0-15,13 0-2,-4-8-1,4 0 0,-4 0-10,5 0-3,-10 0 0,5-3 0,-5-1-32,1 0-8,-1-4 0,1 0-881</inkml:trace>
          <inkml:trace contextRef="#ctx0" brushRef="#br0" timeOffset="9985.9766">6990-661 1886,'0'0'84,"0"0"16,0 0-80,0 0-20,-9 8 0,5-4 0,-1 4 124,5 7 20,0-3 4,9 8 0,0 0-38,4 3-8,-4 5-2,4 0 0,5 3-42,0 1-9,0 11-1,4 1-1,0-9-31,-4 5-5,4-5-2,-4 5 0,0-9-33,8 9-8,-8 3 0,4-7-832,-4-1-167</inkml:trace>
        </inkml:traceGroup>
        <inkml:traceGroup>
          <inkml:annotationXML>
            <emma:emma xmlns:emma="http://www.w3.org/2003/04/emma" version="1.0">
              <emma:interpretation id="{360D1E95-15C2-4616-8FE8-120BB1A34021}" emma:medium="tactile" emma:mode="ink">
                <msink:context xmlns:msink="http://schemas.microsoft.com/ink/2010/main" type="inkWord" rotatedBoundingBox="8469,9181 10515,9085 10544,9713 8498,9808"/>
              </emma:interpretation>
              <emma:one-of disjunction-type="recognition" id="oneOf7">
                <emma:interpretation id="interp33" emma:lang="en-AU" emma:confidence="0">
                  <emma:literal>numbers</emma:literal>
                </emma:interpretation>
                <emma:interpretation id="interp34" emma:lang="en-AU" emma:confidence="0">
                  <emma:literal>numbery</emma:literal>
                </emma:interpretation>
                <emma:interpretation id="interp35" emma:lang="en-AU" emma:confidence="0">
                  <emma:literal>numbed</emma:literal>
                </emma:interpretation>
                <emma:interpretation id="interp36" emma:lang="en-AU" emma:confidence="0">
                  <emma:literal>number</emma:literal>
                </emma:interpretation>
                <emma:interpretation id="interp37" emma:lang="en-AU" emma:confidence="0">
                  <emma:literal>numben</emma:literal>
                </emma:interpretation>
              </emma:one-of>
            </emma:emma>
          </inkml:annotationXML>
          <inkml:trace contextRef="#ctx0" brushRef="#br0" timeOffset="10612.4889">7763-195 633,'0'0'56,"0"0"-44,0 0-12,0 0 0,0 0 238,0 0 46,0 0 8,4 4 3,5 4-163,0 3-32,-5-3-6,5 8-2,-4 4-40,3-4-8,1-4-1,0 7-1,-4-3-20,-1 4-4,1-4-1,-1-5 0,0 1-7,5 0-2,-4 0 0,-1-4 0,1-4-8,-5-4 10,0 0-10,0 0 10,0 0-10,0 0 12,4-8-12,1 0 12,-1-4-2,-4 0 0,4-3 0,-4-1 0,0-4-10,0 4 8,0 0-8,5 1 8,-5-5-8,4 4 0,1 0 0,-1 4 0,-4 1 0,5 3 8,-5 8-8,4-8 8,5 4 8,-9 4 2,9 0 0,-9 0 0,9 4-3,0 0-1,4 0 0,-4 4 0,0 3-5,0 1-1,-5 4 0,5 0 0,0-4-8,0 4 0,-1-5 0,1 1 0,-4-4-36,4 4-10,-5-4-2,5 0 0,-5 4-200,-4-12-41</inkml:trace>
          <inkml:trace contextRef="#ctx0" brushRef="#br0" timeOffset="10985.8976">8105-195 1152,'0'0'102,"0"0"-82,0 0-20,0 0 0,0 0 193,4 12 35,-4 3 6,0-3 2,0-12-92,4 16-19,5-4-3,0 4-1,-4-4-49,-1-1-11,5-3-1,0 4-1,0-4-29,0 0-6,-1-4 0,6 0-1,-5 0-13,-9-4-2,0 0-8,4 0 12,5 0-33,0 0-7,-5-8-2,5 0 0,-4-4 75,-1 4 15,1-4 4,-1 1 0,-4-9-52,4 4-12,1 0 0,-1-4 0,-4 1 0,0-1 0,0 4 0,5 0 0,-1 5-17,-4-1-7,5 4 0,-5 0-1,0 8 40,0 0 8,0 0 1,0 0 1,0 12-25,4-4 0,1 0 0,3 3 0,-3 1 0,4 4 0,-5-4 0,1 4 0,-5 3 0,4-3 0,0-4 0,1 8 0,-1-8-67,5 3-18,-4-3-4,4 0-1,4 0-112,-4-4-22,-5 0-5</inkml:trace>
          <inkml:trace contextRef="#ctx0" brushRef="#br0" timeOffset="11459.1916">8473-239 1479,'0'0'32,"0"0"8,0 0 0,0 0 2,5 12-34,-1-4-8,0 4 0,1 0 0,-1-4 88,1 7 16,-1 1 4,1-4 0,-1 4-43,1-4-8,-1-4-1,0 3-1,1 1-25,-1-4-5,-4-8-1,0 0 0,5 8-7,-5-8-1,0 0-1,0 0 0,0 0 4,0 0 1,4-4 0,-4-4 0,0-11-5,0 3-1,0 4 0,0-8 0,5 4-3,-5-3-1,0-5 0,0 4 0,4 8 8,1-3 2,-5-5 0,4 8 0,0 4-7,1 4-1,-5 4 0,4-4 0,5 0-12,-9 4 9,5 4-9,4 0 8,-1 4-8,-8-8 12,0 0-12,5 8 12,4 8-12,-5-4 8,1-5-8,-1 5 8,0-4-8,5 0 0,-9-8 0,5 8 0,-1 4 0,-4-12 0,0 0 0,0 0 0,0 0 0,0 0 0,5-8 0,-1 0 0,1-4 0,-5-4 0,4 5 0,0-5 0,-4 0 0,5 8 0,-5 0 0,4 4 0,-4 4 0,5-8 0,-5-3 0,4 3 0,-4 8 0,9 0 0,0 0 0,0 4 8,-5 11-8,5 1 0,-4 4 9,4 4-9,-1-5 8,1 1-8,-4 0 8,4 0-8,-1-1 0,1 1 0,-4-4 0,4 0 0,0-5-19,-1 1-8,-3 0-1,4 0-1,-5-4-47,-4-8-8,0 0-3,9 8-919</inkml:trace>
          <inkml:trace contextRef="#ctx0" brushRef="#br0" timeOffset="11933.7075">8864-626 230,'0'-15'20,"4"11"-20,-4 4 0,0 0 0,0 0 269,0 0 50,9 12 9,-4-1 3,4 5-170,0-4-33,-1 4-8,1 0 0,0 3-43,0-3-8,0 4-1,0 4-1,-5-5-32,5 5-7,-4-4 0,-1 7-1,0 1 29,1 0 7,4-1 1,-5 1 0,-4-4 0,5-1 0,4-7 0,-9 0 0,0 0-52,0-4-12,0-1 0,0-3 0,4 4 0,-4-4-15,0-4 3,4 4 1,-4-4 11,0-4 0,0 0 8,5-8-8,-5 8 9,0 0-9,0-12 12,0 12-12,9-16 19,0 4-3,-9-3-1,9 3 0,-1 4-23,1-4-5,-4-8-1,-1 1 0,5-1 42,0 0 9,-5 4 2,1 1 0,-1 7-8,-4 8-2,0 0 0,5-8 0,-1-4-4,1 0-1,-5 0 0,0 4 0,0 8-11,0 0-2,-9-8-1,0 4 0,4 0 2,-4-3 0,-4 3 0,-5 4 0,5 4-12,4-4 12,9 0-12,-9 4 12,-4-1-12,0 1 0,8-4 0,-4 4 0,0 4-15,9-8-1,0 0-1,0 8 0,-4 0-27,4 4-6,0-4-1,0 8 0,4-5-51,1 1-10,-5-12-3,9 12 0,0 0-113,-5 0-22,5-8-5</inkml:trace>
          <inkml:trace contextRef="#ctx0" brushRef="#br0" timeOffset="12305.4074">9162-337 1605,'4'-4'71,"0"4"15,1-4-69,4 0-17,0 0 0,-9 4 0,9 8 112,-1-4 18,1 0 4,-4-4 1,4 0-41,-1 0-8,1-4-2,0 0 0,0 0-16,0 0-3,0-4-1,0 0 0,-5-4-24,1 0-4,4 4-2,-5-3 0,-4-1-14,9 0-4,-9 0 0,0 4 0,4-4-7,-4 4-1,-4 1-8,4 7 12,-5-8-4,5 8-8,-8-8 11,-1 8-11,0 0 10,0 4-10,0 4 8,0 0-8,5 3 0,-1 1 0,1 4-12,-1 4 12,1-4-13,-1-1 5,10 1 8,-1 4-13,1-4 1,-1 3 0,1 5 0,4-4 0,-1 0-10,6-9-2,-5 5 0,0-8 0,-1 0-4,1 0-2,0 0 0,0-4 0,0-4-14,0-4-2,0 4-1,-5-4 0,5-4-11,-5 0-2,10 0-1,-5 0 0,0-4-42,-1 1-8,-3-5-1,4 4-469,0 0-94</inkml:trace>
          <inkml:trace contextRef="#ctx0" brushRef="#br0" timeOffset="12732.4222">9508-385 345,'4'32'31,"1"-20"-31,-1 7 0,1-11 0,-5 4 205,4 0 35,-4 4 8,5 0 0,-1-5-90,-4 1-18,4 4-4,-4-4-1,0-12-57,5 8-11,-5-8-3,4 4 0,-4-4 16,0 0 4,0 0 0,0 0 0,0 0-51,0 0-9,0 0-3,0 0 0,0-12-12,0-4-9,5-4 12,-5 1-12,4 3 8,1 0-8,-5 8 0,4 0 0,5 0 0,-5 1 0,1-5 0,-1 4 0,-4 8-20,5-4 1,-1-4 1,5 4 0,0-8-8,4 4-2,-4 4 0,0-4 0,4 0 7,-4 1 1,0-1 0,4 4 0,-4-4 11,0 0 9,0 4-12,-9 4 12,0 0 15,0 0 9,0 0 3,0 0 0,0 0 29,0 0 7,0 0 1,0 0 0,0 0 0,0 0 0,0 0 0,0 0 0,0 8-20,0 4-4,0 0-1,0-1 0,0-3-11,0-8-3,0 0 0,0 0 0,0 0-41,0 16-8,5 4-1,3-4-1,1-4-10,-4-1-1,-1 9-1,5-8 0,0-4 60,0 4 12,-5 0 2,5-1 1,-4 1-29,4 0-8,-5 8 0,0-4 0,-4-16 23,0 7 3,0 5 1,0 0 0,-8-4-37,-1 4-7,0 0-2,0-4 0,0 0 11,-4 3 8,-5-3-12,5 0 12,-5-4-208,0 4-34</inkml:trace>
        </inkml:traceGroup>
        <inkml:traceGroup>
          <inkml:annotationXML>
            <emma:emma xmlns:emma="http://www.w3.org/2003/04/emma" version="1.0">
              <emma:interpretation id="{70E79F3D-EE2F-4341-9985-91ED946025C1}" emma:medium="tactile" emma:mode="ink">
                <msink:context xmlns:msink="http://schemas.microsoft.com/ink/2010/main" type="inkWord" rotatedBoundingBox="11094,9351 11451,9335 11469,9708 11111,9725"/>
              </emma:interpretation>
              <emma:one-of disjunction-type="recognition" id="oneOf8">
                <emma:interpretation id="interp38" emma:lang="en-AU" emma:confidence="0">
                  <emma:literal>is</emma:literal>
                </emma:interpretation>
                <emma:interpretation id="interp39" emma:lang="en-AU" emma:confidence="0">
                  <emma:literal>Is</emma:literal>
                </emma:interpretation>
                <emma:interpretation id="interp40" emma:lang="en-AU" emma:confidence="0">
                  <emma:literal>1s</emma:literal>
                </emma:interpretation>
                <emma:interpretation id="interp41" emma:lang="en-AU" emma:confidence="0">
                  <emma:literal>ls</emma:literal>
                </emma:interpretation>
                <emma:interpretation id="interp42" emma:lang="en-AU" emma:confidence="0">
                  <emma:literal>'s</emma:literal>
                </emma:interpretation>
              </emma:one-of>
            </emma:emma>
          </inkml:annotationXML>
          <inkml:trace contextRef="#ctx0" brushRef="#br0" timeOffset="13278.724">10370-412 2026,'0'0'90,"0"0"18,8-4-86,-3 4-22,-5 0 0,0 0 0,0 0 40,0 0 4,0 0 1,0 0 0,0 0-36,0 0-9,4 0 0,5 4-647,0-4-131</inkml:trace>
          <inkml:trace contextRef="#ctx0" brushRef="#br0" timeOffset="13129.0267">10409-424 806,'-8'16'72,"8"-12"-58,-5-4-14,5 0 0,0 0 299,0 0 57,0 0 11,0 0 2,0 0-233,5 11-46,-1 5-10,5 0-1,0 8-12,0-1-3,-9-3 0,4 0 0,5 0-51,-5-1-13,5 1 0,-9 0 0,-4-8-32,4 3-8,0 1-3,0-4-1092</inkml:trace>
          <inkml:trace contextRef="#ctx0" brushRef="#br0" timeOffset="13645.1765">10729-389 1382,'-4'12'61,"4"-12"13,-9 0-59,4-4-15,-3 4 0,-1 0 0,0 0 284,0 0 53,-4 0 11,4 0 3,-5 0-229,1 4-46,0 0-8,4-4-3,-4 4-52,4 4-13,0-8 0,0 8 0,4 4 0,5-12 0,0 0 0,0 0 0,5 12 0,-1-1 0,1-3 0,4 4 0,-5-4 0,9 8 0,1-8 0,-1 8 0,0-1 14,-4-7 0,0 4 0,5-4 0,-6 4-14,6 4 0,-10-9 0,5 5 0,-5-8 0,-4 4 0,0 0 0,0 0 0,-8 4 14,3-8-3,-4 4-1,0 0 0,-4-1-28,0 1-6,-5-4 0,0 4-1,0-4 25,1 4 0,-1-4 0,-4-4 0,4 0-151,0-4-25</inkml:trace>
        </inkml:traceGroup>
        <inkml:traceGroup>
          <inkml:annotationXML>
            <emma:emma xmlns:emma="http://www.w3.org/2003/04/emma" version="1.0">
              <emma:interpretation id="{94491316-E158-498E-85D3-38F58D151635}" emma:medium="tactile" emma:mode="ink">
                <msink:context xmlns:msink="http://schemas.microsoft.com/ink/2010/main" type="inkWord" rotatedBoundingBox="11910,9362 13307,9297 13328,9736 11930,9802"/>
              </emma:interpretation>
              <emma:one-of disjunction-type="recognition" id="oneOf9">
                <emma:interpretation id="interp43" emma:lang="en-AU" emma:confidence="0">
                  <emma:literal>even</emma:literal>
                </emma:interpretation>
                <emma:interpretation id="interp44" emma:lang="en-AU" emma:confidence="0">
                  <emma:literal>eren</emma:literal>
                </emma:interpretation>
                <emma:interpretation id="interp45" emma:lang="en-AU" emma:confidence="0">
                  <emma:literal>ever</emma:literal>
                </emma:interpretation>
                <emma:interpretation id="interp46" emma:lang="en-AU" emma:confidence="0">
                  <emma:literal>eoen</emma:literal>
                </emma:interpretation>
                <emma:interpretation id="interp47" emma:lang="en-AU" emma:confidence="0">
                  <emma:literal>aen</emma:literal>
                </emma:interpretation>
              </emma:one-of>
            </emma:emma>
          </inkml:annotationXML>
          <inkml:trace contextRef="#ctx0" brushRef="#br0" timeOffset="14190.9802">11200-93 1036,'0'0'92,"0"0"-73,0 0-19,0 0 0,9 0 160,0 0 28,0 0 5,0 0 2,-1 0-71,1 0-13,5 0-3,-1-4-1,-4 1-29,0-5-6,4 0 0,0 4-1,-4-4-38,0 0-7,4-4-2,-4 0 0,0 4-14,-4 1-10,4-5 12,-5 0-12,-4 4 10,4-4-10,-4 0 8,0 0-8,-8 8 8,8 4-8,0 0 8,-9-3-8,-5-5 0,5 8 0,-4 0 0,4-4 0,-4 0 0,0 4-11,4 8 11,-5-4-12,10 3 12,-5 5-12,0-4 12,5 4-12,-1 0 12,5 0-8,0 0 8,0 7-8,5 1 8,-1 0 0,5-4 0,0-1 0,0 1 9,0-4-9,4 4 12,0-4-12,1-1 0,-5-3 0,4 0 0,0 0 0,1 0 0,-1-4 0,-4 0 0,4-4 0,-4-4-12,4 0-4,-4 0 0,0-4 0,0-4-43,0 1-9,-5-5-1,5 0-935</inkml:trace>
          <inkml:trace contextRef="#ctx0" brushRef="#br0" timeOffset="14742.0658">11538-377 691,'0'0'30,"0"0"7,0 0-29,0 12-8,4-4 0,0 8 0,1-4 301,-1-1 59,1 1 12,4 4 3,0 4-216,-1-4-43,1 3-9,5 1-2,-6-4-28,1-4-5,5 3-2,-5 1 0,4-4-32,-4-4-6,0 0-2,0 0 0,-9-8-17,0 0-3,0 0-1,0 0 0,0 0-9,0 0 12,0 0-12,0 0 12,8-8-12,-8 8 8,5-12-8,-5 0 8,4-8-8,-4 5-9,0-1 9,0-4-13,0-4-28,5 5-6,-1 3-1,1 4 0,-5 0 39,4 0 9,5 1 0,0 3 0,-9 8 0,0 0 0,0 0 0,0 0 0,0 0-40,13 0-5,-4 4-2,9 0 0,-5 3 24,5-7 5,-5-3 1,1-1 0,3 11 17,1-3 17,-5 0-3,1 0-1,3 0-13,-3-4 0,4 4 8,-1-4-8,-3-4 0,-1 4 0,-4-4 8,4 4-8,-13 0 0,5-4 9,3-4-9,1 1 8,-4-1 9,-1-4 2,-4 0 0,0 0 0,0 0 9,0 4 1,-9 0 1,5 5 0,-1-5-30,-3 4 0,-6 0-8,5 8 8,1 0 22,-6 0 11,14-4 3,-9 7 0,0 1-25,1 4-11,-1 0 10,0 4-10,0 4 0,4-1 0,5-19 0,0 12 0,5 4 0,-1 4 0,1-1 0,-1 1 0,5-4 0,4 0 0,-8 0 0,4-5-10,4 1 10,-4-4-10,4 0 10,-4-4-10,-9-4-15,13-4-3,-4 4-1,-9 0 0,9-12-34,-4 4-6,4-7-2,-1 3 0,-8 12-153,9-16-30</inkml:trace>
          <inkml:trace contextRef="#ctx0" brushRef="#br0" timeOffset="15079.5889">12213-385 864,'0'0'76,"0"0"-60,0 0-16,0 0 0,4 12 250,0 0 47,1-4 10,-1 4 1,-4-12-158,5 12-32,-1 3-6,1 1-2,-5-16-26,4 12-6,1 4-1,-1 0 0,0-9-27,-4 5-6,0 0 0,0-12-1,0 0-14,0 0-2,0 0-1,0 0 0,0 0-6,0 0-2,0 0 0,9-4 0,-4-8-3,-1 4-1,1-3 0,-1-5 0,1-8-6,3 8-8,-3 5 11,-1-1-11,5-4 9,0 0-9,0 0 0,0 0 9,-5 1-9,5 3 0,0 0 9,4 4-9,1-4 0,-5 4 9,-1 8-9,1 0 0,0 0 8,5 12-8,-1 4 0,0 0 0,0 7 8,-4-7-8,0-4 9,0 8-9,0 0 0,4 3 8,-8 1-8,4 0 0,0-5 0,4 9 0,-4-8-12,0 0 12,-5-1-49,1-7-3,-1 0-1,-4-12-825,0 0-165</inkml:trace>
        </inkml:traceGroup>
        <inkml:traceGroup>
          <inkml:annotationXML>
            <emma:emma xmlns:emma="http://www.w3.org/2003/04/emma" version="1.0">
              <emma:interpretation id="{4A41D75F-B103-4214-B3C6-B888F9340477}" emma:medium="tactile" emma:mode="ink">
                <msink:context xmlns:msink="http://schemas.microsoft.com/ink/2010/main" type="inkWord" rotatedBoundingBox="14021,9077 15849,8992 15886,9777 14057,9862"/>
              </emma:interpretation>
              <emma:one-of disjunction-type="recognition" id="oneOf10">
                <emma:interpretation id="interp48" emma:lang="en-AU" emma:confidence="0">
                  <emma:literal>(True)</emma:literal>
                </emma:interpretation>
                <emma:interpretation id="interp49" emma:lang="en-AU" emma:confidence="0">
                  <emma:literal>(true)</emma:literal>
                </emma:interpretation>
                <emma:interpretation id="interp50" emma:lang="en-AU" emma:confidence="0">
                  <emma:literal>(True}</emma:literal>
                </emma:interpretation>
                <emma:interpretation id="interp51" emma:lang="en-AU" emma:confidence="0">
                  <emma:literal>(Trae)</emma:literal>
                </emma:interpretation>
                <emma:interpretation id="interp52" emma:lang="en-AU" emma:confidence="0">
                  <emma:literal>(true}</emma:literal>
                </emma:interpretation>
              </emma:one-of>
            </emma:emma>
          </inkml:annotationXML>
          <inkml:trace contextRef="#ctx0" brushRef="#br1" timeOffset="19016.9162">13438-566 518,'-4'-12'46,"-1"4"-37,5 8-9,0-8 0,0 0 248,-4 0 47,4 8 9,0 0 3,0-8-135,0 8-26,0 0-6,0 0 0,0 0-41,0 0-8,-9-8-2,5 8 0,-5 4-33,0 4-6,0 0-2,0 8 0,0 8-19,0 3-4,1 1-1,-1 7 0,0 1-13,0 0-3,9-5-8,-5 1 12,5-1-12,0-3 0,0 0 0,0-1 0,5-3 0,4 4 0,-5-9 0,5-3 0,0 0-13,0 0 1,0-8 0,0-1 0,-9-7-52,13 4-11,0-4-1,-4-4-672,4-3-133</inkml:trace>
          <inkml:trace contextRef="#ctx0" brushRef="#br1" timeOffset="19317.6184">13576-479 1432,'0'0'64,"0"-12"12,0 12-60,0 0-16,0 0 0,0 0 0,0 0 80,0 0 14,4-8 2,1 0 1,4 4-14,0-4-3,-9 8-1,9-4 0,-9 4-36,8-4-7,6 4-2,-5 0 0,-9 0 42,8 0 9,6 0 2,-5 0 0,4 0-43,0 4-8,1 0-1,3 0-1,-8 0-22,5-8-4,-1 4 0,5-4-8,-5 4 21,5 4-2,0 0-1,-1 0 0,1-4-18,-5-4 0,5 4 8,-4-4-8,-6 0 0,-8 4-16,0 0 4,0 0 0,0 0-141,0 0-28,0 0-6</inkml:trace>
          <inkml:trace contextRef="#ctx0" brushRef="#br1" timeOffset="19556.8639">13745-523 1659,'0'0'73,"0"0"16,0 0-71,0 0-18,4 8 0,-4-8 0,5 12 131,-1 0 22,-4 0 5,5-1 1,-5 5-58,-5 4-11,5-4-2,0 7-1,0-7-47,0 4-8,0 4-3,5-1 0,-5 1 28,0 4 6,8-1 1,-3-3 0,-5-4-52,0-1-12,4-3 0,1 0 0,-1-4-48,-4 0-13,0-4-3,0-8 0,0 0-137,0 0-28,0 0-6</inkml:trace>
          <inkml:trace contextRef="#ctx0" brushRef="#br1" timeOffset="19836.7506">13914-270 1317,'4'31'58,"0"-19"13,-4 0-57,0 0-14,5 0 0,4 4 0,-9-5 112,0 1 19,0-4 4,4 4 1,-4-8-39,0-4-7,0 0-2,0 0 0,0 0-24,0 0-6,0 0-1,0 0 0,0 0-18,0 0-4,9-8-1,-5-4 0,1 4-11,-5-8-3,4 1 0,1-1 0,-5 0-5,4 0-2,1-3 0,-1 7 0,1 0-13,-1 4 9,0-4-9,5-4 8,-4 1-8,4 3 0,-5 0 0,5 8 0,0 0-23,-5 4 0,-4 0 0,9-4 0,-9 4-57,9-4-12,-4 0-3,-5 4-919</inkml:trace>
          <inkml:trace contextRef="#ctx0" brushRef="#br1" timeOffset="20413.1899">14216-329 691,'-5'19'61,"5"-7"-49,-4-4-12,4-4 0,0-4 241,0 0 46,0 0 9,-5 8 1,1-4-127,4-4-26,0 0-4,0 8-2,-5-4-52,5 4-10,-4 3-3,4 1 0,-5 0-36,5 0-7,0 0-2,5 0 0,-5-1-16,0 5-4,4-8-8,1 0 12,-5-8-12,4 8 0,-4-8 0,9 8 0,-9-8 0,9 0 0,-9 0 0,9-4 0,0 4 0,0-4 0,-9 4-9,8-8 9,1 0-18,0 0 2,-4-4 1,4 5 0,-5-1-1,0 0-1,1-4 0,4 0 0,-5 4-8,-4 4-2,5-4 0,4 0 0,-5-3 27,-4-1 0,0 12 0,0 0 0,9 0 0,-5-4 0,-4-8 0,5 4 0,-5 4 13,0 4 8,0 0 2,0 0 0,4-8 14,-4 8 3,0 0 1,0 0 0,0 0-33,0 0-8,0 0 0,0 0 0,0 0 0,0 0 0,0 0 0,0 0 0,-4 8 0,4-8 0,0 0 0,0 0 0,0 8 16,-5 4 2,5-12 0,0 8 0,0-8-29,0 0-5,0 0-2,0 0 0,5 12 18,-5-5 0,4 1 0,-4 0 0,0-8 0,0 8 0,0 0 0,0-8 0,0 0 0,5 8 0,-1 4 0,-4-4 0,0-8 21,5 12 8,-5-12 2,4 7 0,-4-7 1,0 0 1,0 0 0,4 8 0,-4-8-33,9 4 0,-9-4 0,9 8 0,-9-8 0,9 8 0,0-4 0,-9-4 0,9 8 0,-9-8 0,0 0 0,0 0 0,0 0 0,4 4 0,-4-4 0,0 0 0,0 0-44,0 0-16,0 0-4,0 0 0,0 0 52,0 0 12,0 0 0,5-8-788,4 0-154</inkml:trace>
          <inkml:trace contextRef="#ctx0" brushRef="#br1" timeOffset="20863.5259">14495-172 1807,'-4'-11'80,"4"11"16,0 0-76,0 0-20,0 0 0,0 0 0,0 0 120,0 0 20,0 0 4,9 0 0,4-4-51,-4 4-10,4-4-3,1 0 0,-6 0-31,6-4-6,-5 4-2,0 0 0,4-4-16,0 4-3,-4-4-1,0-4 0,0-3-4,0 3-1,0 0 0,0 0 0,-1 0-4,-3 0-2,-1 1 0,1-1 0,-1 4-2,-4-4 0,0 4 0,-4 0 0,-1-4-8,1 4 12,-5 1-12,0-1 12,0 4-12,0 4 0,-4 0 0,4 4 8,-4 0-16,4 7-4,-4 1-1,4 0 0,0 4-4,0 0-1,4 4 0,5 3 0,0-7 18,0 8 0,0-1 0,0 1 0,0-4 0,5 3-10,8-3 10,-4 0-8,4-4 8,1 0 0,-1-5 0,0 5-8,5-8 8,-4 0 0,3-4 0,-3-4-8,-1 0 8,5-4 0,-5 0 0,0-8 0,1 0 0,-5-3 0,4-1-12,-4 0 4,0-4-37,0 0-7,-1-3-2,1-1-753,5-7-150</inkml:trace>
          <inkml:trace contextRef="#ctx0" brushRef="#br1" timeOffset="21086.969">14922-772 1209,'0'0'108,"0"0"-87,0 0-21,9 8 0,-1 0 189,1 0 34,0 8 6,5-4 2,-1 0-78,0-1-15,0 1-3,1 4-1,4 0-35,-5 0-7,0 3-2,1 5 0,-1 0-26,-4-1-4,0 1-2,0 4 0,-1 3-17,-3 1-3,-1-1-1,1 5 0,-5 0-19,-5 3-4,1-3-1,-1 3 0,-8 1-13,4-9 0,-9 5 0,1-5 0,-1 1-139,-4-5-30,4 1-7</inkml:trace>
        </inkml:traceGroup>
      </inkml:traceGroup>
      <inkml:traceGroup>
        <inkml:annotationXML>
          <emma:emma xmlns:emma="http://www.w3.org/2003/04/emma" version="1.0">
            <emma:interpretation id="{6872FDBE-CFEB-410F-9AB3-EB106D84168B}" emma:medium="tactile" emma:mode="ink">
              <msink:context xmlns:msink="http://schemas.microsoft.com/ink/2010/main" type="line" rotatedBoundingBox="913,10714 16249,9926 16318,11275 983,12063"/>
            </emma:interpretation>
          </emma:emma>
        </inkml:annotationXML>
        <inkml:traceGroup>
          <inkml:annotationXML>
            <emma:emma xmlns:emma="http://www.w3.org/2003/04/emma" version="1.0">
              <emma:interpretation id="{2F20F847-3432-4C27-BB05-DBFBDE6E8E3B}" emma:medium="tactile" emma:mode="ink">
                <msink:context xmlns:msink="http://schemas.microsoft.com/ink/2010/main" type="inkWord" rotatedBoundingBox="945,11030 1916,11243 1795,11797 823,11584"/>
              </emma:interpretation>
              <emma:one-of disjunction-type="recognition" id="oneOf11">
                <emma:interpretation id="interp53" emma:lang="en-AU" emma:confidence="0">
                  <emma:literal>P:</emma:literal>
                </emma:interpretation>
                <emma:interpretation id="interp54" emma:lang="en-AU" emma:confidence="0">
                  <emma:literal>To:</emma:literal>
                </emma:interpretation>
                <emma:interpretation id="interp55" emma:lang="en-AU" emma:confidence="0">
                  <emma:literal>I:</emma:literal>
                </emma:interpretation>
                <emma:interpretation id="interp56" emma:lang="en-AU" emma:confidence="0">
                  <emma:literal>F:</emma:literal>
                </emma:interpretation>
                <emma:interpretation id="interp57" emma:lang="en-AU" emma:confidence="0">
                  <emma:literal>p:</emma:literal>
                </emma:interpretation>
              </emma:one-of>
            </emma:emma>
          </inkml:annotationXML>
          <inkml:trace contextRef="#ctx0" brushRef="#br0" timeOffset="30752.2913">328 1573 230,'0'0'20,"0"0"-20,0-8 0,0 8 0,0 0 389,0-7 74,0-1 14,-4 4 3,4 4-265,0 0-54,0 0-10,0 0-3,0 0-56,0 0-12,0 0-3,0 0 0,0 0-34,0 8-7,4 7-2,-4 1 0,5 0-17,-1 0-3,-4 7-1,5-3 0,-1 12-13,5-5 0,-5 1 0,5-4 0,-9-5 0,9 1-8,-5-4-1,5 4 0,0-8-39,-9-1-8,5-3-2,-5-8 0,0 0-126,0 0-26,0 0-5,0-4-770</inkml:trace>
          <inkml:trace contextRef="#ctx0" brushRef="#br0" timeOffset="31019.0623">310 1605 576,'-4'-24'51,"0"16"-41,4 0-10,0 8 0,0-7 207,0 7 39,0 0 8,0 0 2,4-8-100,-4 8-20,0 0-4,18-4-1,-14 0-48,5 0-10,9 4-1,-5 0-1,-4 0-21,4 0-4,1 0-1,3 4 0,-3-4-7,-1 4-2,5 0 0,-9 4 0,4-1 1,5 1 0,-14 4 0,10-4 0,-6 0-25,-3 0-4,-1 0-8,5 0 11,-9 0 4,0-8 1,0 0 0,-9 0 0,0 0 0,1 3 1,-1 5 0,0 0 0,-9-4-6,5 4-2,-1 8 0,-3-8 0,3-4-9,-3-4 0,3 4 0,-8 0 0,13-4-30,-13 0-8,4 0-2,5 0 0,4 0-176,-4 4-36</inkml:trace>
          <inkml:trace contextRef="#ctx0" brushRef="#br0" timeOffset="31277.2331">208 1313 864,'9'12'76,"-9"-4"-60,0-1-16,5 1 0,-1-4 330,5-4 63,4 4 13,-8-4 2,8 0-244,0 4-50,1-4-10,3 0-1,1 0-47,0 0-8,4 0-3,-9 0 0,5 0-25,0 0-4,0-8-2,0 8 0,4-4-14,-9 0 0,5 4 0,-9 0 0,8-4-96,-8 0-20,5 4-3,-1-3-1055</inkml:trace>
          <inkml:trace contextRef="#ctx0" brushRef="#br0" timeOffset="31585.7572">1096 1554 2188,'-8'-8'97,"8"8"20,0 0-93,0 0-24,-9 8 0,9-1 0,-14-3 107,14-4 17,0 0 3,0 0 1,0 0-103,0 0-25,-4 12 0,0 0 0,4-12-148,0 0-36</inkml:trace>
          <inkml:trace contextRef="#ctx0" brushRef="#br0" timeOffset="31744.2381">1110 1842 2240,'0'0'0,"0"0"0,0 0 121,0 0 25,0 0 5,0 0 1,0 0-104,0 0-20,0 0-4,0 0-796,0 0-160</inkml:trace>
        </inkml:traceGroup>
        <inkml:traceGroup>
          <inkml:annotationXML>
            <emma:emma xmlns:emma="http://www.w3.org/2003/04/emma" version="1.0">
              <emma:interpretation id="{F3E9E336-095D-4050-AF3E-DBB3DC2AB1C9}" emma:medium="tactile" emma:mode="ink">
                <msink:context xmlns:msink="http://schemas.microsoft.com/ink/2010/main" type="inkWord" rotatedBoundingBox="2782,11042 2826,11661 2382,11692 2339,11073"/>
              </emma:interpretation>
              <emma:one-of disjunction-type="recognition" id="oneOf12">
                <emma:interpretation id="interp58" emma:lang="en-AU" emma:confidence="0">
                  <emma:literal>¥</emma:literal>
                </emma:interpretation>
                <emma:interpretation id="interp59" emma:lang="en-AU" emma:confidence="0">
                  <emma:literal>1</emma:literal>
                </emma:interpretation>
                <emma:interpretation id="interp60" emma:lang="en-AU" emma:confidence="0">
                  <emma:literal>€</emma:literal>
                </emma:interpretation>
                <emma:interpretation id="interp61" emma:lang="en-AU" emma:confidence="0">
                  <emma:literal>I</emma:literal>
                </emma:interpretation>
                <emma:interpretation id="interp62" emma:lang="en-AU" emma:confidence="0">
                  <emma:literal>T</emma:literal>
                </emma:interpretation>
              </emma:one-of>
            </emma:emma>
          </inkml:annotationXML>
          <inkml:trace contextRef="#ctx0" brushRef="#br0" timeOffset="32695.914">1621 1392 230,'8'12'20,"-8"-12"-20,0 0 0,0 0 0,0 0 425,0 0 81,0 0 16,0 0 3,9 4-357,0-4-71,0 3-14,9-3-3,-9 0-18,8 0-3,-3-3-1,8 3 0,-4-8-27,0 8-6,-1-4-1,6 0 0,-6-4-24,1 0 0,0 4 0,0-8 0,-5 4 0,5 0 8,-1 0-8,-8 1 0,0-1-8,0 4-8,4-4 0,-8 4-1,-5 4-38,0 0-7,0 0-2,0 0 0,4-4-16,-4 4-4,0 0-1,0 0-581,0 0-116</inkml:trace>
          <inkml:trace contextRef="#ctx0" brushRef="#br0" timeOffset="34233.6513">1727 1680 576,'0'0'51,"0"0"-41,-4 4-10,-1 0 0,5-4 268,0 0 52,0 0 11,0 0 1,-4 4-173,4-4-35,0 0-8,0 0 0,0 0-13,0 0-3,0 0 0,0 0 0,9 4-38,4 0-8,0 0-2,5 0 0,-5-4-16,5 0-4,4-4-1,-8 4 0,3-4-17,-3 0-3,4 0-1,-1-4 0,1 0-10,-5 0 0,1 0 0,-5 0 0,0-4 0,-1 5 0,6-5-11,-5 4 11,-1 0-53,-3 0-6,-1 4-1,-4 4 0,9-8-54,-9 8-11,0 0-3,0 0-921</inkml:trace>
          <inkml:trace contextRef="#ctx0" brushRef="#br0" timeOffset="34473.1721">1789 1893 806,'0'0'72,"0"0"-58,0 0-14,0 0 0,0 0 310,0 0 59,0 0 12,0 0 3,0 0-199,0 0-39,0 0-8,0 0-2,9 4-64,0 0-12,4 0-4,-4-4 0,5 0-12,-1 0-4,0-4 0,5 0 0,0-4-12,0 4-4,-1-4 0,1 0 0,-5 1-24,1-1 0,-1 0 0,5 4-11,-9-8-65,4 4-12,0 0-4,5-4-1190</inkml:trace>
          <inkml:trace contextRef="#ctx0" brushRef="#br0" timeOffset="33909.067">1994 1273 345,'0'0'31,"0"0"-31,0 8 0,0-8 0,0 0 160,0 0 25,0 0 6,0 0 1,0 0-52,0 0-9,0 0-3,0 0 0,0 0 0,0 0 0,0 0 0,0 0 0,0 0-12,0 0-2,0 0-1,0 0 0,0 0-27,0 0-6,4 12 0,-4 0-1,0 4-33,4-1-6,1 5-2,-1 0 0,1 4-18,-5-1-4,4 1-1,5 4 0,0-5-7,0-3-8,-9 0 11,0 7-11,4 1 0,-4 4 0,9-5 0,0-7 0,-4 0 0,-1-1-11,0-7 2,1 0 0,-1-4-32,-4-8-7,0 0 0,0 0-1,0 0-217,0 0-43</inkml:trace>
        </inkml:traceGroup>
        <inkml:traceGroup>
          <inkml:annotationXML>
            <emma:emma xmlns:emma="http://www.w3.org/2003/04/emma" version="1.0">
              <emma:interpretation id="{4848CD24-3C72-4AC9-9BDD-D017F84318B9}" emma:medium="tactile" emma:mode="ink">
                <msink:context xmlns:msink="http://schemas.microsoft.com/ink/2010/main" type="inkWord" rotatedBoundingBox="3384,10945 4941,10800 5004,11472 3447,11618"/>
              </emma:interpretation>
              <emma:one-of disjunction-type="recognition" id="oneOf13">
                <emma:interpretation id="interp63" emma:lang="en-AU" emma:confidence="0">
                  <emma:literal>Load</emma:literal>
                </emma:interpretation>
                <emma:interpretation id="interp64" emma:lang="en-AU" emma:confidence="0">
                  <emma:literal>road</emma:literal>
                </emma:interpretation>
                <emma:interpretation id="interp65" emma:lang="en-AU" emma:confidence="0">
                  <emma:literal>Zodd</emma:literal>
                </emma:interpretation>
                <emma:interpretation id="interp66" emma:lang="en-AU" emma:confidence="0">
                  <emma:literal>209 D</emma:literal>
                </emma:interpretation>
                <emma:interpretation id="interp67" emma:lang="en-AU" emma:confidence="0">
                  <emma:literal>2odd</emma:literal>
                </emma:interpretation>
              </emma:one-of>
            </emma:emma>
          </inkml:annotationXML>
          <inkml:trace contextRef="#ctx0" brushRef="#br0" timeOffset="38267.823">3433 1581 748,'0'0'67,"-5"-4"-54,-4 0-13,5 0 0,-1 0 296,1-3 56,-5 3 11,5 4 2,-5 0-180,4 0-36,5 0-7,0 0-2,0 0-60,0 0-12,0 0-2,0 0-1,0 0-40,0 15-8,0 9-1,5 0-1,-1-5-15,1 1 0,-1 0 8,5-4-8,-5 0 0,5-1 0,5 1 0,-1-4-10,-4-4 10,0-4 0,8 0 0,-3 0 0,-14-4 0,13 0 0,0-4 0,-4 0 0,0-4 0,-4 0 0,3-4 0,-3 0 0,-5 0 0,4-3 9,1 3 0,-5-8 0,-5 4-9,1 1 0,-5-1 0,0 4 0,-4-4 0,-1 4 0,6 4 0,-1 0 0,-9 1 0,5-1 0,-5 4 0,5 4 0,-1 0-20,1 0 4,4 4 1,0 0 0,9-4-18,-9 8-4,5-1-1,4-7 0,0 12-44,0 0-9,0 0-1,9 0-1,-5 0-137,5-4-27</inkml:trace>
          <inkml:trace contextRef="#ctx0" brushRef="#br0" timeOffset="38534.6229">3810 1518 1094,'-9'-20'48,"5"16"11,-1-4-47,5 1-12,0 3 0,-9-4 0,5 4 248,-9 0 47,8 0 9,1 4 3,-5-4-169,0 0-34,9 4-6,-9 4-2,0 0-50,5 0-10,-5 4-3,9-8 0,0 0-16,-5 12-3,-3-5-1,8 5 0,4 0-13,-4 4 0,4-4 0,-4 4 0,9 7 0,0 1-10,0 0 10,-4-9-8,-1 1-14,5 0-2,0-4-1,4-4 0,0 0-21,-4-8-4,-9 0-1,0 0 0,0 0-26,9-8-6,0 0-1,-5-4 0,1-4-122,-5 0-25</inkml:trace>
          <inkml:trace contextRef="#ctx0" brushRef="#br0" timeOffset="38759.5937">3570 1198 1951,'0'0'43,"0"0"9,0 0 1,0 0 2,0 0-44,0 0-11,0 12 0,0-4 0,9 0 96,0 0 16,0 8 4,0-1 1,0 1-41,8 8-8,1 0-1,-5-1-1,1 5-23,4 0-5,-1-5-1,1 1 0,0-4-19,-5-1-4,0 1-1,1 4 0,-1 7-13,-4 1 0,4-8 0,-4-5 0,5 1-60,-1-8-6,-4 0-1,4-4 0,-4 0-205,4-4-40</inkml:trace>
          <inkml:trace contextRef="#ctx0" brushRef="#br0" timeOffset="39001.5172">4156 1459 1958,'0'-20'87,"0"12"17,-13 4-83,9-4-21,-5 0 0,0 5 0,0 3 132,0 0 21,0 0 5,9 0 1,-13-4-68,4 4-14,0 7-2,-4-3-1,13-4-42,0 0-8,-9 12-1,5 0-1,4 0-22,0 0 9,0 0-9,4-1 0,-4 5 0,9 0 0,4-8 0,-4 4-9,-5 0 9,5-8-13,5-4 5,-1 0 8,0-4-51,-4 4-2,0 0-1,4 0 0,1-4 14,-5-4 2,-5-4 1,5 4 0,4-4-146,-8 4-29,-5 0-5</inkml:trace>
          <inkml:trace contextRef="#ctx0" brushRef="#br0" timeOffset="39180.6625">4001 1064 1382,'0'0'123,"0"0"-99,-9-4-24,5-4 0,-1 4 187,5 4 32,0 0 6,0 0 2,0 0-91,0 0-19,9 12-3,4 8-1,1-4-44,-5 3-9,8 9-1,6 4-1,3-1-30,-8-3-7,0 7-1,4-3 0,5 3-20,-1 1 0,-8 3 0,0-3-859,0 0-164</inkml:trace>
          <inkml:trace contextRef="#ctx0" brushRef="#br0" timeOffset="37872.2714">2695 1364 1958,'0'0'43,"0"0"9,0 0 1,0 0 3,5-8-45,-5 0-11,0 8 0,0 0 0,0 0 104,9-4 20,-1 0 3,1 0 1,0 1-59,0-1-11,4 0-2,1 0-1,4 0 14,-5 0 3,0 4 1,1-4 0,3 0-58,-3 4-15,-1 0 0,0 4 0,1 0 0,-6 0 0,1 0 0,-9-4 0,0 12 0,5 3 0,-5-3 0,-5 8 0,5 0 0,-9-5 0,9 1 0,-17 4 0,3 0 0,-3 3 0,3-3 0,5 4 0,1 3-21,-6-3-7,5 0-2,0-4 0,-4-1 13,4-3 2,0 0 1,-4-4 0,4 0-5,0-1-1,0-3 0,0-4 0,5 4 28,4-8 6,0 0 1,0 0 0,0 0-15,0 0 0,0 0 8,9-4-8,-9 4 0,9-4 11,9 4-11,-1-4 10,1 4 5,0-4 1,0 4 0,-1 0 0,6 4 8,-6-4 1,1 4 1,4 4 0,-4-4-36,4 4-7,-4-4-2,0 0 0,-5 0-21,5 0-4,0 0 0,4-4-762,-4 0-152</inkml:trace>
        </inkml:traceGroup>
        <inkml:traceGroup>
          <inkml:annotationXML>
            <emma:emma xmlns:emma="http://www.w3.org/2003/04/emma" version="1.0">
              <emma:interpretation id="{FFEEA69C-7B4F-4E73-A96B-45BD720DB405}" emma:medium="tactile" emma:mode="ink">
                <msink:context xmlns:msink="http://schemas.microsoft.com/ink/2010/main" type="inkWord" rotatedBoundingBox="5537,10887 7615,10713 7657,11221 5580,11395"/>
              </emma:interpretation>
              <emma:one-of disjunction-type="recognition" id="oneOf14">
                <emma:interpretation id="interp68" emma:lang="en-AU" emma:confidence="0">
                  <emma:literal>numbers</emma:literal>
                </emma:interpretation>
                <emma:interpretation id="interp69" emma:lang="en-AU" emma:confidence="0">
                  <emma:literal>numbery</emma:literal>
                </emma:interpretation>
                <emma:interpretation id="interp70" emma:lang="en-AU" emma:confidence="0">
                  <emma:literal>number</emma:literal>
                </emma:interpretation>
                <emma:interpretation id="interp71" emma:lang="en-AU" emma:confidence="0">
                  <emma:literal>numbly</emma:literal>
                </emma:interpretation>
                <emma:interpretation id="interp72" emma:lang="en-AU" emma:confidence="0">
                  <emma:literal>numbey</emma:literal>
                </emma:interpretation>
              </emma:one-of>
            </emma:emma>
          </inkml:annotationXML>
          <inkml:trace contextRef="#ctx0" brushRef="#br0" timeOffset="41619.7664">4871 1317 1036,'-17'19'92,"17"-15"-73,-5-8-19,5 1 0,-4-5 157,-1 0 28,5 0 6,-4 0 1,-1 0-52,5 0-9,-4 4-3,4 4 0,0 0-51,0 0-10,0 0-3,0 0 0,9 12-16,-9-12-3,4 12-1,5 0 0,-9-12-30,9 12-6,0 3-8,0 1 11,-5-4 2,1-4 1,-5 4 0,4-4 0,5 3-14,-4-3 0,-5-8 0,4 8 0,0-4 0,-4-4-16,0 0 3,0 0 1,5 8 12,-5-8 0,0 0 0,0 0-9,0 0 18,0 0 4,0 0 1,0 0 0,4-8-62,1-4-13,-10 4-3,5-3 0,0-1 103,0 0 20,-4-4 4,8 4 1,1 0-83,-5 1-16,0 3-3,0 8-1,4-12 39,-4 12 0,0 0 0,0 0 0,5-12 24,-5 12 12,0 0 2,0 0 1,0 0-31,0 0-8,8-4 0,6 0 0,-14 4 0,9 4 0,4 0 0,0 4 0,-4 0 0,0 0 0,4 0 0,-4 3 0,0 5 0,-4-4 0,4 0 0,-1 0 0,6 0 0,-10-1 0,1-3 0,-1 8 0,0-4-50,1-8-11,-5-4-3,4 8 0,-4-8-168,0 0-33,0 0-7,18-8-2</inkml:trace>
          <inkml:trace contextRef="#ctx0" brushRef="#br0" timeOffset="41979.156">5169 1285 1958,'-9'8'43,"5"-8"9,4 0 1,0 8 3,-5 0-45,5-4-11,-4 4 0,4 4 0,4-1 104,-4-3 20,0 0 3,5 4 1,-1-4-66,5 0-13,-9-8-2,4 8-1,10 4-18,-5-1-3,0-3-1,-1 0 0,-3-4-10,8 4-2,0-8-1,-8 0 0,-5 0-23,9 4-4,0-4 0,-9 0-1,9-4 17,-1 4 0,1-8 0,0 4 0,0-4 0,0 0 0,-5-7 0,1 3 0,-1 0 18,1-4 7,-1 0 2,-4 1 0,-4-5-43,4 4-9,0 8-2,0-4 0,0 12 27,0 0 0,0-8 0,4 0 0,-8 1 0,4 7 0,0 0 0,0 0 0,0 0 16,0 0 8,0 0 1,9 7 1,-5 5-42,1-4-8,3 4-1,-3 0-1,8 4 26,-4 3 0,0 1 0,0 0 0,0 0 0,0-5 0,-5 1 0,5 0 0,-5 0-56,1-4-7,-1-4-1,-4-8 0,9 7-153,-9-7-31,13 16-7,-13-16-1</inkml:trace>
          <inkml:trace contextRef="#ctx0" brushRef="#br0" timeOffset="42489.7098">5502 1277 1738,'0'0'77,"0"12"16,0-12-74,0 0-19,0 0 0,0 0 0,5 12 104,-1 0 16,-4-12 4,0 12 1,0 3-18,4-3-4,-4 8-1,5-8 0,-1 0-61,5 0-12,-4-5-2,-1 5-1,5 0-26,-5 0 0,1-4 0,-5-8 0,0 0 0,0 0 0,0 0 0,0 0 0,0 0 0,0 0 0,0 0 0,4-4 0,1 0 0,-1-4 0,-4-4 0,5 0 0,-1 1 0,-4-5 0,-4 0 0,4 0 0,0 0 0,4 5 0,-4-5 0,4 4 0,-4 0 0,5 0 0,-1 4 0,1-4 0,-1 5 21,-4 7-1,0 0 0,0 0 0,0 0-20,0 0 0,5 7 0,4 5 0,4-4-12,0 4-6,-8 0-2,4 4 0,4-1 32,-4 1 7,-5-4 1,5 4 0,4 0 19,-4-4 4,-4-1 1,-1 1 0,1-4-87,-5-8-17,0 0-3,0 0-1,0 0 52,0 0 12,0 0 0,8 0 0,1-4 0,-4-4 0,-5 8 0,9-8 0,-5 0 0,5-11 13,-5-1-2,-4 12-1,0-4-10,0 0 0,5 1 0,-1-1 0,1 0 0,-1 0-14,5 4 3,-4 4 1,-5 4 10,4-4 14,5-4-3,-5 4-1,-4 4-10,9 8-14,4 0 3,-4 0 1,0 0 22,5 0 4,-10 8 0,5-4 1,0-9-27,0 5-6,0 0 0,-1 0-1,1 4 17,-4 0 0,-1 0 0,1 0 0,-1-5-153,-4-7-24,0 0-5,5-7-811</inkml:trace>
          <inkml:trace contextRef="#ctx0" brushRef="#br0" timeOffset="42786.6272">5968 1072 1504,'0'-20'67,"0"8"13,0-3-64,0 7-16,0 8 0,0 0 0,0 0 104,0 0 18,5 15 3,-1 1 1,5 4-50,-4 0-9,8 0-3,-4-1 0,0 9 0,4 0 0,-4-5 0,4 5 0,1-4-51,3-5-13,-8-3 0,5-4 0,-1 0 0,0-4 0,0 0 0,5-1 0,-4 1 8,-1-4-8,-9 4 0,10-8 0,-5 0 0,-9 0 0,0 0 0,8 0 0,-3-4 23,-1 0 8,-4 4 1,5-12 1,-5 1-16,0 3-3,0 8-1,-5-8 0,-4-12 4,-8-8 1,-1 5 0,9 19 0,0 0-18,0 4-14,-4 0 2,0 4 1,4 4-44,-5-8-9,1-4-1,4 4-1,0 0-161,0 4-32</inkml:trace>
          <inkml:trace contextRef="#ctx0" brushRef="#br0" timeOffset="43127.7358">6208 1269 691,'0'0'61,"9"0"-49,0-4-12,0 4 0,0-4 232,4 1 43,-4-1 9,4 4 1,1-4-124,-6 0-25,-3 4-4,4-4-2,0-4-53,0 4-10,4-4-3,-4 0 0,0 4 8,4-4 2,-9 0 0,5 0 0,-9 8-16,9-7-3,-9 7-1,0 0 0,5-8-43,-5 8-11,-5-8 0,1 4 0,4 4 0,-9-4 0,-4 0 0,4 0 0,9 4 0,0 0 0,-9 4 0,0 0 0,0 8-49,-4 0-12,8-1-3,-4 5 0,9-8 39,0 4 7,-4 0 2,4 0 0,4 3 25,1 1 6,-1 0 1,1-8 0,4 0-64,-5 0-13,-4-8-3,9 12 0,-5-1 44,10-3 9,-5 0 2,4 0 0,0 4-37,0-8-7,1 0-2,-1-8 0,-8-12 44,3 12 11,-8 4 0,14-4 0,-1-12-42,-4 5-6,-9 11-2,9 0-569,0-4-113</inkml:trace>
          <inkml:trace contextRef="#ctx0" brushRef="#br0" timeOffset="43643.3659">6577 1167 1944,'0'0'43,"0"0"9,0 0 1,0 0 1,0 0-43,4 8-11,1 3 0,-1 1 0,1 4 80,3-4 13,-3-4 3,-1 4 1,1-4-49,-1 7-11,5-3-1,-4 4-1,-5-4 7,4 0 2,0 0 0,-4-5 0,0-7-24,0 0-4,0 0 0,0 0-1,5-15-15,-5 3 11,0 0-11,0 0 10,0 12-10,0-12 0,0 12 0,0-12 0,4-3 0,-4 3 12,0 12-12,0 0 12,0-12-12,5-16 0,-5 28-12,0 0 12,0 0-31,0 0 2,9-12 0,0 1 0,-9 11-22,8-8-4,1-4-1,5 0 0,-1 0-22,0 0-5,-4 4-1,4-3 0,-4 3-5,5-4-2,-5 4 0,-9 8 0,4-4 15,-4 4 2,13-8 1,-13 8 0,0 0 73,0 0 14,5-4 3,-5 4 1,0 0 84,0 0 17,0 0 3,4 4 1,-4-4-36,0 0-7,-4 8-2,4 0 0,0 4-33,0 0-6,-5-4-2,1 3 0,-5 1-25,9 0-4,-4-4-8,-1 0 11,1 4-11,-1 0 0,5-9 0,0-3 0,0 0 0,0 0 0,0 4 0,5 0 0,-1 0 0,1 0 0,3 0 0,-3-4 0,4 4 0,0 0 10,4-4-1,-4 4 0,4-4 22,-4 4 4,0 4 1,0 0 0,-5 4-7,5-8-1,-9-4 0,9 4 0,0 7 16,-5 1 2,1-8 1,-5-4 0,0 0-24,0 4-5,-5 8-1,5 4 0,-4-4 14,-5-1 2,0 1 1,0 4 0,-4 0-34,4-4 0,-4 0 0,-1-1-9,1 5-103,0-4-21,4 0-4</inkml:trace>
        </inkml:traceGroup>
        <inkml:traceGroup>
          <inkml:annotationXML>
            <emma:emma xmlns:emma="http://www.w3.org/2003/04/emma" version="1.0">
              <emma:interpretation id="{67B07CB1-0F91-450B-9505-6826C25D8A8C}" emma:medium="tactile" emma:mode="ink">
                <msink:context xmlns:msink="http://schemas.microsoft.com/ink/2010/main" type="inkWord" rotatedBoundingBox="8210,10659 9535,10492 9598,10992 8272,11158"/>
              </emma:interpretation>
              <emma:one-of disjunction-type="recognition" id="oneOf15">
                <emma:interpretation id="interp73" emma:lang="en-AU" emma:confidence="0">
                  <emma:literal>whose</emma:literal>
                </emma:interpretation>
                <emma:interpretation id="interp74" emma:lang="en-AU" emma:confidence="0">
                  <emma:literal>Whose</emma:literal>
                </emma:interpretation>
                <emma:interpretation id="interp75" emma:lang="en-AU" emma:confidence="0">
                  <emma:literal>whoge</emma:literal>
                </emma:interpretation>
                <emma:interpretation id="interp76" emma:lang="en-AU" emma:confidence="0">
                  <emma:literal>whosl</emma:literal>
                </emma:interpretation>
              </emma:one-of>
            </emma:emma>
          </inkml:annotationXML>
          <inkml:trace contextRef="#ctx0" brushRef="#br0" timeOffset="44389.8155">7549 1190 1497,'-4'40'66,"4"-40"14,-4-12-64,-5 4-16,9 0 0,-5 0 0,5 4 149,-4 0 27,4 4 4,0 0 2,0 0-60,0 0-12,0 0-2,0 0-1,0 0-53,0 0-10,0 0-3,0 0 0,0 0-29,4 8-12,1 4 11,-1 0-11,-4-12 0,5 12 0,3-8 0,1 8 0,-9-12 0,5 4 0,-5-4 0,13 8 0,-4-5-14,0-3 4,0 0 1,0-3 0,-5-5 0,5 4 0,0-4 0,-5 0 0,-4 0 9,5 0-8,-1 0 8,-4 0-8,0-4 8,0 9 16,0 3-4,0 0-1,0 0-35,0 0-8,0 0 0,0 0-1,9-8 1,-9 8 1,9 0 0,-9 0 0,0 0 31,0 0 0,9 4 0,0 3 0,-9-7 0,13 8 0,0-4 0,-4 4 10,-9-8-10,14 0 0,-1 4 0,-4-4 0,-9 0 0,0 0 0,13 0-10,-13 0 10,0 0 0,0 0 0,4-4 0,5-4 0,-4 4 45,-1-7 15,-4-5 4,0 4 0,-4 0-89,4 0-18,-5 0-3,5 1-1,-4-5-26,4 0-6,-5 4-1,5 0-942</inkml:trace>
          <inkml:trace contextRef="#ctx0" brushRef="#br0" timeOffset="44703.3318">7789 847 1612,'0'0'144,"0"0"-116,0 0-28,0 0 0,0 0 94,0 0 13,0 0 2,0 0 1,9 0 9,0 4 1,0 0 1,-5 4 0,5 4-49,0 7-11,0 9-1,-5 4-1,5-5-23,-4 1-5,4-5-1,-5 5 0,1 0-14,3 3-2,-3-3-1,4-4 0,-5-1-13,5-7 11,-5 0-11,1-4 10,-1 0-10,1-8 0,-5 3 0,0-7 0,0 0 0,0 0 0,0 0 0,0 0 0,4-11 13,-4-1 1,0 0 0,0 0 0,0 12-22,0-8-5,0 0-1,0-4 0,5 5 14,-1-5 0,-4 4 0,0 8-9,9-12 20,-9 12 4,0 0 1,13-8 0,-13 8-32,0 0-5,14-4-2,3 8 0,-3 4-1,-1 0 0,0 0 0,-4 4 0,0-1-43,0 1-9,0-4-1,0 0-679,4 4-136</inkml:trace>
          <inkml:trace contextRef="#ctx0" brushRef="#br0" timeOffset="45036.6763">8282 1088 1774,'-9'-8'79,"9"8"16,0 0-76,0 0-19,0 0 0,0 0 0,-4-8 135,4 8 23,0 0 5,0 0 1,0 0-60,0 0-11,0 0-2,0 12-1,0-4-40,4 0-8,5 0-2,-4 3 0,-1 1-12,5-4-4,-5 0 0,10 0 0,-5 0-12,-9-8-4,0 0 0,0 0 0,8 4 0,-8-4-8,9 4 12,5 0-4,-5-4 0,-9 0 0,0 0 0,8-8 0,-3-4 0,-5 0 0,4 0 0,-4 0 0,0 1 12,-4 3 1,-1-4 1,10 0 0,8-4-22,-8 4 0,-10 4 0,-4-3 0,0 3 0,-4 4 0,4-4 0,-4 4 0,0 0-47,13 4-13,-14 0-4,5 0 0,-4 4 24,9 0 4,-5 4 0,4 0 1,1-1-65,-1 1-12,5 0-4,5 4 0,-1-4-139,1 4-28</inkml:trace>
          <inkml:trace contextRef="#ctx0" brushRef="#br0" timeOffset="45328.9208">8495 993 633,'0'0'56,"0"0"-44,5-4-12,-1-4 0,1-4 242,-5 4 46,0 1 10,4-1 2,-4 0-112,0-4-21,-4 0-5,-1 0-1,5 12-59,-4-4-12,-5 4-2,9 0-1,-9 8-60,5 0-12,-5 0-3,4-4 0,5-4 16,-4 8 4,4 12 0,0-9 0,0 5 0,4-8 0,5 4 0,0 0 0,0 4-77,4-5-15,-4 1-4,4-4 0,1 4 52,-1-4 12,-4 0 0,0 0 0,-5 0 0,5-1 0,0 1 0,-4 4 0,-1-4 24,0 4 8,-4-4 2,0 4 0,0-4-18,0-8-3,-4 7-1,0 1 0,4-8-12,-9 8 0,4 0 8,-4-4-8,-4 4-22,4-4-7,0 0-2,0 0 0,0-4-127,1 0-26,-1-8-4,0 4-827</inkml:trace>
          <inkml:trace contextRef="#ctx0" brushRef="#br0" timeOffset="45635.5879">8637 1040 806,'9'28'72,"-4"-12"-58,-5-16-14,0 0 0,9-4 208,0 4 38,-1 0 8,1 4 2,-4-8-93,8 4-19,-8 0-3,3-8-1,1 4-45,-4-8-10,4 4-1,-5-4-1,5 5-28,-9-5-6,0 0-1,4 0 0,-4 0-24,-4 4-6,0 0-1,-1-3 0,1 3-6,-1 0-2,-4 0 0,5 0 0,-9 4-9,4 0 0,0 0 0,0 4 0,-4-4 0,4 4-12,9 0 2,-5-4 1,1-4-5,-1 4-1,5 4 0,0 0 0,0 0 0,5 16 0,-1 12 0,1-1 0,4-3 15,-1 0 0,1 3-10,0-3 10,5-4 0,-1 8 0,0-9-9,1 1 9,-1 4 0,0-9 0,0-7-8,1 4 8,-1-4-23,0 0-1,1-8 0,4-4-741,-5 0-149</inkml:trace>
        </inkml:traceGroup>
        <inkml:traceGroup>
          <inkml:annotationXML>
            <emma:emma xmlns:emma="http://www.w3.org/2003/04/emma" version="1.0">
              <emma:interpretation id="{E6EB40BE-61ED-46BC-8B5E-CD2FFBA7B7E7}" emma:medium="tactile" emma:mode="ink">
                <msink:context xmlns:msink="http://schemas.microsoft.com/ink/2010/main" type="inkWord" rotatedBoundingBox="10233,10557 11441,10745 11382,11127 10174,10939"/>
              </emma:interpretation>
              <emma:one-of disjunction-type="recognition" id="oneOf16">
                <emma:interpretation id="interp77" emma:lang="en-AU" emma:confidence="0">
                  <emma:literal>sum</emma:literal>
                </emma:interpretation>
                <emma:interpretation id="interp78" emma:lang="en-AU" emma:confidence="0">
                  <emma:literal>Sum</emma:literal>
                </emma:interpretation>
                <emma:interpretation id="interp79" emma:lang="en-AU" emma:confidence="0">
                  <emma:literal>gum</emma:literal>
                </emma:interpretation>
                <emma:interpretation id="interp80" emma:lang="en-AU" emma:confidence="0">
                  <emma:literal>Mm</emma:literal>
                </emma:interpretation>
                <emma:interpretation id="interp81" emma:lang="en-AU" emma:confidence="0">
                  <emma:literal>sunn</emma:literal>
                </emma:interpretation>
              </emma:one-of>
            </emma:emma>
          </inkml:annotationXML>
          <inkml:trace contextRef="#ctx0" brushRef="#br0" timeOffset="46221.4079">9703 902 1497,'0'-20'66,"-4"13"14,4-1-64,0 8-16,-5-4 0,1-4 0,-5 0 137,5 4 24,4 4 5,-5 0 1,-8-8-44,4 8-9,5-4-2,4 4 0,-9 0-44,4-4-10,-4 4-2,5 0 0,0 4-26,-5 0-6,4 4 0,1 4-1,4-12 2,0 8 1,0 4 0,0-5 0,0-7-41,0 12-8,4 0-1,-4 4-1,0-4 25,0 0 0,5 3 0,-5-3 0,0 0 0,0-4 0,0 8 0,0-4 0,0-1 0,0 5 0,-5-4 9,1 0-9,-1 0 0,-4 4 0,1-1 0,-1-3 0,0 0 0,-5-4-11,6 0 0,-1 0 0,-5-4-9,6 0-3,-1-4 0,0 0 0,-5-4-36,6 0-7,3-4-2,1 0 0,4 0-187,0-4-37</inkml:trace>
          <inkml:trace contextRef="#ctx0" brushRef="#br0" timeOffset="46589.1395">9712 815 806,'0'0'36,"0"0"7,0 0-35,0 0-8,0 0 0,0 0 0,14 4 262,-14-4 50,0 0 11,4 8 1,5 0-163,-9-8-33,0 0-6,4 4-2,1 8-48,-1 0-9,1 0-3,4 3 0,-5 1-28,5 0-7,-5 4-1,10 3 0,-5-3-13,4 0-3,0-4-8,0 7 12,1-3-12,-5-4 0,4-4 0,0 4 0,1-1 0,-5-7 0,-1-8 0,1 0 0,-4 4 0,4-4 0,-5-4-8,-4 4 8,0 0 0,9-8 0,-5-7-8,1 3 8,-1-4 0,-4-4-8,5-4 8,-5-3 0,4 7-8,-4-4 8,0 5 0,0 3 0,5 0-8,-5 4 8,0 4 0,0 8 0,0-12 0,0 12 0,0 0 0,0 0 0,0 0 0,0 0 0,0 0 0,0 0 0,4 16 0,5 0 0,-5 4 0,5 0 0,0-5 0,0 13 0,0 4 0,0-1-10,0-11-16,0 4-3,-5 3-1,5-7 0,0-4-56,0 0-11,-5 3-3,0-7-945</inkml:trace>
          <inkml:trace contextRef="#ctx0" brushRef="#br0" timeOffset="47072.7005">10161 894 345,'0'0'15,"0"0"4,0 0-19,0 0 0,0 0 0,0 0 0,0 0 360,0 0 69,4 8 14,1 0 2,-1 0-272,1 12-54,3 3-11,-8-3-3,9 4-42,-4-8-9,-1 3-2,1 1 0,-1 0-17,1 0-4,-1-1-1,0-3 0,-4-4-10,5 0-3,-1-4 0,-4 0 0,0-8-8,0 0-1,0 0-8,0 0 12,0 0-23,0 0-5,0 0 0,5-12-1,-5 0 39,0-4 8,0 4 2,4-3 0,1 3-21,-5-4-11,0 4 12,0 0-12,4 0 12,-4 12-4,4-15 0,-4 15-8,9-8 9,-9 8-9,0 0 0,0 0 9,0 0-9,0 0 0,14-12 0,-1 12 0,0 0 0,1 0 0,-5 8 9,-1 0-9,6-1 0,-5 1 0,-14 4 0,10 0 0,4 0 15,-5 0-2,5-4 0,-5 4 0,1-1-13,4-3 0,-1 0 0,1-4 0,-4 4 0,-1-8 0,-4 0 0,0 0 0,0 0 0,0 0 0,0 0 0,14-12 0,-1 0-17,-13 12-7,9-15 0,0-1-1,0 4 25,-9 12 0,8-16 0,-8 16 0,0 0 0,0 0 0,0 0 0,18-8 8,-4 8 4,-1 4 0,0 0 1,0 8 0,-4 4-1,5 0 0,-1 7 0,0 1 0,1 0-12,-5 3-18,4-7 4,0 0-836,1-8-167</inkml:trace>
        </inkml:traceGroup>
        <inkml:traceGroup>
          <inkml:annotationXML>
            <emma:emma xmlns:emma="http://www.w3.org/2003/04/emma" version="1.0">
              <emma:interpretation id="{6037C684-10EC-4FE0-AFF2-48F03843F1E6}" emma:medium="tactile" emma:mode="ink">
                <msink:context xmlns:msink="http://schemas.microsoft.com/ink/2010/main" type="inkWord" rotatedBoundingBox="12053,10508 12233,10913 11908,11059 11727,10653"/>
              </emma:interpretation>
              <emma:one-of disjunction-type="recognition" id="oneOf17">
                <emma:interpretation id="interp82" emma:lang="en-AU" emma:confidence="0">
                  <emma:literal>is</emma:literal>
                </emma:interpretation>
                <emma:interpretation id="interp83" emma:lang="en-AU" emma:confidence="0">
                  <emma:literal>if</emma:literal>
                </emma:interpretation>
                <emma:interpretation id="interp84" emma:lang="en-AU" emma:confidence="0">
                  <emma:literal>ts</emma:literal>
                </emma:interpretation>
                <emma:interpretation id="interp85" emma:lang="en-AU" emma:confidence="0">
                  <emma:literal>ig</emma:literal>
                </emma:interpretation>
                <emma:interpretation id="interp86" emma:lang="en-AU" emma:confidence="0">
                  <emma:literal>Ts</emma:literal>
                </emma:interpretation>
              </emma:one-of>
            </emma:emma>
          </inkml:annotationXML>
          <inkml:trace contextRef="#ctx0" brushRef="#br0" timeOffset="47630.9791">11067 851 1782,'0'0'79,"0"0"16,0 0-76,0 0-19,0 0 0,0 0 0,9-4 30,0 0 2,-1 4 1,-8 0 0,0 0-24,9 0-9,5 0 0,-5 4-559,4 4-118</inkml:trace>
          <inkml:trace contextRef="#ctx0" brushRef="#br0" timeOffset="47476.5007">11098 922 1612,'0'8'72,"-5"-4"14,5-8-69,-4 0-17,8 0 0,-4-4 0,5 8 146,-5 0 26,4 16 4,5 0 2,-4-1-106,4 5-20,-5 0-5,5 0-1,0-1-5,0 1-1,-5 0 0,5 0 0,-5-9-48,1-3-11,-5-8-1,0 0-1,0 0-203,0 0-41</inkml:trace>
          <inkml:trace contextRef="#ctx0" brushRef="#br0" timeOffset="48040.6891">11373 835 576,'0'0'25,"0"0"6,0 0-31,0 0 0,-13 0 0,-5 4 0,18-4 241,-13 12 43,-5-4 8,5 0 1,4 4-192,0-1-38,9-11-8,-9 12-2,0 4-29,5 0-5,-1 0-2,5-1 0,0 5-5,5-4 0,-1 4-1,1-9 0,-1 5 15,5-4 3,-5 0 1,10 4 0,-5-4 14,4-4 4,-9 3 0,5-3 0,0 0 11,0 4 2,-5-8 1,1 4 0,-5-4-12,0-4-2,0 0-1,0 0 0,0 0-11,0 0-1,0 0-1,-9 16 0,0-1-13,-4-3-2,-1-4-1,1 4 0,-5-4-18,5 4 0,-5-4 0,1-4 0,-1 3-113,0-3-27,-4 0-4</inkml:trace>
        </inkml:traceGroup>
        <inkml:traceGroup>
          <inkml:annotationXML>
            <emma:emma xmlns:emma="http://www.w3.org/2003/04/emma" version="1.0">
              <emma:interpretation id="{99F558E0-7B51-4870-81D5-7990207112DB}" emma:medium="tactile" emma:mode="ink">
                <msink:context xmlns:msink="http://schemas.microsoft.com/ink/2010/main" type="inkWord" rotatedBoundingBox="12661,10111 13597,10063 13639,10885 12704,10933"/>
              </emma:interpretation>
              <emma:one-of disjunction-type="recognition" id="oneOf18">
                <emma:interpretation id="interp87" emma:lang="en-AU" emma:confidence="0">
                  <emma:literal>odd</emma:literal>
                </emma:interpretation>
                <emma:interpretation id="interp88" emma:lang="en-AU" emma:confidence="0">
                  <emma:literal>Odd</emma:literal>
                </emma:interpretation>
              </emma:one-of>
            </emma:emma>
          </inkml:annotationXML>
          <inkml:trace contextRef="#ctx0" brushRef="#br0" timeOffset="48526.2501">12004 977 921,'-5'-31'82,"10"23"-66,-5-4 152,0 0 29,0 4 7,0 8 0,0-8-49,0 8-11,0 0-1,0 0-1,0 0-56,0 0-11,0 0-3,0 0 0,0 0-40,-5 8-8,1 4-1,4 4-1,4 0-22,-4 7 0,5-7 0,-1 4 0,1 0 0,12 19 0,-3-19-10,-5-8 10,0-4-18,-1-1 3,6 1 1,-5 0 0,4-4 5,-4 4 1,0-4 0,4 0 0,-8-8 0,3 0 0,1-4 0,-9 8 0,0-8 8,5 0 0,-1-3 0,-4-1-8,0 0 8,-4 0 0,-1 0 0,5-4 0,-4 4 12,-5 1-1,5-1-1,-5 0 0,0 0 2,0 4 0,-4-4 0,-1 4 0,1 1-12,0-1 12,-1 0-12,1 4 12,0 0-12,-1 0 0,1 4 0,4 4 8,0-4-8,0 4 0,9-4-12,0 0 12,0 0-48,0 0-1,0 0-1,0 12 0,5 3-64,-1 5-13,5-8-2</inkml:trace>
          <inkml:trace contextRef="#ctx0" brushRef="#br0" timeOffset="48895.1623">12421 776 345,'-4'-4'31,"-1"0"-31,-3 0 0,3 0 0,5 4 262,-9 4 46,0-4 10,-4-4 2,4 4-205,-4 0-41,-1 8-8,1-4-2,4 4-8,0 4-3,1 0 0,3-1 0,-4-3-31,9 0-6,-4 0-2,4 4 0,0-4-14,0-8 0,0 0 0,13 4 0,-8 8 0,8-5 0,0-3 0,0 0 0,-4-8 0,9 0 0,-5 4-8,1-3 8,-1-9 0,-4 8 0,-9 4-8,13-4 8,-4-12-28,5 8-1,-10 0-1,5 4-529,-5-4-105</inkml:trace>
          <inkml:trace contextRef="#ctx0" brushRef="#br0" timeOffset="49115.9282">12284 543 806,'0'0'72,"0"0"-58,0 0-14,0 0 0,0 0 206,0 0 38,0 0 8,4 20 2,-4-8-103,0 3-21,5-7-4,3 8-1,6 0-45,-1 0-8,0 3-3,1 5 0,-1-4-23,5 0-5,-5-1-1,5 5 0,-5 0-12,5-1-4,-5-7 0,5 4 0,-9-4-33,0-1-7,4-3-2,-4-4 0,0-4-42,0-8-9,0-4-2,0 4-652,4 12-130</inkml:trace>
          <inkml:trace contextRef="#ctx0" brushRef="#br0" timeOffset="49408.4989">12754 681 1036,'-4'12'46,"4"-12"10,0 0-45,-9-4-11,0 4 0,0-8 0,0 4 245,-4 4 47,4 0 10,0 4 2,0-4-180,1 0-36,-1 0-8,9 0 0,-5 4-39,5-4-7,-9 8-2,9 0 0,0-8-21,0 12-11,5 0 10,-1-1-10,1 9 0,-1-8 0,-4-12 0,9 8 0,4-8 0,-4 4-10,0 0 10,0 0-8,0-8-5,0 4-1,4-4 0,-8 0 0,3 4 0,-3-8 0,4 8 0,-5-8 0,1-4-16,-1 4-3,0 4-1,5-7-663,-4-9-133</inkml:trace>
          <inkml:trace contextRef="#ctx0" brushRef="#br0" timeOffset="49630.2136">12661 369 288,'-13'-35'12,"4"23"4,0 4-16,5 0 0,4 8 0,0 0 0,-5-4 414,5 4 80,0 0 16,0 0 3,0 8-320,5 4-64,-5 4-13,4 3-2,0 1-37,5 0-7,0 0-2,5 3 0,-1 5-26,5 0-6,-1-1 0,1-3-1,-4 0-16,3 3-3,1-3-1,0 4 0,-5-1-15,0-3 0,1 4 0,-1-5 0,-4-7-9,0 4-8,0-8-2,0 3 0,0 1-145,-5-4-28</inkml:trace>
        </inkml:traceGroup>
        <inkml:traceGroup>
          <inkml:annotationXML>
            <emma:emma xmlns:emma="http://www.w3.org/2003/04/emma" version="1.0">
              <emma:interpretation id="{F33763CE-B8E5-4F54-A4DB-A8F91F7A9B1E}" emma:medium="tactile" emma:mode="ink">
                <msink:context xmlns:msink="http://schemas.microsoft.com/ink/2010/main" type="inkWord" rotatedBoundingBox="14364,10279 16262,10182 16318,11275 14420,11373"/>
              </emma:interpretation>
              <emma:one-of disjunction-type="recognition" id="oneOf19">
                <emma:interpretation id="interp89" emma:lang="en-AU" emma:confidence="0">
                  <emma:literal>(False)</emma:literal>
                </emma:interpretation>
                <emma:interpretation id="interp90" emma:lang="en-AU" emma:confidence="0">
                  <emma:literal>(false)</emma:literal>
                </emma:interpretation>
                <emma:interpretation id="interp91" emma:lang="en-AU" emma:confidence="0">
                  <emma:literal>(False}</emma:literal>
                </emma:interpretation>
                <emma:interpretation id="interp92" emma:lang="en-AU" emma:confidence="0">
                  <emma:literal>(false}</emma:literal>
                </emma:interpretation>
                <emma:interpretation id="interp93" emma:lang="en-AU" emma:confidence="0">
                  <emma:literal>[false)</emma:literal>
                </emma:interpretation>
              </emma:one-of>
            </emma:emma>
          </inkml:annotationXML>
          <inkml:trace contextRef="#ctx0" brushRef="#br1" timeOffset="56312.5351">13794 504 230,'0'0'10,"0"0"2,0 0-12,0 0 0,-9-4 0,9 4 0,0 0 319,-9 0 61,0 0 12,0 0 2,0 0-204,9 0-41,0 0-8,-4 7-1,-5 1-41,0 0-8,0 4-2,0 0 0,0 4-37,0 0-8,5 7-2,-5 5 0,0-1-28,5 1-6,-1 4 0,5 7-8,-4-3 19,4 3-3,9 5-1,-5-1 0,5-7-15,0-1 0,0-3 0,0-1 0,0-3 0,4-4-8,-9-1 8,10-7-13,-5-4-42,4-8-8,5 4-1,-1-8-1,-3-4-148,4 0-30</inkml:trace>
          <inkml:trace contextRef="#ctx0" brushRef="#br1" timeOffset="56731.1779">13967 725 691,'0'0'30,"0"0"7,0 0-29,0 0-8,0 0 0,0 0 0,0 0 263,0 0 51,0 0 10,0 0 3,13 7-181,5-3-36,-5 0-7,5 0-2,-5 0-45,5-4-8,0 0-3,4 0 0,0-4-25,-4 4-4,0-4-2,4 0 0,-4 4-14,0-4 0,-5 4 0,0-3 0,0 3-16,1-4-7,-5 4-1,0-4 0,-9 4-172,0 0-34</inkml:trace>
          <inkml:trace contextRef="#ctx0" brushRef="#br1" timeOffset="56936.0651">13993 957 979,'-4'8'87,"4"0"-70,0 0-17,-4-4 0,4 0 167,0-4 29,0 0 7,4 4 1,5 4-76,-5-4-16,10 0-2,-5-4-1,4-4-37,0 0-8,1 4-2,-1-4 0,0 4-30,0-4-7,1 4-1,-1 0 0,0-4-24,1 4 0,-1-4 0,5 8 0,-5-4-24,-4 4-9,4-4-3,5 0-658,-5-4-132</inkml:trace>
          <inkml:trace contextRef="#ctx0" brushRef="#br1" timeOffset="56514.2185">14025 788 1749,'0'0'38,"0"0"8,0 0 2,0 0 2,-5 0-40,5 0-10,0 4 0,0 4 0,0-1 96,0 5 16,0 4 4,0 4 1,5 0-55,-5-1-11,4 9-3,-4-4 0,4 3-27,-4 1-5,5-8-2,-1 3 0,-4-7-14,5 4 0,-5-8 0,0 0 0,4-5-47,-4-7-5,0 0-2,0 0-621,0 0-124</inkml:trace>
          <inkml:trace contextRef="#ctx0" brushRef="#br1" timeOffset="57363.6291">14504 930 1731,'-18'-8'76,"14"8"17,-5 0-74,5 0-19,-10-4 0,10 8 0,-9-4 121,-1 4 21,1 0 4,-5 0 1,5-4-31,0 8-7,-5-4-1,4 4 0,6-1-86,-1 5-22,-5 0 0,5 4 0,5-4 8,0 4-8,-1-5 8,1 5-8,4-4 0,4 4 0,1 0 0,-1-5-8,0 1 8,1-4 0,-1 0 0,5 0 0,-4-4 0,4 0 0,-1-4 0,6 0 0,-10 0 0,10 0-13,-1-8 5,-4 0 8,4 0-9,-4 0 9,-5-7 0,1 7 0,4-8 0,0 4 0,-1-8 0,-3 4 0,4 1 0,-5-1 0,1 0 0,-1 4 0,1-4 0,-1 5 0,5 3 0,-5 0 0,-4 8 0,0 0 0,0 0 9,0 0-9,0 0 16,0 0-3,0 0 0,5 16 0,-1-1-1,1 1 0,-5 4 0,4 0 0,5 3-12,-5-3 11,-4 0-11,5-4 10,4 3-10,-5-3 0,-4-4 0,5-4 0,-5 4-23,0-12-3,4 4-1,-4-4 0,0 0-130,0 0-27,0 0-4</inkml:trace>
          <inkml:trace contextRef="#ctx0" brushRef="#br1" timeOffset="57556.1702">14589 630 345,'0'0'31,"0"0"-31,0 0 0,0 0 0,0 0 306,0 0 55,0 8 11,4 0 3,-4 0-205,4 3-41,1 5-8,-1 0-1,5 4-25,-4-1-5,-1 1-1,5 4 0,-5 0-21,5-1-4,0 5 0,0-1-1,-4 5-25,3-4-5,-3-1-1,-1 1 0,5-4-23,-4-1-9,-1-7 0,0 0 9,1-4-32,4 0-6,-9-4-2,4 3 0,1-7-181,-5-4-37,0 0-7</inkml:trace>
          <inkml:trace contextRef="#ctx0" brushRef="#br1" timeOffset="58092.1606">14988 875 979,'0'0'43,"0"0"9,0 0-41,-4-4-11,-1 0 0,5 4 0,-8-4 302,-1 0 58,0 4 12,0-4 3,0 4-219,0 0-43,-4 0-9,4 4-1,0 0-47,0 4-8,0-4-3,0 3 0,0 1-21,5 4-5,0-4-1,-1 4 0,5-4-18,-4 0 0,4 4 8,0-1-8,4-3 0,1 4 0,-1 4 0,5 0 0,-5-4 0,5-1 0,-4 1 0,4 4 0,4 0 0,-4 0-19,0-4 4,0 3 1,-1-3 23,1 4 5,0-4 1,0 0 0,-4 3-15,-5 1 0,4-8 8,0 8-8,-4-8 0,0 4 9,0 3-9,-4-7 8,0 0-8,-5 4 0,4-4 0,-4-4 0,0 0-24,-4 0-4,4-4-1,-4 0 0,4-4-103,-4-4-21,-1 0-4,1-4-951</inkml:trace>
          <inkml:trace contextRef="#ctx0" brushRef="#br1" timeOffset="58225.9102">14984 1119 748,'0'0'67,"9"8"-54,0-4-13,-1 0 0,1 0 205,0-4 39,5 0 7,-6 0 1,1 0-76,5 0-15,3-4-3,-3 0-1,-5-4-31,0 4-6,-1-7-2,1 3 0,5-4-43,-1-4-9,-4 4-2,0-4 0,0 4-34,-5 1-7,0-1-2,1-4 0,-1 4 18,-4-4 3,0 5 1,-4-1 0,-5 0-43,5 0-11,-5 0-1,0 4 0,-9 0 12,5 0 0,8 8 0,-4-3 8,1 3-8,-6 0-12,1 3 4,0 9 0,4-4-7,-5 4-1,5 4 0,1 0 0,-1 3 2,9 5 0,-5-4 0,10 7 0,-5-3-2,4 4-1,5-8 0,0 3 0,0-3 17,4-4 0,0-4 0,1-1 0,4-3 0,-1 0 0,5-8 0,-4 4 0,0-4-52,0-4-6,-5-8-2,5 4 0,-5-3-13,5-1-3,-9-4-1,4-4-667,0 1-132</inkml:trace>
          <inkml:trace contextRef="#ctx0" brushRef="#br1" timeOffset="58474.0709">15410 626 1774,'0'0'79,"0"0"16,0 0-76,5 8-19,3 4 0,1-1 0,-4 1 119,4 0 20,0 0 4,-1 4 1,1-4-26,0 3-5,0 1-1,0 4 0,0 0-34,0-1-7,0 5-2,0-4 0,-1 4-17,-3-1-3,4-3-1,-5 8 0,-4 3-11,5-3-2,-1 3-1,-4 1 0,-4-4-18,-1-1-3,5 5-1,-4-1 0,-5-3-12,0 4 0,0-1 0,-4 9 0,4-9-28,-4 5-11,-5-5-2,4 1-1,1 0-198,0-5-40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8:36.29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AD6CA6-5CF8-4778-8E64-3B0F0CE80DCA}" emma:medium="tactile" emma:mode="ink">
          <msink:context xmlns:msink="http://schemas.microsoft.com/ink/2010/main" type="writingRegion" rotatedBoundingBox="13810,7737 12485,9776 11851,9364 13175,7325"/>
        </emma:interpretation>
      </emma:emma>
    </inkml:annotationXML>
    <inkml:traceGroup>
      <inkml:annotationXML>
        <emma:emma xmlns:emma="http://www.w3.org/2003/04/emma" version="1.0">
          <emma:interpretation id="{8ED914E7-B802-427D-8F49-E91822C33D3F}" emma:medium="tactile" emma:mode="ink">
            <msink:context xmlns:msink="http://schemas.microsoft.com/ink/2010/main" type="paragraph" rotatedBoundingBox="13810,7737 12485,9776 11851,9364 13175,7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A7C476-8CAE-4E27-8CBA-A2C16E5C03DE}" emma:medium="tactile" emma:mode="ink">
              <msink:context xmlns:msink="http://schemas.microsoft.com/ink/2010/main" type="line" rotatedBoundingBox="13810,7737 12485,9776 11851,9364 13175,7325"/>
            </emma:interpretation>
          </emma:emma>
        </inkml:annotationXML>
        <inkml:traceGroup>
          <inkml:annotationXML>
            <emma:emma xmlns:emma="http://www.w3.org/2003/04/emma" version="1.0">
              <emma:interpretation id="{13E82EE8-105F-459A-A2DE-7C8A80436ECF}" emma:medium="tactile" emma:mode="ink">
                <msink:context xmlns:msink="http://schemas.microsoft.com/ink/2010/main" type="inkWord" rotatedBoundingBox="13810,7737 13274,8562 12639,8150 13175,7325"/>
              </emma:interpretation>
              <emma:one-of disjunction-type="recognition" id="oneOf0">
                <emma:interpretation id="interp0" emma:lang="en-AU" emma:confidence="0">
                  <emma:literal>do</emma:literal>
                </emma:interpretation>
                <emma:interpretation id="interp1" emma:lang="en-AU" emma:confidence="0">
                  <emma:literal>of</emma:literal>
                </emma:interpretation>
                <emma:interpretation id="interp2" emma:lang="en-AU" emma:confidence="0">
                  <emma:literal>to</emma:literal>
                </emma:interpretation>
                <emma:interpretation id="interp3" emma:lang="en-AU" emma:confidence="0">
                  <emma:literal>do,</emma:literal>
                </emma:interpretation>
                <emma:interpretation id="interp4" emma:lang="en-AU" emma:confidence="0">
                  <emma:literal>do.</emma:literal>
                </emma:interpretation>
              </emma:one-of>
            </emma:emma>
          </inkml:annotationXML>
          <inkml:trace contextRef="#ctx0" brushRef="#br0">155 61 345,'0'0'15,"0"0"4,-10-10-19,4 1 0,-4-1 0,-1 5 0,-5-4 362,5 4 69,11 5 13,-5-4 4,0-1-257,-6 0-51,6 5-11,5 0-1,0 0-56,0 0-12,-16 0-1,5 5-1,11-5-32,-10 0-6,-1 9-2,6 5 0,5-4-18,0 4 0,0 0 8,0 5-8,-6 5 0,6-5-17,0 4 3,0-4 1,-5 0 13,10 5 15,1-10-3,-1 0-1,0 1-11,1-1 0,-1 5 0,6-5 0,-1-5 0,1 1-11,-1 4 11,-4-5-12,-6-9 12,0 0-10,5-14 10,0 5-10,6-1-2,-6-4-1,6 0 0,0-5 0,-6 5 2,0-10 1,-5 5 0,6 0 0,-6 0 10,5-4 0,0-1 0,1 5-8,-6 0 8,0 0 0,5 5 0,-5 5 0,5-1 0,-5 1 0,0 9 0,0 0 0,0 0 8,0 0 3,0 0 1,0 0 0,0 0 4,6 9 2,4 5 0,-4 1 0,4-6-10,1 5-8,-6 0 12,6 5-12,-6 0 9,6 0-9,-1 0 0,1-5 9,-6 0-9,6 1 0,-6-1-10,6 0 10,0-4-48,-6-1-4,-5-9-1,0 0 0,5 5-150,-5-5-29,0 0-7</inkml:trace>
          <inkml:trace contextRef="#ctx0" brushRef="#br0" timeOffset="371.3163">347-53 1393,'0'0'61,"0"0"14,0 0-60,0 14-15,0-4 0,5 4 0,-5 0 107,0 0 18,6 0 4,-6 5 1,5 0-50,0-5-9,1 5-3,-1 5 0,0-5-23,0-5-5,1 5 0,-1-5-1,0 5-11,-5-5-3,6 1 0,-1-6 0,-5-9-12,0 0-2,0 0-1,0 0 0,0 0-2,0 0 0,0-19 0,11 5 0,-11 0-8,5 0 8,-5-1-8,0-4 8,5 1-8,-5-6 0,0 5 0,6 5 8,-6-5-8,0 0 0,5 9 0,-5-4 0,0 5 0,5-1 0,-5 10 0,0 0 8,0 0 43,0 0 8,0 0 1,0 0 1,0 0-45,0 0-16,6 10 9,-1-1-9,6 1 20,-6 4-2,0 0 0,6 0 0,-6 5-18,1-5 10,-1 1-10,0 4 8,6-10-8,0 5 0,-6-4-12,0 4 12,1 0-55,4 0-3,-5 0-1,6 1 0,-11-15-177,5 9-36,1 1-8</inkml:trace>
          <inkml:trace contextRef="#ctx0" brushRef="#br0" timeOffset="791.9948">645-34 806,'0'0'72,"0"0"-58,0 0-14,0 0 0,-11-10 233,6 10 44,5 0 9,0 0 2,0 0-126,0 0-25,-11 0-5,6 15 0,5-15-83,-5 9-16,-1 5-3,6-4-1,6 4 3,-6 5 1,0-5 0,5-4 0,-5-10-21,5 14-4,6 5 0,-6-5-8,6-5 0,-6 1 0,6-5 0,-11-5 0,5 4-10,-5-4-2,0 0-1,0 0 0,16-4-33,-10 4-6,4-10-2,1 1 0,-6-6-18,1 1-3,-6 0-1,0-5 0,0 0-41,-6-4-9,6-6-2,-5 1 0,0-1-12,-1-4-4,1 0 0,-6 0 0,1 0 49,-1 0 10,6 0 1,-6 0 1,0 4 83,1-4 12,-1 5 5,0-1 1,1 6 83,-1-1 17,0 5 3,1 5 1,5 4 53,5 6 10,0 4 3,0 0 0,0 0-44,0 0-9,0 0-2,-6 14 0,6 5-51,0 9-10,6 5-3,-1 0 0,0 5-15,0 5-3,6-1-1,0 6 0,-1-6-18,1 6-3,0-6-1,-1 5 0,1 1-17,5-10-11,-5 4 12,-1-4-12,6-10 0,-5 1-19,0-6 3,4 1 0,1-5-149,-5-9-30</inkml:trace>
        </inkml:traceGroup>
        <inkml:traceGroup>
          <inkml:annotationXML>
            <emma:emma xmlns:emma="http://www.w3.org/2003/04/emma" version="1.0">
              <emma:interpretation id="{F009579F-73CD-473C-AD7F-C80FB65E884A}" emma:medium="tactile" emma:mode="ink">
                <msink:context xmlns:msink="http://schemas.microsoft.com/ink/2010/main" type="inkWord" rotatedBoundingBox="12653,9211 12345,9685 12001,9462 12309,8988"/>
              </emma:interpretation>
              <emma:one-of disjunction-type="recognition" id="oneOf1">
                <emma:interpretation id="interp5" emma:lang="en-AU" emma:confidence="0">
                  <emma:literal>so</emma:literal>
                </emma:interpretation>
                <emma:interpretation id="interp6" emma:lang="en-AU" emma:confidence="0">
                  <emma:literal>se</emma:literal>
                </emma:interpretation>
                <emma:interpretation id="interp7" emma:lang="en-AU" emma:confidence="0">
                  <emma:literal>To</emma:literal>
                </emma:interpretation>
                <emma:interpretation id="interp8" emma:lang="en-AU" emma:confidence="0">
                  <emma:literal>see</emma:literal>
                </emma:interpretation>
                <emma:interpretation id="interp9" emma:lang="en-AU" emma:confidence="0">
                  <emma:literal>jo</emma:literal>
                </emma:interpretation>
              </emma:one-of>
            </emma:emma>
          </inkml:annotationXML>
          <inkml:trace contextRef="#ctx0" brushRef="#br0" timeOffset="12767.6359">-340 1456 979,'0'0'87,"0"0"-70,0 0-17,0 0 0,0 0 190,11 10 34,-6-1 8,6 1 0,-6 4-107,6 0-21,-11-14-5,5 10-1,6 4-38,-6-5-8,-5-9-2,0 0 0,0 0-3,0 0-1,0 0 0,0 0 0,0 0 10,0 0 3,0 0 0,-5-9 0,-1-1-16,1 1-3,0-1-1,-6-4 0,6 0-7,0-5 0,5 5-1,-6-5 0,1 0-7,5 0-2,0 0 0,0 5 0,0 0-9,5 0-1,-5-1-1,0 15 0,11-9-11,-6 4 0,6-9 0,-1 9 0,1 1 0,5-6 0,-5 5 0,5 1 0,-6-1-43,6 0-1,0-4 0,6 4-1284</inkml:trace>
          <inkml:trace contextRef="#ctx0" brushRef="#br0" timeOffset="12561.9964">-526 1489 633,'0'0'56,"-11"-14"-44,-5 5-12,6-5 0,-1 4 348,0 5 67,6-9 13,-6 5 4,1 4-246,-1 0-49,1 1-9,-1 4-3,0 4-57,6-4-12,-6-4-3,11 4 0,-5 9-24,0 0-5,-1 6 0,1 4-1,5-5-10,5 5-1,1 0-1,-1 0 0,0 4-11,6-4 0,5-5 9,-5 1-9,4 3 0,1-3 0,0-6 0,0 1 0,0-6 0,6 6 0,-6-6 0,0-4 0,-6 0 0,6-4 9,-5-1-9,5-4 0,-6-6 12,1-4-12,-6 5 12,1-5-12,-1-4 13,-5 4-4,5-5-1,-10 5 0,5-4 1,-11 4 0,6 4 0,-6-4 0,1 1 0,-1-1 0,-5 4 0,0 6 0,6-1-9,-6 6 0,0 4 0,0 0 0,0 4 0,0 1 0,-6 0 0,12 4 0,-1 6-35,6-6 1,-6 5 0,6-4 0,0 4-29,-1 0-5,6 0-2,0 1 0,6-1-103,-1 0-21,0-5-4,6 1-483,-11-10-97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9:11.76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3FE74D-C2EE-4947-96BE-7221DCE6C151}" emma:medium="tactile" emma:mode="ink">
          <msink:context xmlns:msink="http://schemas.microsoft.com/ink/2010/main" type="writingRegion" rotatedBoundingBox="1205,10559 8072,10504 8078,11242 1211,11297"/>
        </emma:interpretation>
      </emma:emma>
    </inkml:annotationXML>
    <inkml:traceGroup>
      <inkml:annotationXML>
        <emma:emma xmlns:emma="http://www.w3.org/2003/04/emma" version="1.0">
          <emma:interpretation id="{9CEA2F1F-5A76-47A0-A2F0-B590C7ABAE7D}" emma:medium="tactile" emma:mode="ink">
            <msink:context xmlns:msink="http://schemas.microsoft.com/ink/2010/main" type="paragraph" rotatedBoundingBox="1205,10559 8072,10504 8078,11242 1211,11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4A3157-CDA3-4378-9BBC-65516A500B37}" emma:medium="tactile" emma:mode="ink">
              <msink:context xmlns:msink="http://schemas.microsoft.com/ink/2010/main" type="line" rotatedBoundingBox="1205,10559 8072,10504 8078,11242 1211,11297"/>
            </emma:interpretation>
          </emma:emma>
        </inkml:annotationXML>
        <inkml:traceGroup>
          <inkml:annotationXML>
            <emma:emma xmlns:emma="http://www.w3.org/2003/04/emma" version="1.0">
              <emma:interpretation id="{E8486472-C5AA-456B-A8B7-A32552590C36}" emma:medium="tactile" emma:mode="ink">
                <msink:context xmlns:msink="http://schemas.microsoft.com/ink/2010/main" type="inkWord" rotatedBoundingBox="1208,10876 1384,10875 1387,11229 1210,11231"/>
              </emma:interpretation>
              <emma:one-of disjunction-type="recognition" id="oneOf0">
                <emma:interpretation id="interp0" emma:lang="en-AU" emma:confidence="0">
                  <emma:literal>)</emma:literal>
                </emma:interpretation>
                <emma:interpretation id="interp1" emma:lang="en-AU" emma:confidence="0">
                  <emma:literal>,</emma:literal>
                </emma:interpretation>
                <emma:interpretation id="interp2" emma:lang="en-AU" emma:confidence="0">
                  <emma:literal>(</emma:literal>
                </emma:interpretation>
                <emma:interpretation id="interp3" emma:lang="en-AU" emma:confidence="0">
                  <emma:literal>]</emma:literal>
                </emma:interpretation>
                <emma:interpretation id="interp4" emma:lang="en-AU" emma:confidence="0">
                  <emma:literal>'</emma:literal>
                </emma:interpretation>
              </emma:one-of>
            </emma:emma>
          </inkml:annotationXML>
          <inkml:trace contextRef="#ctx0" brushRef="#br0">32 25 1267,'0'0'56,"0"0"12,0 0-55,10-10-13,-4 5 0,-6 5 0,0 0 54,10-9 8,-10 9 2,0 0 0,0 0 36,0 0 8,0 0 2,0 0 0,0 0-34,0 0-6,6 0-2,4 0 0,6 5-18,-16-5-4,0 0-1,11 9 0,-11-9-9,11 5-3,-6 4 0,6 1 0,-11-10 6,5 14 1,11 0 0,-16 0 0,5 1-13,-5-6-3,11 5 0,-11 0 0,0-4 25,5 4 5,-5-14 1,5 14 0,-10-4-25,5 4-5,0-14-1,-5 14 0,5-14-4,0 14 0,0-14-1,0 15 0,-11-6 2,6 0 1,5-9 0,-16 10 0,5-1-2,1 1-1,-6-5 0,5 4 0,0-4-19,1 4 10,4-4-10,-10 0 8,6 4-18,4-4-4,1 0-1,-6-1 0,1 6-142,10-10-29,0 0-6</inkml:trace>
        </inkml:traceGroup>
        <inkml:traceGroup>
          <inkml:annotationXML>
            <emma:emma xmlns:emma="http://www.w3.org/2003/04/emma" version="1.0">
              <emma:interpretation id="{1C91D00E-B212-4C78-803B-D4A4E9F22006}" emma:medium="tactile" emma:mode="ink">
                <msink:context xmlns:msink="http://schemas.microsoft.com/ink/2010/main" type="inkWord" rotatedBoundingBox="1971,10707 3240,10697 3245,11240 1975,11250"/>
              </emma:interpretation>
              <emma:one-of disjunction-type="recognition" id="oneOf1">
                <emma:interpretation id="interp5" emma:lang="en-AU" emma:confidence="0">
                  <emma:literal>Bob</emma:literal>
                </emma:interpretation>
                <emma:interpretation id="interp6" emma:lang="en-AU" emma:confidence="0">
                  <emma:literal>Bobs</emma:literal>
                </emma:interpretation>
                <emma:interpretation id="interp7" emma:lang="en-AU" emma:confidence="0">
                  <emma:literal>Bomb</emma:literal>
                </emma:interpretation>
                <emma:interpretation id="interp8" emma:lang="en-AU" emma:confidence="0">
                  <emma:literal>dob</emma:literal>
                </emma:interpretation>
                <emma:interpretation id="interp9" emma:lang="en-AU" emma:confidence="0">
                  <emma:literal>slob</emma:literal>
                </emma:interpretation>
              </emma:one-of>
            </emma:emma>
          </inkml:annotationXML>
          <inkml:trace contextRef="#ctx0" brushRef="#br0" timeOffset="1114.7335">761-61 1681,'0'0'36,"0"0"8,0 0 2,0 0 2,0 0-38,5-9-10,1 0 0,4-1 0,-4 1 115,4-1 21,6 5 4,5-4 0,-5 4-30,6 0-6,-6 1-2,0-1 0,-16 5 25,21 0 5,-5 0 0,11 0 1,-11 0-133,5 5-42,-11-5-1,6 4 0,6 1 43,-22-5 0,0 5 13,5 9-3,0 0-10,1 1-9,-6-1 9,-6-5-13,1 5-8,0 1-2,-6-1 0,0 0 0,-5-5-11,6 1-2,4-5-1,-9 4 0,9-4-2,-4 0 0,4-1 0,-10 1 0,16-5 14,0 0 2,0 0 1,0 0 0,0 0 22,0 0-11,0 0 11,0 0-8,0 0 8,0 0 8,0 0-8,0 0 11,16 5 2,-10-1 1,4-4 0,11 5 0,-15 0 2,4 0 1,6-1 0,6 1 0,-12-5-7,-4 5-2,-6-5 0,21 5 0,-16 4 1,-5-9 0,0 0 0,11 10 0,-11-1 3,0 0 1,0-9 0,0 15 0,-16-1-3,5 0-1,-5 0 0,-5 0 0,-6-4-9,11-1 0,1 1 0,-1-1 0,0-4 0,-6 0-16,1 4 4,0-9 1,5 5-21,5 0-4,0-5 0,11 0-1,0 0-37,0 0-7,0 0-2,0 0-619,0 0-124</inkml:trace>
          <inkml:trace contextRef="#ctx0" brushRef="#br0" timeOffset="549.2658">819-32 1861,'0'0'82,"0"0"18,0 0-80,0 0-20,-10 0 0,10 0 0,0 0 84,0 9 14,0 5 2,0 1 1,0 4-59,5 0-12,-5-5-2,5 5-1,11 4-12,-16 1-3,6-5 0,-1 5 0,6-10-12,-6 5 0,6-5 0,-6 0-10,0 0-32,1-4-6,-6 4-2,0-14-617,5 9-123</inkml:trace>
          <inkml:trace contextRef="#ctx0" brushRef="#br0" timeOffset="1305.6166">1368 86 518,'0'0'23,"0"0"5,-6 10-28,6-10 0,0 0 0,0 9 0,-16 1 315,11-1 57,0 0 12,5 1 3,-6 4-231,1-4-45,5 4-10,0 5-1,5-5-48,1 5-8,-1-5-3,6 5 0,-1 0-18,6-5-4,-5 5-1,0-10 0,5 6-18,-6-6 0,6-4 8,0 4-8,-5-9 8,0 5-8,-11-5 12,15-5-12,-4 1 19,-6-1-3,-5 5-1,6-14 0,-1-1 10,0 6 3,1-15 0,-6 5 0,-6 0-9,6-4-2,-5-1 0,0 0 0,-6 1-17,0 4 0,1 0 0,-6 5 0,0 0-9,0 4-3,0 5 0,-5-4 0,-1 9-48,6 5-9,-10 4-3,5 1 0,5 4-48,5 5-9,-5 4-3,16 1-811</inkml:trace>
          <inkml:trace contextRef="#ctx0" brushRef="#br0" timeOffset="1757.4459">1602-146 1670,'0'0'148,"0"0"-118,0-9-30,-5-1 0,5 1 110,0 9 16,0 0 3,0 0 1,0 0-28,0 0-6,0 14 0,0 5-1,10 0-61,-4 5-12,4 4-2,1 10-1,0-5-11,-1-5-8,6 5 12,0 5-12,-5-5 8,5 1-8,0-11 0,-6 6 0,1-10 8,5 4-8,-5-9 0,-1-4 0,-10-10 0,0 0 0,0 0 0,0 0 0,0 0 0,0 0-9,0 0-1,6-5 0,-1-9 10,0 0-13,-10 0 5,10-1 8,6-4 0,-11 5 0,0-5 0,0 5 0,0 9 20,0 5 12,5-14 3,-5 14 0,11-5-56,-1 1-11,6-1-3,-5 5 0,-11 0 56,16 5 11,5-1 3,-5 1 0,0 0-51,6 4-9,-12 1-3,6-1 0,-5-4 28,-1 4 17,-10-9-2,11 10-1,0-1 5,-6 1 1,-5-10 0,0 0 0,0 0 13,-5 14 3,-11-4 1,5-1 0,-5-4-3,-5 4-1,5 1 0,-5-1 0,-1-9-20,-10 5-4,11 0-1,0-1 0,5-4-23,-11 0-5,17 5 0,-12-5-1,12 0-85,-6 0-17,10 0-3,6 0-1026</inkml:trace>
        </inkml:traceGroup>
        <inkml:traceGroup>
          <inkml:annotationXML>
            <emma:emma xmlns:emma="http://www.w3.org/2003/04/emma" version="1.0">
              <emma:interpretation id="{127BF53A-923E-4072-A5C2-4ACE69001B22}" emma:medium="tactile" emma:mode="ink">
                <msink:context xmlns:msink="http://schemas.microsoft.com/ink/2010/main" type="inkWord" rotatedBoundingBox="3919,10829 4418,10824 4421,11234 3923,11238"/>
              </emma:interpretation>
              <emma:one-of disjunction-type="recognition" id="oneOf2">
                <emma:interpretation id="interp10" emma:lang="en-AU" emma:confidence="0">
                  <emma:literal>is</emma:literal>
                </emma:interpretation>
                <emma:interpretation id="interp11" emma:lang="en-AU" emma:confidence="0">
                  <emma:literal>'1s</emma:literal>
                </emma:interpretation>
                <emma:interpretation id="interp12" emma:lang="en-AU" emma:confidence="0">
                  <emma:literal>-1s</emma:literal>
                </emma:interpretation>
                <emma:interpretation id="interp13" emma:lang="en-AU" emma:confidence="0">
                  <emma:literal>"1s</emma:literal>
                </emma:interpretation>
                <emma:interpretation id="interp14" emma:lang="en-AU" emma:confidence="0">
                  <emma:literal>'1S</emma:literal>
                </emma:interpretation>
              </emma:one-of>
            </emma:emma>
          </inkml:annotationXML>
          <inkml:trace contextRef="#ctx0" brushRef="#br0" timeOffset="2270.0154">2736-46 1728,'-16'0'76,"16"0"16,-11 0-73,11 0-19,0 0 0,0 0 0,0 0 35,0 0 3,11 9 1,-1-4 0,1 4-63,5 1-12,-5-6-2,10 1-492,0 0-98</inkml:trace>
          <inkml:trace contextRef="#ctx0" brushRef="#br0" timeOffset="2128.3931">2800 53 2419,'0'0'53,"0"0"11,0 0 3,0 0 1,0 0-55,0 0-13,10 14 0,-10-4 0,6 4 54,4 0 8,11 5 2,-10 5 0,5-5-52,0 4-12,-5 1 0,5 0 0,5-1 0,-10 1 0,5-5 0,0-5 0,-6 5-48,1-5-13,-6-4-3,-5-10 0</inkml:trace>
          <inkml:trace contextRef="#ctx0" brushRef="#br0" timeOffset="2580.6692">3183-13 1728,'0'0'76,"0"0"16,0 0-73,0 0-19,-11 0 0,1 0 0,-1 4 106,0-4 18,1 0 3,-1 0 1,-5 0-52,5 5-9,11-5-3,-10 0 0,-1 5 0,0-5 0,11 0 0,0 0 0,0 0-51,-5 5-13,5-5 0,0 0 0,-5 9 0,5-9 0,0 0 0,5 14 0,0-4 0,1-1 0,4 1 0,-4-1 0,4-4 0,6 4-12,-5 1 3,0-5 0,-1-1 9,1 6 12,0-5-2,-1 4-1,1-4-9,-1 4 0,-4-4 0,-6-5 0,10 9 46,-10-9 7,0 15 2,-10-1 0,10 0-37,0-5-7,-11 1-2,0-1 0,1 1-9,-1-5 0,1 4 0,-6 0 0,5-4-49,-10 0-12,5-5-3,5 5 0,-5-5-102,5 0-21,1 4-4,10-4-1</inkml:trace>
        </inkml:traceGroup>
        <inkml:traceGroup>
          <inkml:annotationXML>
            <emma:emma xmlns:emma="http://www.w3.org/2003/04/emma" version="1.0">
              <emma:interpretation id="{B52CE329-6AFA-4835-9902-C98748672712}" emma:medium="tactile" emma:mode="ink">
                <msink:context xmlns:msink="http://schemas.microsoft.com/ink/2010/main" type="inkWord" rotatedBoundingBox="5032,10876 5396,10873 5400,11263 5035,11266"/>
              </emma:interpretation>
              <emma:one-of disjunction-type="recognition" id="oneOf3">
                <emma:interpretation id="interp15" emma:lang="en-AU" emma:confidence="0">
                  <emma:literal>a</emma:literal>
                </emma:interpretation>
                <emma:interpretation id="interp16" emma:lang="en-AU" emma:confidence="0">
                  <emma:literal>9</emma:literal>
                </emma:interpretation>
                <emma:interpretation id="interp17" emma:lang="en-AU" emma:confidence="0">
                  <emma:literal>A</emma:literal>
                </emma:interpretation>
                <emma:interpretation id="interp18" emma:lang="en-AU" emma:confidence="0">
                  <emma:literal>q</emma:literal>
                </emma:interpretation>
                <emma:interpretation id="interp19" emma:lang="en-AU" emma:confidence="0">
                  <emma:literal>h</emma:literal>
                </emma:interpretation>
              </emma:one-of>
            </emma:emma>
          </inkml:annotationXML>
          <inkml:trace contextRef="#ctx0" brushRef="#br0" timeOffset="3166.5664">4040 86 1152,'0'0'102,"0"0"-82,-11-9-20,0 4 0,1-5 280,-1 1 52,1 4 11,-1-4 1,0-1-180,-5 1-36,0 4-7,6 0-1,-1 1-64,0-1-12,1 5-2,-1 0-1,0 0-20,1 5-4,-1-1-1,6 1 0,5 5-16,-11-6 0,6 6 0,5 4 0,-5 5 0,10-5-12,0 5 1,6 5 1,-11-5-2,0 4-1,10-4 0,-4 0 0,-1 0 4,6 0 1,-6-5 0,6-4 0,-11-10 8,0 0-12,0 0 12,5 4-12,-5-4 12,0 0 0,11-9 0,-6-1 0,6 1 0,-6-5 0,-5-5 0,0 0 0,0 0 13,0 5 2,0 0 0,0 4 0,0 1 9,0 9 1,0 0 1,0 0 0,0 0-2,0 0-1,0 0 0,0 0 0,16 4-2,-11 6 0,6-1 0,5 10 0,0 0-10,0 5-3,-6-5 0,6 0 0,6 0-8,-6 0 0,0-1 0,5 1 0,0-4-24,-5 4-6,6-5-2,-1 0-1372</inkml:trace>
        </inkml:traceGroup>
        <inkml:traceGroup>
          <inkml:annotationXML>
            <emma:emma xmlns:emma="http://www.w3.org/2003/04/emma" version="1.0">
              <emma:interpretation id="{AB960856-8C96-4914-8A8F-21B99BD36F30}" emma:medium="tactile" emma:mode="ink">
                <msink:context xmlns:msink="http://schemas.microsoft.com/ink/2010/main" type="inkWord" rotatedBoundingBox="6012,10521 8072,10504 8077,11163 6017,11179"/>
              </emma:interpretation>
              <emma:one-of disjunction-type="recognition" id="oneOf4">
                <emma:interpretation id="interp20" emma:lang="en-AU" emma:confidence="0">
                  <emma:literal>knave</emma:literal>
                </emma:interpretation>
                <emma:interpretation id="interp21" emma:lang="en-AU" emma:confidence="0">
                  <emma:literal>Knave</emma:literal>
                </emma:interpretation>
                <emma:interpretation id="interp22" emma:lang="en-AU" emma:confidence="0">
                  <emma:literal>Knaul</emma:literal>
                </emma:interpretation>
                <emma:interpretation id="interp23" emma:lang="en-AU" emma:confidence="0">
                  <emma:literal>knar</emma:literal>
                </emma:interpretation>
                <emma:interpretation id="interp24" emma:lang="en-AU" emma:confidence="0">
                  <emma:literal>Knaue</emma:literal>
                </emma:interpretation>
              </emma:one-of>
            </emma:emma>
          </inkml:annotationXML>
          <inkml:trace contextRef="#ctx0" brushRef="#br0" timeOffset="4907.8341">4822-273 1324,'-5'-29'118,"5"20"-94,0-1-24,-5 1 0,5-1 155,0 1 26,-11 4 6,11 5 1,0 0-18,0 0-3,0 0-1,0 0 0,0 0-74,0 0-14,5 14-3,-5 5-1,6 5-38,-6 4-7,5 1-1,0-6-1,6 10-18,-6-4-9,6 4 10,5 5-10,-6 0 8,1-5-8,5-5 0,-5 10 9,5-5-9,-6 0 0,1-9-10,0 4 10,-1-9-41,1 5-3,0-10 0,-1 0 0,1 0-122,0-9-25,-11-5-5,0 0-858</inkml:trace>
          <inkml:trace contextRef="#ctx0" brushRef="#br0" timeOffset="5182.5821">5168-42 345,'0'0'31,"0"0"-31,-10-4 0,10 4 0,0 0 374,0 0 69,-11 0 13,6-5 4,5 5-247,-16 0-49,5 5-9,-5-1-3,5 6-66,-5-5-14,0-1-2,6 10-1,-6-4-37,5 4-7,1-4-1,-1 4-1,0 0-23,6 0 0,0-4 0,-1 4 0,1-5 0,5-9 0,0 10 0,0-10 0,5 14 0,1 0 0,-1 0 0,0-4 0,6-1 0,-6-4 0,6 0 0,5 4 0,0-9 0,-6 5 0,12 0 0,-6-5 0,0 0 0,0-5 0,5 0 0,-5 5 0,5-5-18,-5 1-5,0-1-1,0-4 0,5 4-127,-5-5-25,-5 1-6,0-1-875</inkml:trace>
          <inkml:trace contextRef="#ctx0" brushRef="#br0" timeOffset="5556.7475">5370 34 979,'0'0'43,"-5"0"9,5 0-41,0 0-11,0 0 0,0 0 0,-5 10 265,5-6 51,0-4 11,-5 10 1,5-1-173,-6-4-35,6-5-8,6 14 0,-1 0-46,0 1-9,0-1-1,1 0-1,-1 0-25,0 0-5,1 0-1,-1-4 0,-5-1-12,5 1-4,-5-1 0,0-9 0,0 0-8,0 0 0,0 0 9,0 0-9,0 0 0,0 0 9,0 0-9,0 0 0,0 0 0,6-9 0,-6-10 0,0 0 0,0 10 0,0-6 0,0-4 0,5 5 0,0 5 0,1-5 0,-1-1 0,0 6 0,1-1 0,-1 6 0,-5 4 0,0 0 0,0 0 0,11-5 0,5 0 0,-16 5 0,5 10 15,6-1-4,5-4-1,0 9 0,-11 0-10,5 1 12,1-6-12,5 5 12,0 0-12,0 5 0,-5 0-12,5-9 12,0 4-49,0-5-3,-6 1 0,6-5 0,6-1-140,-12 1-29,1 0-6</inkml:trace>
          <inkml:trace contextRef="#ctx0" brushRef="#br0" timeOffset="5959.2735">5860 48 1893,'0'0'84,"-5"0"17,-11 5-81,5-5-20,11 0 0,-5-5 0,-16 5 156,10 0 28,11 0 4,0 0 2,-11 0-85,1 0-17,-1 5-3,11-5-1,0 0-34,0 0-7,-16 9-2,5 1 0,1 4-31,4 0-10,12 1 0,-1-1 0,0 0 0,6 0 0,0 5 0,-6-5 0,-10 0 0,10-4 0,11-1 0,0 1-9,-16-10 28,0 0 5,16 9 2,0-4 0,5 0-72,-21-5-14,0 0-4,0 0 0,27-5 52,-11 5 12,-16 0 0,0 0 0,5-14 0,-5 4 0,-5-4 0,-1 0 0,-4-5 0,10 5 0,5 0 0,-10-1 0,-16 1 0,10 0 8,22 0 0,-11 0-8,-6 4 0,6 10 0,0-9-10,6-1 10,10 6 9,-11 4 10,-5 0 1,0 0 1,16 0 18,-6 4 3,-10-4 1,6 14 0,-1 1-35,6-1-8,-1 0 0,-4 0 0,-12 5 0,12 0 0,15-5 0,-5 5 0,-16 0 0,11-5-9,10-4 9,0 4 0,-5-5-31,-5 1 1,-1-1 0,6 1 0,6-5-102,-12-1-20,-10-4-4,0 0-633,16 0-127</inkml:trace>
          <inkml:trace contextRef="#ctx0" brushRef="#br0" timeOffset="6651.9899">6078 48 288,'0'0'25,"0"0"-25,0 0 0,0 0 0,0 0 366,0 0 68,6 14 14,-6-14 2,-11 10-218,11-10-44,5 9-9,6 1-2,-6-1-67,1 1-14,4-5-2,1-1-1,10 6-40,-5-6-8,-16 6-1,16-1-1,6-4-21,-12 5-4,1-1-1,-6-4 0,6 4-17,-6-4 8,-5-5-8,0 0 0,-5 5 8,5-5-8,16 0 0,-16 0 0,0 0 0,0 0 0,0 0 0,5-10 0,0 1 0,-5-1 0,0-4 0,0 0 0,11 0 0,-6 4 0,-10-4 0,5 5 0,5-6 0,1 1 0,-12 5 0,1-1-9,5 1 9,0-5 0,0 9 0,0 5 0,-5-10 0,5 10 0,0 0 0,0 0 0,0 0 0,0 0 0,16-4 0,0 4 0,5 0 0,-5 0 0,-11 4 0,17-4 0,-1 5 0,0-5 0,-21 0 0,11 5 0,10-5 0,0 5 0,1-5 0,-12 0 0,-10 0 0,16 0 8,0 0-8,0-5 8,-16 5-8,0 0 11,16-5-11,0 0 12,-16 5-12,11-9-11,-6-1 3,6-4 0,5 10 28,-11-6 5,-10 1 2,5-1 0,5-4-16,0 5-3,-10-1-8,-6 1 12,6-6-12,0 6 9,-11-1-9,5 1 8,-10-5-8,5 9 0,11 0 0,-6 1 0,-10 8 0,5 1 0,16-5 0,-6 10 0,-4 4-15,-1 0 5,6 5 1,5 0 0,0 4 9,0 1-12,-6 4 12,12 1-12,4-1 12,1 1 0,-6-1 0,6 0 8,-6-4 9,11 0 3,6-5 0,-6 0 0,-11-5-3,16-5 0,16 1 0,-10-1 0,-11-4-9,0-5-8,11 0 12,4-5-12,7 0 0,-6-4-20,-16 0 2,10-6-964,6-4-193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19:28.33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131 47 1782,'0'0'79,"0"-10"16,-10 6-76,10-6-19,-6 1 0,6 4 0,-10-5 102,10 10 17,0 0 3,0 0 1,-16 0-27,10 0-4,1 0-2,5 0 0,-16 5-38,5 5-7,1-10-1,10 9-1,-16 1 5,16 4 0,-11 0 1,6 0 0,0 0-59,5 5-12,0 0-2,-6 5-1,6-5 25,0 4 0,6-4 0,-6 14 0,10-9 0,1 4 0,-11-4 0,5 0 0,6-1 20,-6 1 2,0-5 1,6-5 0,5 0-44,-11-4-9,11 4-2,0-4 0,0-6-24,-10 6-6,4-10-1,12 4 0,-17-4-137,11 0-27,0-4-5</inkml:trace>
  <inkml:trace contextRef="#ctx0" brushRef="#br0" timeOffset="1">350 226 806,'0'0'72,"0"0"-58,-11-9-14,0 4 0,11 5 259,-5-4 49,-6-6 9,11 5 3,-16 1-114,16 4-22,-10 0-5,-1 0-1,11 0-76,-5 0-15,5 0-3,0 0-1,-11 9-45,0 1-9,11-1-1,-5 10-1,5-5-27,5 0 8,-5 5-8,11 0 0,-11 0 0,5 0 0,1-5 0,4 5 0,6-5-8,-10-4-1,10 4 0,-6-5 0,1-4-11,0 5-1,5-10-1,-6 4 0,-10-4 6,0 0 0,0 0 1,16-9 0,-5-1 15,-11 1 0,0-5 0,10 4-9,-4-9 20,-1 5 4,-5-5 1,0 0 0,0-4-16,0 4 0,0 0 0,-5 0 0,5 0 0,-6 0 0,1 0 0,0 5 0,-6-5 12,6 5 2,-6 0 1,6 4 0,0 1-3,-1-1 0,1 6 0,0-6 0,5 10-3,0 0-1,0 0 0,0 0 0,0 0-8,0 0 0,0 0 0,0 0 0,0 0 0,0 0 0,0 14 0,0 0 0,0 1 0,5-6 0,0 5 0,1 1 0,-6-1-32,10 5 0,1-5 1,-6 0 0,6 0 50,-11 0 9,10 1 3,1-1 0,5 5-50,-5-10-9,-1 5-3,6-4 0,0 4 50,-10-4 9,4-1 3,1 0 0,0 1-31,-1-5-10,-10-5 0,0 0 0,0 0-29,11 4-5,-11-4-2,0 0 0,0 0-153,0 0-30</inkml:trace>
  <inkml:trace contextRef="#ctx0" brushRef="#br0" timeOffset="2">775 170 1728,'0'0'76,"0"0"16,-5-10-73,0 1-19,-1-1 0,1-4 0,-11 5 222,5-1 41,6-4 8,-5 5 1,-1-1-158,6 5-32,-6-4-6,0 4-2,11-4-30,-16 9-5,6 0-2,-1 0 0,11 0-48,-5 9-9,5-9-3,-11 10 0,11-1-14,-11 5-3,11 0-1,0 1 0,0 4 30,0-5 11,11 5 0,-11 0-9,11-5-2,-6 0 0,0 0 0,11 0 0,-10 1 20,4-6 4,1-4 1,0 4 0,5 1-22,-11 4-5,5-5-1,1-4 0,0 5 14,-6-1 0,0 1 0,-5-10 0,6 9 11,-1 0 1,0 1 1,-5-10 0,0 9-2,-5 6-1,5-6 0,0-9 0,-5 9-10,-6 6-14,6-6 3,-11-4 1,16-5 10,-11 5 0,1-5 8,-12 0-8,12 0-113,4-5-27,-10 0-6,-5 0-623,10 1-125</inkml:trace>
  <inkml:trace contextRef="#ctx0" brushRef="#br0" timeOffset="3">791 293 864,'0'0'38,"0"0"8,11 0-37,0 0-9,-11 0 0,16 0 0,-6-5 259,1 5 49,0-5 11,-1 1 1,11 4-148,-15-10-31,4 5-5,-4 1-2,10-6-50,-11 5-9,0-4-3,-5 9 0,0-10-36,6-4-7,-6 5-1,5-5-1,-5-1-5,5 6-1,-10-5 0,0 0 0,-1 4-21,1 1-20,0-6 4,5 11 1,-16-6 35,5 1 6,0-1 2,11 10 0,-15-4-28,4 4 0,0 0 0,1 4 0,4-4-8,-4 10-1,-1-1 0,6 5 0,-1 1 1,1 4 0,5 4 0,0 1 0,0 0 8,0 4-10,5-4 10,6 4-10,-6-4 10,11 4 0,-10-4 0,4-1-8,6 1 8,5-10 0,-10 5-9,16-9 9,-11-1-46,5-4-5,0 0-1,1-5-1174</inkml:trace>
  <inkml:trace contextRef="#ctx0" brushRef="#br0" timeOffset="4">1398-114 1267,'0'0'56,"0"0"12,0 0-55,0 0-13,0-14 0,0 14 0,11-5 250,-1-5 47,6 6 10,-5-1 1,5 5-135,5 0-27,6 0-6,-11 5 0,5-1-112,0 1-28,1 5 0,-1 4 0,0 0 56,1 5 7,-12 0 1,6 0 0,-5 4-52,0 6-12,-1-1 0,-4 5 0,-1 0 0,0-4 0,-5 4 0,0-5 0,-5 1-48,0-6-13,-1 1-3,1-5 0,-6-5 0,6 0 0,-6 1 0,-5-6 0,6 1 52,-6-1 12,5-4 0,-5-5 0,5 0 0,-5 0 0,0 0 0,11-5 0,-16 5 0,16-5 0,-6 1 0,0-6 0,11 10 48,0 0 13,0 0 3,0 0 0,0 0-52,0 0-12,11-9 0,-6-1 0,6-4 0,10 4 0,-16 6 0,17-6 0,-6 6 54,5-1 8,6 0 2,-11-4 0,5 9-52,-5-5-12,5 0 0,0 0 0,1 5 0,-1 0 0,-5-4 0,11-1 0,-17-5-116,17 6-22,-16-6-5,5-4-1093</inkml:trace>
  <inkml:trace contextRef="#ctx0" brushRef="#br0" timeOffset="5">2016 23 2379,'-11'-9'52,"11"9"12,0 0 1,0 0 2,0 0-54,0 0-13,0 0 0,0 0 0,0 0 12,0 0-1,0 0 0,0 0-1080</inkml:trace>
  <inkml:trace contextRef="#ctx0" brushRef="#br0" timeOffset="6">2069 293 2278,'-5'4'50,"-1"1"10,6-5 3,-5 5 1,5-5-51,0 0-13,0 0 0,0 0 0,0 0-68,0 0-17</inkml:trace>
  <inkml:trace contextRef="#ctx0" brushRef="#br0" timeOffset="7">392 889 1324,'0'0'118,"0"0"-94,-5-10-24,5 1 0,-11-5 145,1 0 25,10-1 5,-6 11 1,6 4-4,0 0 0,0 0 0,0 0 0,0 0-87,-5 14-17,5 14-4,-5 1-1,5-1-44,5 0-9,-5 1-2,0-1 0,5 1-8,1 8 0,-1-8 0,0-1 8,6 1-8,-6-1 0,6-4 0,-11-5 0,0-1 0,0-3 16,5-6-2,-5-9-1,0 0-61,0 0-13,0 0-3,0 0 0,0 0 52,0 0 12,0 0 0,0 0 0,0-9 0,-5-6 0,5 1 0,0 0 0,-11-5 0,11 0 0,-5-4 0,5-1 0,-11 0 0,11 1 0,11-1 0,-11-4 0,0-1 0,0 1 0,5 4 0,6 5 0,-11 5-16,0 0 0,5 4 0,0 1 0,1-5 44,-6 14 8,0 0 1,0 0 1,0 0-10,0 0-1,21 9-1,-10 5 0,5 1-2,0-1-1,5 5 0,-5 4 0,0 6-13,5-1-2,-5-4-8,0 4 12,0 1-12,0-1 8,-5-4-8,5 4 0,0-4 0,0-5 0,-6-1 0,12 6-10,-22-10-27,10 1-6,-5-1-1,-5-14 0,0 0-152,0 0-32,0 0-5</inkml:trace>
  <inkml:trace contextRef="#ctx0" brushRef="#br0" timeOffset="8">403 1045 345,'0'0'31,"0"0"-31,0 0 0,0 0 0,0 0 361,0 0 67,0 0 12,0 0 4,10 9-222,-10-9-44,6 10-9,4-1-1,6-4-68,0 0-12,0 0-4,0 4 0,0-4-60,11 0-12,-11-1-2,0 1-1,0-5-9,5 5 10,0-5-10,1 4 10,-6-4-156,5 0-31,6 5-7</inkml:trace>
  <inkml:trace contextRef="#ctx0" brushRef="#br0" timeOffset="9">1052 1012 1267,'0'0'112,"0"0"-89,-10-10-23,-1 6 0,0-6 263,1 1 48,-1 4 9,-5-4 3,5-1-107,1 5-22,-6 1-4,5 4-1,-5-5-151,0 10-30,5-1-8,-10 1 0,5 9 18,6-4 2,4 4 1,-10 0 0,11-4-33,0 4-8,-1 0 0,1 0-1,5 0 21,0 1 0,0-15 12,5 9-4,1 1-8,-6-10-11,0 0 3,10 9 0,6 0 8,-5-4 0,0 0 0,-1 0 0,11-1 0,-15-4 0,4 0-11,12 5 11,-17-5 0,11 0 0,-5 5 0,10-5 0,-16 5 0,-5-5 8,11 4 1,-11-4 0,5 5-9,-5-5 0,0 0 0,0 0 0,6 9 0,-6-9 0,0 0 0,0 15 0,-6-6 8,1 5-8,5-14 0,-5 10 8,-6-5-8,0 4 0,1-4 0,-6-1 0,5 1-25,6-5 2,-11 5 1,5-5 0,0 5-35,11-5-7,-10 0-2,10 0 0,0 0-130,0 0-27,0 0-5</inkml:trace>
  <inkml:trace contextRef="#ctx0" brushRef="#br0" timeOffset="10">1366 1007 748,'0'0'33,"0"0"7,0 0-32,0 0-8,0 0 0,0 0 0,-5-5 373,5 5 73,-11 0 14,6-4 4,-11-1-269,-5 5-54,10 0-10,-5 0-3,0 0-51,5 0-10,-5 0-3,6 0 0,-6 5-51,5-1-13,-10-4 0,10 5 0,6 5 0,-11-6 0,5 1 0,1 0 0,-1 4 0,11-9 0,0 10 0,-5-1 0,-6 1 0,11-10 0,0 9 0,0-9 0,0 0-13,0 14 4,11-4 1,-6-1 0,-5-9 8,11 10 0,-1-1 0,1-4 0,5 0 0,-5-1 14,-11-4-2,10 5 0,12 0-12,-6 0-12,-1-1 3,1 1 0,-16-5 9,6 5-10,-6-5 10,0 0-10,10 4 10,-10-4 0,11 15 0,-11-15 0,0 0 14,0 9-2,0 5 0,0-4 0,-5-1-12,-6 1 0,0-1 0,-5 1 0,1-6 0,4 6 0,0-5 0,-5 4 0,0-4-48,0 4-13,0-9-3,0 5 0,6-5-56,-1 5-12,-5-5-3</inkml:trace>
  <inkml:trace contextRef="#ctx0" brushRef="#br0" timeOffset="11">1483 1125 1209,'0'0'108,"0"0"-87,0 0-21,0 0 0,0 0 179,0 0 31,0-9 6,0 9 2,6-9-55,-6 9-11,0 0-3,0 0 0,0 0-58,0 0-12,10-5-3,-10 5 0,11 5-42,5-1-9,-11 6-1,6-1-1,10 5-23,-16-4 0,6 4 0,10 5 0,-15-5 0,4 0 9,6-4-1,-5 4-8,0-5 0,5 6 0,-6-6 0,1 1 0,-11-10 0,5 4 0,-5-4 0,0 0-9,6 0 9,-6 0 0,5-9 0,6-1-8,-6 1 8,-5-5 0,0 0-9,0-1 9,5 1 0,0 0 0,-5-5 0,0 5 0,0-5 0,0 0 0,0 0 0,0 5 0,-5-5 0,5 5 0,0 4 0,0 10 0,0-9 0,0 9 0,0 0 0,0 0 8,0 0-8,0 0 8,0 0-8,0 0 8,16 9 1,-11 1 0,6-1 0,0 5 0,-1 1-18,-4-1-4,4 0-1,1 0 0,-6 0 28,6-4 6,0 4 0,-1-5 1,1 6-21,5-6 0,-11 1-10,6-6 10,-11-4-70,11 10-7,-11-10-2,10 5 0,-10-5-124,0 0-25,0 0-4</inkml:trace>
  <inkml:trace contextRef="#ctx0" brushRef="#br0" timeOffset="12">1962 998 1728,'0'0'76,"0"0"16,0 0-73,0 0-19,0 9 0,0-9 0,0 14 137,0-4 24,0 4 5,6 5 1,-6-5-63,5 0-12,0 1-2,1-1-1,-1 0-20,0 0-4,1 0-1,-1-4 0,6 4-45,-11-5-10,0-9-1,0 0-8,0 0 0,0 0 0,0 0-10,0 0 10,0 0 0,0 0 16,0 0 0,0 0-1,0 0-7,0 0 0,0 0-8,10-9 12,-10-5-12,0 0 0,6-1 0,-1 1 0,-5 0 0,5 0 0,6 0 0,-11-1 0,0 6-20,0-5 0,5 0 0,1-1 0,-1 6 20,-5 9 0,0-10 0,0 10 0,0 0 0,0 0 0,0 0 0,0 0 0,5 15 0,6-1 0,-1 0 0,1 0 0,-6 0 0,1 5 0,4-4 0,6-6 0,-10 0 0,-1 1 0,-5-10 0,5 14 0,11-9 0,-16-5 0,0 0 0,0 0 0,11 5 28,-11-5 8,0 0 3,11-10 0,-1 5-63,-4-4-12,-6-5-2,5 4-1,0-4 39,-5 0 0,11 4 0,-11-4 0,0 0 0,0 0 0,5 0 0,-5-1 0,5 6 0,1-5 0,-1 4 0,0 6 0,-5 4 0,0 0 0,0 0 0,0 0 0,16 0 0,-5 4 0,-11-4 0,11 10 0,-1 4 0,6-5 0,-10 10 0,-1-4 0,6-1 0,-1 0 0,12 0 0,-17-4 0,6-1 0,10 5 0,-16-9 0,11 4 0,-5-4 0,5 0 0,-11 0 0,11-5 0,-5 0-59,5 0-4,-6 0-1,1 0 0,-6-5 52,11 0 12,-10 5 0,4-9 0,-10 9 0,11-5 0,5-4 0,-11-1 0,0 1 48,1-1 13,-1-4 3,0 0 0,1 4-52,-6-4-12,0-5 0,0 5 0,0 0 0,0 4 0,0-9 0,-6 10 0,1-1 54,-6 1 8,6 4 2,0 1 0,-11 4-53,16 0-11,0 0 0,-11 9 0,1 0 0,4 6 0,6 4 0,0 0 0,0 4 0,0 1 0,6-1 0,-1 6 0,5-5 0,-4-1 0,10 1 0,-11-5 0,6-5 0,5 0 0,0-9 0,5 4 0,0-4 0,-5-5 0,6-5 0,4 1 0,1-6-201,-11 1-44,21-24-9,0 4-2</inkml:trace>
  <inkml:trace contextRef="#ctx0" brushRef="#br0" timeOffset="13">3453 780 2188,'-27'-9'48,"22"-1"11,5 1 1,-6-6 1,1 6-49,0 0-12,0-1 0,5 5 0,0 5 156,0 0 29,0 0 6,0 0 1,0 0-154,10 10-30,-5 4-8,6 5 0,0 0 52,-1 9 10,-4 1 2,4 4 0,1 0-52,-6 5-12,11-5 0,-5 0 0,-6 0 0,6 0 0,5-4 0,-16-6 0,11-4 0,-6 0 0,0-5 0,1 0 0,-1 1-48,-5-15-13,0 0-3,0 0 0,0 0 52,0 0 12,0 0 0,0 0 0,-5-15 0,-1 1 0,1-5 0,0 0 0,-6-4 0,11-6 0,0 1 0,-11 0 10,6-5-10,0-1 0,5 1 0,0 0-11,5 0 23,0 5 5,-5-1 1,11 10 0,-11 0 11,5 5 3,1 0 0,4 5 0,1 4-15,5 5-2,0 0-1,0 0 0,-6 9-14,6 1 0,0 9 0,0 0 0,0 4 0,0 6 0,6-1 0,-1 0 0,0 6 0,0-1 0,-5 0 0,6 5 0,-1-5 33,-10-5 4,5-4 1,-6 4 0,1-9-115,-6 0-23,1 0-5,-1-5-1,-5-4-120,0-10-24,-5 4-5</inkml:trace>
  <inkml:trace contextRef="#ctx0" brushRef="#br0" timeOffset="14">3501 993 1267,'0'0'112,"0"0"-89,0 0-23,0 0 0,0 0 189,0 0 34,0 0 6,0 0 2,0 0-72,10 0-15,6-5-2,0 5-1,6 0-52,20 5-10,-10-5-3,-16 0 0,0 5-9,0-5-3,0 0 0,5 0 0,1 0-51,-1 0-13,0 0 0,0 0 0,-5 0 0,6 0 0,-1 0 0,0 4 0,1-4-144,-7 0-31,7-4-6</inkml:trace>
  <inkml:trace contextRef="#ctx0" brushRef="#br0" timeOffset="15">4054 629 2350,'-10'19'104,"10"-19"22,0 0-101,0 0-25,0 0 0,0 0 0,0 0 123,5 14 19,0-5 4,1 1 1,-1-1-67,11 1-12,-16 9-4,10-1 0,1 1 0,0 5 0,5 0 0,0 9 0,-6-5-64,6-4-24,-5 4 1,5 1 0,-5-6-14,-1 6-3,6-6-1,-5 1 0,-1 0-172,6-5-35,-10 0-6</inkml:trace>
  <inkml:trace contextRef="#ctx0" brushRef="#br0" timeOffset="16">4304 695 1944,'0'0'86,"0"0"18,-5-5-84,0-4-20,5 9 0,0 0 0,0-10 111,-6 1 17,6 9 4,0 0 1,0 0-107,6-10-26,4 1 0,1 4-1072</inkml:trace>
  <inkml:trace contextRef="#ctx0" brushRef="#br0" timeOffset="17">4347 913 1731,'5'14'76,"-5"-14"17,0 9-74,0 5-19,0 1 0,6-1 0,4 0 138,-4 0 24,-1 0 5,6 5 1,-6-5-88,6-4-16,-6-1-4,6 1-1,-1-1-72,1-4-15,-11-5-2,0 0-706,0 0-142</inkml:trace>
  <inkml:trace contextRef="#ctx0" brushRef="#br0" timeOffset="18">4661 704 2329,'0'0'103,"0"0"21,0 0-99,-16 0-25,5 0 0,11 0 0,-10 0 128,-1-4 20,-5 4 4,6 0 0,10 0-70,0 0-14,-16 4-4,5 1 0,11-5-51,-5 14-13,-1-4 0,1 4 0,-6 0 0,6 0 0,0 5 0,-6 5 0,11-5 0,0 4 0,11 1 0,-6 0 0,0-1 0,6-4 0,-6 0 0,6-4 0,5 3-23,-5-3-7,-1-6-2,6 5 0,0-9 0,0 0 0,0-1 0,0-4 0,0 0 32,0-4 8,0-1 1,0-4 0,-5-6-9,-1 6 0,1-5 0,-1 4-11,1-9 11,-6 0 0,1 0 0,4-4 0,-4-6 0,-1 10 8,0-9 0,-5 9 0,0 0 2,-5 0 1,0 0 0,-1 5 0,-4 0 0,4 5 0,-4-1 0,-1 1 0,0 4-11,1 0 12,10 5-12,-5 10 12,5-10-4,0 14-8,-11 9 12,11-4-4,0 10-8,11-6 0,-6 6 0,5-1 0,1-4 0,0 4 12,5-9-12,0 0 12,5 0-12,-10-5 0,5 0 0,5-9 8,6-5-50,-6-5-10,5-4-3,-4-5-824,4-5-165</inkml:trace>
  <inkml:trace contextRef="#ctx0" brushRef="#br0" timeOffset="19">5715 506 2232,'-11'14'99,"11"-14"20,0 0-95,0 0-24,0 0 0,0 0 0,-5 0 96,5 0 16,0 0 2,0 0 1,0 0-79,0 0-16,11 5-4,5 4 0,0 0-57,5 1-12,0-1-3,0 1 0,6-5-191,-6 4-38,17 19-8,-1-13-2</inkml:trace>
  <inkml:trace contextRef="#ctx0" brushRef="#br0" timeOffset="20">5805 662 1612,'0'0'144,"-5"0"-116,-11 0-28,11 0 0,5 0 245,0 0 43,-6 5 9,-4-5 2,10 0-139,0 0-27,0 14-5,0 0-2,0 0-70,0 0-13,10 5-3,-4 5-1,-1-5-26,6 4-5,-1 1 0,1 0-8,0-5 0,-1 0 0,1 0 0,5-5 0,-11-5-100,1 5-15,-1-4-2,0-1-1229</inkml:trace>
  <inkml:trace contextRef="#ctx0" brushRef="#br0" timeOffset="21">6119 643 518,'-15'0'46,"9"0"-37,6 0-9,0 0 0,0 0 308,0 0 59,-10 5 12,4-5 2,6 0-188,-10 0-37,-6 4-8,0 1-2,16-5-90,-11 10-19,0-6-3,1 1-1,-6 4-13,16-9-2,0 0-1,0 0 0,-11 10-17,6 4 0,10-4 0,6-1-9,-6 5 9,6 0-8,-1 1 8,12-1-8,4-5 24,1 5 4,-16-4 2,10 4 0,11-4-22,-16-1 0,-11 0 0,0 1 0,6-1 34,-6 1 2,-5-10 1,0 0 0,-5 9-8,5-9-1,5 10-1,-5-10 0,-21 5-27,16 4 0,5-9 0,0 0 0,-11 0 0,0 5 0,-5-5 0,6 0 0,10 0-112,-11-5-28,-15-4-6,10-1-987</inkml:trace>
  <inkml:trace contextRef="#ctx0" brushRef="#br0" timeOffset="22">7259 690 2721,'0'0'60,"0"0"12,-11-5 2,0 1 3,11 4-61,-10-5-16,-1 5 0,0 0 0,1 5 38,-1-1 5,0 1 1,-5 0 0,6 0-6,-1-1-1,11-4 0,0 15 0,-11-1-37,11 0 0,0 5 0,0 0 0,6-5-11,-1 5-3,0 0-1,6 0 0,-6 0-9,6-5-1,-6 5-1,1-10 0,4 1-1,1-1 0,-11-9 0,11 5 0,-11-5-3,10 0-1,-10 0 0,0 0 0,0 0 40,11-14 8,-6 0 2,6-5 0,-11 0-31,11 4-5,-6-3-2,0-1 0,6-5 41,-6 10 8,-5 0 2,5-1 0,1 1 4,-1 0 0,0 9 1,-5 5 0,0 0 18,11 0 3,-11 0 1,11 5 0,-6 9-47,6 0-12,-1 1 0,6-1 0,-10 5 0,15 23 0,0-13 0,-10-20 0,0 5-100,-1 1-23,1-6-4,5-4-1127</inkml:trace>
  <inkml:trace contextRef="#ctx0" brushRef="#br0" timeOffset="23">7988 241 2188,'0'0'195,"0"0"-156,0 0-31,0 0 127,0 0 25,0 0 6,0 0 1,0 0-77,10 4-15,1 11-3,0-1-1,-6 5-35,11-5-8,-5 5 0,5 5-1,-6 13-16,12 6-3,-6-10-8,5 5 12,-5-5-22,0-5-5,0 6-1,0-1 0,5-10-5,-5 1-2,-5 0 0,5-1 0,0-4-219,-1-5-44,1-4-9</inkml:trace>
  <inkml:trace contextRef="#ctx0" brushRef="#br0" timeOffset="24">8430 454 1969,'0'0'87,"0"0"18,-6-5-84,-4 0-21,-1-4 0,0 13 0,-5 1 135,6 0 22,4-10 5,-4 5 1,-1 0-61,6 5-12,-6-5-2,0 5-1,1-5-67,4 4-20,-4 6 8,-1-1-8,11 1 36,-5 4 2,0 0 1,5 0 0,5 5-39,0-5 0,1 5 0,4-4-8,-5-1-21,11-5-4,-5 5-1,0 1 0,-1-1 34,6-9 0,6-5 0,-1 4 0,-5 1 0,-5-5 0,10 0 0,-5-5 0,0 1-168,0-1-26,5-5-6</inkml:trace>
  <inkml:trace contextRef="#ctx0" brushRef="#br0" timeOffset="25">8563 406 518,'-27'38'23,"32"-28"5,6-10-28,0 4 0,-6 11 0,-5-6 0,0 0 376,0-9 71,0 0 13,5 19 4,6 5-269,0-5-54,-1 0-10,-4-5-3,4 0-65,-4 5-14,4-5-2,1 1-1,-1-6-23,-4 1-5,-6-10-1,0 0 0,10 9-7,-10-9-2,0 0 0,0 0 0,0 0-8,0 0-9,0 0 9,0 0-13,0 0 30,0-9 7,-5-10 0,0 4 1,-1 6-15,-4-5-10,10-5 12,0 0-12,0 9 33,5-9 0,6 1 0,-1 3 0,-4-4-43,4 5-9,-4 5-1,4-5-1,1 4 21,0 1 16,-1 4-2,1 5-1,5 0 9,-5 0 2,-1 5 0,1-1 0,-1 1-10,6 5-2,0 4 0,-5 5 0,0 4-12,5-4 8,0 0-8,0 5 0,-6-10 0,1 5 0,-6-5 0,6 5 0,5-9-16,-11 4-5,0-5-2,6 1 0,-6-6-93,-5-4-20,0 0-3,0 0-1,11 0-100,0-4-20</inkml:trace>
  <inkml:trace contextRef="#ctx0" brushRef="#br0" timeOffset="26">9020 212 1612,'0'0'144,"0"0"-116,0 0-28,0 0 0,0 0 121,0 0 19,0 0 3,0 0 1,11 0-161,0 5-32,-1 0-7</inkml:trace>
  <inkml:trace contextRef="#ctx0" brushRef="#br0" timeOffset="27">9042 411 576,'0'0'51,"0"0"-41,0 0-10,0 0 0,0 0 306,0 0 59,0 0 12,0 0 3,5 19-199,-5-5-39,0-14-8,11 14-2,-6 5-28,0-5-7,6 5-1,0-4 0,-6-6-75,6 0-21,-6 10 8,0-4-8,6-6-140,0 1-30,-11-10-6</inkml:trace>
  <inkml:trace contextRef="#ctx0" brushRef="#br0" timeOffset="28">9409 392 2188,'0'0'97,"-11"-5"20,1 5-93,-6 0-24,5-9 0,0 4 0,-10 0 143,5 1 24,6 4 5,-1 0 0,0 0-90,1 0-18,-1 4-4,0 1-1,11-5-28,-5 10-6,0 4-1,-1 0 0,6 0-70,0 5-14,6 0-4,-1 5 0,0-5 52,6 0 12,0-1 0,-6 1 0,0 0-54,1-9-8,4-5-2,-10-5 0,0 0 44,0 0 9,0 0 2,11 0 0,-1 0 9,1-5 0,-6 0 0,6-9-8,-6 0 8,-5-1 14,0 6-3,0-5-1,6 0-10,-6-1 0,0 15 0,0 0 0,0 0 0,0 0 0,0 0 0,0 0 0,0 0 56,0 0 7,10 5 1,1 5 0,-6 9-64,11 14-28,0-10 3,-5-13 0,5 4 25,0 5-8,0 5 8,-6-1 0,6-4-35,0 5-1,0 4-1,0 5 0,-10-4 81,4 9 16,-4-10 3,-1 5 1,0 0-64,-5-4 0,0-6-9,0 1 0,-5-5 9,-6 0 12,1-5-2,-1 0-1,0-4 24,-10-1 5,0-4 1,0 0 0,-1-5-11,1-5-3,-6 0 0,6-4 0,-6-10-71,6 0-14,-5-10-4,-1 1 0,6 4-36,-1-9-7,6 0-1,0 0-680,0 0-136</inkml:trace>
  <inkml:trace contextRef="#ctx0" brushRef="#br0" timeOffset="29">9446 127 2145,'0'-38'47,"0"38"9,6 14 3,-1 5 2,0-4-49,6 4-12,-6-1 0,6 6 0,-1-5 115,1 9 20,5 6 4,0-1 1,0 0-61,-5 0-12,5-5-3,-6 1 0,1 4 0,0-10 0,-6 6 0,6-10 0,-6 0-51,0-5-13,0 0 0,6-4 0,-11-10 0,0 0 0,0 0 0,0 0 0,0 0 0,0 0 0,0 0 0,-5-10 0,5-4 0,0 0 0,0-5 0,0 0 0,0 0 0,0 5 0,0-5 0,0 5 0,0-5 0,5 4 0,6 1 0,-6 0 0,-5 5 0,0 9 0,11-10 0,-1 5 0,-10 5 0,11-4 0,-11 4 0,11 9 0,5-4 0,-6 4 0,1 1 0,0 4 0,5 0 0,-11 0 0,11 1 0,-6-1 0,-4-5-171,4 5-37,1-4-7</inkml:trace>
  <inkml:trace contextRef="#ctx0" brushRef="#br0" timeOffset="30">9893 359 806,'0'0'72,"0"0"-58,6-5-14,-1-4 0,0-1 376,1 1 73,4 4 15,-4-4 2,10-1-263,0 1-53,0 4-10,-1-4-3,1-1-69,6 5-13,-6 1-3,5-6-1,0 5-37,1 1-14,-1-1 11,0-5-11,0 6-15,1-6-9,-6 6-1,0-6-1,-6 1-180,-4 4-36</inkml:trace>
  <inkml:trace contextRef="#ctx0" brushRef="#br0" timeOffset="31">10101-119 2278,'0'0'101,"0"0"21,0 0-98,5 10-24,-5-1 0,6 10 0,-6 5 113,5-1 18,6 6 3,-6 9 1,6 4-31,4 1-7,-4 4-1,5 0 0,-5 1-76,5-6-20,-6-4 0,6-5 0,-5-4-150,-6-1-34</inkml:trace>
  <inkml:trace contextRef="#ctx0" brushRef="#br0" timeOffset="32">-459 2091 172,'0'0'16,"-6"0"-16,-10 0 0,6 0 0,-1 0 370,-5 0 71,16 0 15,-11 0 2,1 0-221,10 0-44,0 0-9,0 0-1,0 0-68,0 0-14,0 0-2,0 0-1,10 0-68,6 4-14,0-4-2,6 5-1,4-5 20,-5 0 4,1 5 1,-1 0 0,6-5-24,-1 4-5,1 1-1,-1-5 0,6 5-8,-10-5 0,10 0-10,-6 0 10,1 0-90,-6 0-12,0 0-2,1 0-730,4-5-146</inkml:trace>
  <inkml:trace contextRef="#ctx0" brushRef="#br0" timeOffset="33">-114 1982 1818,'0'0'80,"0"0"17,0 0-77,0 0-20,0 0 0,0 0 0,0 0 117,0 0 20,0 0 4,0 0 1,0 0-45,11 5-9,-11-5-1,16 9-1,5-9-30,-5 9-5,-5-9-2,5 10 0,0-5-15,-5-1-3,10 1-1,-5 0 0,-11 0-13,11-1-2,0 1-1,-11 0 0,1 0-5,4 4-1,6 0 0,-16-9 0,0 0-8,0 15 8,0-6-8,0 5 8,0 1-8,-10-6 0,-1 5 0,6-4 8,-6-1-8,-5 1-16,0 4 4,0-5 1,-5 1-25,5-6-6,-5 6-1,5-1 0,-6-4-159,6-5-32,0 5-6</inkml:trace>
  <inkml:trace contextRef="#ctx0" brushRef="#br0" timeOffset="34">371 2020 1764,'0'0'78,"0"0"16,0 0-75,0 0-19,0 0 0,16 0 0,-16 0 98,16 4 16,-6 1 3,17-5 1,-11 0 8,11 0 2,-1 0 0,1 0 0,-6 0-52,6-5-9,-1 5-3,1-4 0,-6 4-35,6-5-7,0 0-2,-12 0 0,7 5-20,-6-4-20,0 4 4,5-5 1,-5 5-204,5-5-41</inkml:trace>
  <inkml:trace contextRef="#ctx0" brushRef="#br0" timeOffset="35">477 1887 1555,'0'0'68,"0"0"16,0 0-68,-21 5-16,10-5 0,11 0 0,0 0 196,-16 19 35,6-5 7,10-14 2,-6 14-136,6 0-26,-5 5-6,5 0 0,5 0-64,-5 5-8,6-5-9,-1 4 9,0 1 0,6 0 0,-11-1 0,5-4 0,1 0 0,4-5 0,-4 1 0,4-6 0,-10-9 0,0 0 0,0 0 0,0 0 0,0 0-12,0 0 12,0 0-10,0 0 10,0 0-9,0 0 9,0 0-8,0-9 8,-10-1 0,4-4-10,1-5 10,0 0 0,5-4-8,0 4 8,-6-10 0,6 6 0,-5-6 0,5 1 0,0-1 0,0 1 0,0 0 9,5-1 3,-5 6 0,0 4 0,0 4 41,0 1 9,11 5 2,0-1 0,-11 10-52,0 0-12,10 0 0,6 0 0,-10 10 54,4-1 8,12 5 2,-12 1 0,17 4-64,-11-1 0,0 1-14,5 5 2,0 0 12,1 4 0,-1-4 0,6 4 0,-17-4 0,6 4 0,0 1 0,-5-1 0,-1-9-30,1 0-4,5-5-1,-16 0 0,5 0-127,-5-14-26,0 0-4,0 0-923</inkml:trace>
  <inkml:trace contextRef="#ctx0" brushRef="#br0" timeOffset="36">850 1603 2084,'0'0'92,"0"0"20,0 0-90,0 0-22,0 0 0,0 0 0,0 0 128,0 19 20,5-9 5,6 4 1,-6 5-62,6-5-13,-1 10-3,1-1 0,0 1-30,5 4-6,0 1-2,-6-1 0,6 1-21,-5-1-4,5 0-1,5 1 0,-10-6-12,0 1 0,4 0 0,1-1-10,-5-4-102,0-5-20,5 1-4,-16-6-693,0-9-139</inkml:trace>
  <inkml:trace contextRef="#ctx0" brushRef="#br0" timeOffset="37">1100 1750 864,'0'0'76,"0"0"-60,0 0-16,-11-5 0,6 1 246,5 4 46,-11-10 10,11 10 2,0 0-142,0 0-28,0 0-6,0 0 0,0 0-102,0 0-26,16 0 0,-5 0 8,5 0-131,0 5-25,0 0-6</inkml:trace>
  <inkml:trace contextRef="#ctx0" brushRef="#br0" timeOffset="38">1116 1892 806,'11'19'72,"-11"-19"-58,0 14-14,0-4 0,10 4 259,1 0 49,-6 0 9,6 0 3,-6 0-154,1 1-30,10-6-7,-6 5-1,-10-14-102,0 0-26,11 5 0,5 0 0,-16-5-148,0 0-36,26 0-6,-26 0-2</inkml:trace>
  <inkml:trace contextRef="#ctx0" brushRef="#br0" timeOffset="39">1526 1774 1267,'0'0'112,"0"0"-89,-11-5-23,11 5 0,-5-5 294,-6-4 54,-5 4 12,11 5 1,0-5-188,-11 1-37,5-1-8,0 5-2,1 0-70,4 0-15,-15 0-2,16 5-1,-6 4-26,1 0-4,4 1-8,1 9 11,0-5-11,-1 5 0,12 5-10,-1-1 10,0 1-22,11 0 2,-16-1 0,11-4 0,5 0-2,-6 0 0,6 0 0,0-5 0,6 5 4,-12-5 1,6 0 0,11-4 0,-16-5 9,5-1 8,-1-4-12,1 0 12,0 0-10,-5-4 10,0-1-8,-1-5 8,1 6 0,0-6 0,-1 1 0,-4-5 0,4-5 0,-10 0 0,11 5 0,-11-5 11,0-5 1,0 5 1,0 0 0,0 0 0,-11 0-2,6 0-1,-6 5 0,1 0 0,-1 0 3,6 4 1,-6 6 0,0-1 0,1 5-4,10 0-1,0 0 0,0 0 0,-6 9-9,6 5 8,0 1-8,6 4 8,-1 0-8,0-1 0,6 1 0,0 0 0,5 0 0,-6 0 0,1-5 0,5 1 0,0-6 0,5 0 0,-5 1 0,0-5 0,5-1-36,-10-4-7,10 0-1,1-4-851,-6-6-170</inkml:trace>
  <inkml:trace contextRef="#ctx0" brushRef="#br0" timeOffset="40">2165 1636 864,'0'0'38,"0"0"8,0 0-37,0 0-9,0 0 0,0 0 0,0 0 348,0 0 67,0 0 13,0 0 4,10 10-295,-10-10-58,11 5-12,0-1-3,5 1-51,5 5-13,-16-10 0,11 9 0,-5-9-100,10 5-22,-5 4-5,5-9-1,-15 5-153,10-5-31,16-5-7,-16 0-1</inkml:trace>
  <inkml:trace contextRef="#ctx0" brushRef="#br0" timeOffset="41">2287 1845 1382,'0'0'123,"0"0"-99,-16 0-24,5 0 0,1 4 287,10-4 52,-11 0 10,11 0 3,0 0-180,0 0-35,0 0-7,5 19-2,-5-5-102,6 5-26,4 0 0,6 0 0,0 5 56,0-5 7,0 0 1,0 0 0,0 0-52,6-5-12,-17 0 0,6 0 0,10-4-52,-21-1-14,10-4-2,-10-5-880,0 0-176</inkml:trace>
  <inkml:trace contextRef="#ctx0" brushRef="#br0" timeOffset="42">2447 1660 1267,'0'0'56,"0"0"12,0 0-55,-6 10-13,-4-6 0,4 1 0,-4 4 54,10-4 8,-11 0 2,11 4 0,0-9 0,0 0 0,0 10 0,0-1 0,0-9 0,11 15 0,-11-15 0,0 9 0,10-4 45,-4 4 10,4-4 1,1 4 1,0-4 11,-1 0 3,1 0 0,10-1 0,-15 6-77,4-6-15,6 1-3,-5 0-1,-11-5-11,5 9-3,6-4 0,-6 0 0,-5-5 31,11 9 7,-6-4 1,6 5 0,-11-1-52,5 0-12,-5 1 0,0-1 0,0-9 0,-5 15 0,-6-6 0,0 1 0,6-6 0,-5 6 0,-1-1 0,-5-4 0,0 0 0,5-1 0,-15-4 0,4 5 0,6-5-48,-5 0-13,5-5-3,0 5-887,6-4-177</inkml:trace>
  <inkml:trace contextRef="#ctx0" brushRef="#br0" timeOffset="43">3474 1826 2188,'0'0'48,"0"0"11,0 0 1,-11 4 1,1-4-49,4 5-12,6-5 0,0 0 0,0 0 88,0 0 14,0 0 3,0 0 1,6 5-40,10 4-8,0-4-2,0 5 0,10-1-19,1-4-4,0-1-1,-1 6 0,1-5-16,-6-1-3,6 1-1,-1 0 0,-4 0-12,4-1 0,1 1 0,-1-5 0,-15 0-122,5 5-18,0-5-3,-5 0-1010</inkml:trace>
  <inkml:trace contextRef="#ctx0" brushRef="#br0" timeOffset="44">3575 1509 1958,'-16'4'87,"16"-4"17,0 0-83,-10 0-21,4 5 0,6-5 0,0 0 136,0 0 24,0 0 4,0 0 0,6 10-63,4 4-13,1 5-2,5 4-1,0 6-42,10-1-9,-15 10-2,5 0 0,5 4-46,1 1-10,-1 0-1,-5-6-1,5 1 51,0-5 11,1 1 1,-1-1 1,0-5-119,-5 0-24,6-4-5,-1 5-717,-5-6-143</inkml:trace>
  <inkml:trace contextRef="#ctx0" brushRef="#br0" timeOffset="45">3974 1916 1267,'0'0'112,"0"0"-89,0 0-23,0 0 0,0 0 192,0 0 35,16 4 6,-5 1 2,0-5-88,-1 0-18,6 5-3,0-5-1,0 0-37,-5-5-7,5 5-1,0 0-1,-6-5-24,6 1-5,-5 4-1,5-5 0,-16 5-26,11-5-6,-1 0-1,1 1 0,-6-1-8,-5 5-8,0 0 12,6-14-12,4 4 8,-10 10-8,0-9 0,0 9 0,6-10 0,-12 1 0,6-1 0,-10 6 0,4-6-16,1 5-4,-6 1-1,6 4 0,-11-5-3,11 5 0,-6 5 0,0-1 0,1 1 8,-6 0 0,10 4 1,-4 1 0,4-1 6,1 6 1,0-6 0,5 5 0,0 0 8,0 1 0,0-6-9,0 10 9,10-5 0,-4 0 0,4 5 0,1-5 0,0 1 0,5-1 10,0 0-2,-6 0-8,1-4 11,5-1-11,0 1 10,5-1-10,-5-9 8,0 5-8,0-10 0,0 5 0,0-5-11,0 1-8,0-6-1,-5 5-1,5-4-176,-6-5-35,1 4-8</inkml:trace>
  <inkml:trace contextRef="#ctx0" brushRef="#br0" timeOffset="46">4283 1442 1036,'0'0'46,"0"0"10,-11 5-45,11-5-11,0 0 0,0 0 0,0 0 294,0 0 57,0 14 11,0-4 2,0-1-200,6 5-40,-6 1-8,10 4-1,1 0-45,5 4-9,-5 1-1,5 4-1,5 1-28,0 4-6,-5 5-1,6-5 0,-7 5-15,1-5-9,0 0 10,0-5-10,-5 1-16,0-6-8,5-4-3,-11 0 0,6-5-189,-1 0-37</inkml:trace>
  <inkml:trace contextRef="#ctx0" brushRef="#br0" timeOffset="47">4485 1490 1324,'0'0'118,"0"0"-94,0 0-24,0 0 0,0 0 196,0 0 34,0 0 7,0 0 2,0 0-72,0 0-15,0 14-2,6 0-1,-6-4-63,10 9-13,12-1-2,-6 11-1,0-1-26,0 1-4,0 4-2,5 5 0,-5-1-21,5-3-4,-5 3-1,0-3 0,0-6-12,0 5-15,0-9 3,0-1 1,0-4-164,0-5-33,-6 1-6</inkml:trace>
  <inkml:trace contextRef="#ctx0" brushRef="#br0" timeOffset="48">4794 1551 518,'0'0'46,"0"0"-37,0 0-9,0 0 0,0 0 205,0 0 39,0 0 8,0 0 2,0 0-143,0 0-29,11 10-6,-1-6 0,-10-4-68,6 10-8,4-1-13,1 1 3,5 4-37,-5 0-7,-1 0-2,1 1 0,5-1 14,-5 5 2,-6 0 1,5 0 0,1 4 52,0 1 11,-6 0 1,0-6 1,6 6 59,0-5 12,-1 0 3,1 0 0,-6-5-3,1 5 0,-1-9 0,6-1 0,-6 0-17,-5-9-4,0 0-1,0 0 0,0 0-28,0 0-6,0 0-1,0 0 0,0 0-8,0-9-3,0-5 0,0 0 0,0-1 0,0-4 0,0 5 0,0 0 0,0 0 4,0 14 1,0-14 0,0 14 0,5-10-6,-5 10-2,0 0 0,6-9 0,-6 9-11,10-5-3,6 0 0,-5 10 0,-1 0-12,1-5 8,5 9-8,0-4 0,5 4 0,-5 1 0,0-1-8,0-4 8,0 5-56,0-6-5,6 1-1,-7 0 0,1-10-154,0 0-32,-5 1-5,0-6-2,5 1 1,0-1 0,0-4 0,-6 0 0,-4 4 155,-6-4 31,10 5 7,-10 9 1,0 0 167,0-10 33,0 10 8,0 0 0,0 0 36,-5-9 6,5 4 2,0 5 0,-5-9 0,-6 9 0,6-5 0,5 5 0,-11-5-103,11 5-20,0 0-4,0 0-1,-11 10-19,11-10-4,-5 9-1,0 5 0,-1 0-27,6 1-5,6-1-8,-6 5 11,-6-5-46,6 0-9,6 0-1,4 0-1,1-4 88,-6-1 18,-5-9 3,0 0 1,11 5-64,0 0-24,-11-5 0,16-5 1,-6 0 37,1 1 7,-6-6 2,6 1 0,-6-1-23,6-4-13,-6 5 1,6-1 1,-11 1 11,0 9 16,10-10-4,1 5-1,-11 5-11,16 0 0,-5 5 0,10 5 0,-5 4 24,5 5 4,-5 0 0,5 9 0,1 1-28,-1-1 8,0 5-8,1 5 0,-1 0-19,0-5-9,0 5-1,1 0-1,-6-10-153,5 0-30</inkml:trace>
  <inkml:trace contextRef="#ctx0" brushRef="#br0" timeOffset="49">4869 1873 864,'0'0'76,"0"0"-60,0 0-16,0 0 0,0 9 233,0-9 44,5 15 9,6-6 2,-11-9-152,0 0-31,5 10-5,-5-10-2,0 0-68,0 0-14,0 0-2,11 4-1,-11-4-58,0 0-12,10-14-3,-10 0-902</inkml:trace>
  <inkml:trace contextRef="#ctx0" brushRef="#br0" timeOffset="50">6316 1731 2127,'0'0'94,"0"0"20,11 5-91,-11-5-23,0 0 0,0 0 0,11 5 105,-1-1 17,-10-4 3,0 0 1,22 5-42,-1 4-8,-5 1-1,0-1-1,-5 1-36,10-1-7,11 1-2,-16-1 0,5-4-16,-5 4-3,11 1-1,-1-5 0,-5 4-30,1-9-7,-6 5 0,5 0-1,6-5-118,-11 0-23,-6 0-5</inkml:trace>
  <inkml:trace contextRef="#ctx0" brushRef="#br0" timeOffset="51">6455 1466 2008,'0'0'89,"0"0"19,0 0-87,0 0-21,0 0 0,0 0 0,0 0 122,5 14 20,6 5 4,5 0 1,10 5-42,-10-1-8,-10 1-1,4 9-1,17-4-69,-11 8-14,-5 1-2,-1 5-1,6-5-9,0 0 0,0-5 0,-5 5 0,-6-10-61,6-4-8,5-1-2,-6-9 0,-10 1-168,6-6-33,20 5-8,-10-18 0</inkml:trace>
  <inkml:trace contextRef="#ctx0" brushRef="#br0" timeOffset="52">6705 1405 1324,'-16'-5'59,"16"5"12,0 0-57,0 0-14,0 0 0,0 0 0,0 0 264,0 0 51,0 0 9,5 14 3,6-4-184,0 4-37,-6 5-7,0 0-2,1-1-37,4 6-7,12 5-1,-12-1-1,-10 5-20,11 0-4,5 5-1,0-5 0,-11 0-9,6 0-1,-1 0-1,6-4 0,6-1-15,-12-9 8,-10-5-8,11 1 0,16-1 0,-17-5 0,-15-4 0,5-5 0,0 0-8,0 0 8,0 0-12,0 0 12,-11-14-11,6 0 11,10-1-10,-5 6 10,-16-10 0,11 0-9,16 0 9,-1 0 0,-15 0-11,5 5 11,5-5-13,1 5 5,15 5 8,-11-1 12,-10 10-2,0 0-1,16-5-9,-16 5 0,-10 0 0,10 0 8,16 10-8,0 4 0,0-5 9,-6 6-9,1-1 0,0 0-18,5-5 3,0 6 1,-16-15 14,5 9 0,11 1 0,5-6 0,-5 6 0,0-5 0,-11-1 0,11 1 0,0-5 0,-10 0 0,-6 0 0,0 0 0,16-9 0,-6-1 0,-15 1 0,5-6 0,5 1 0,1 0 0,-6 0 0,-6 0 0,-4-5 12,4 5 4,6-5 2,-5 0 0,-11-5-29,5 5-5,6 5-2,5-5 0,-11 5 18,1 4 0,-6 6 0,5-1 0,11 5 0,0 0 0,-16 9 0,11 6 0,5-1 0,0 5 0,-5-5 0,5 9 0,-6-4 9,12 5 6,4 0 1,1-1 0,-6 1-16,11 0 0,5-5 0,1 0-10,-12-5 10,6-5 0,6 1 0,-1-1 0,6-9-11,-6 0 11,0 0-13,6-5 5,5 1-123,0-6-24,-16-4-5</inkml:trace>
  <inkml:trace contextRef="#ctx0" brushRef="#br0" timeOffset="53">8036 1187 1843,'0'0'164,"0"0"-132,-6-5-32,6 5 0,0 0 153,0 0 24,0 0 5,0 0 1,0 0-63,0 0-12,0 0-2,0 0-1,16 10-45,0-1-8,0 10-3,0 0 0,6 5-23,-1-1-5,-5 10-1,5 1 0,-5 3-20,5-8 0,1 4 0,-6 0-12,0 0 12,0-4 16,5-1-4,-5 5-1,5-5-69,-5-4-14,0-5-2,0 5-1,0-5-113,-5 0-24,-1-10-4</inkml:trace>
  <inkml:trace contextRef="#ctx0" brushRef="#br0" timeOffset="54">8110 1608 2217,'0'0'98,"0"0"21,0 0-95,0 0-24,0 0 0,0 0 0,0 0 100,0 0 16,11-5 4,-1 1 0,6-6-52,0 5-9,0-4-3,0 4 0,-5 0-22,5 5-5,5-4-1,1 4 0,-6-5-38,-1 5-8,7 0-2,-6 5 0,5-5 8,-5 4 0,0-4 1,0 5-836,5-5-167</inkml:trace>
  <inkml:trace contextRef="#ctx0" brushRef="#br0" timeOffset="55">8515 1428 1393,'0'0'30,"5"10"6,0 4 2,6 0 2,-6 0-32,6 0-8,-6 5 0,6-4 0,-6-1 101,1 5 19,-1-5 3,0 0 1,6 0-31,-6 1-5,-5-6-2,0-9 0,6 9-10,-6-9-1,0 0-1,0 0 0,0 0-8,0 0-2,0 0 0,0 0 0,-6-14-9,1 5-3,0-10 0,-1 0 0,6 5-31,-5-5-6,0 5-2,5-5 0,-6 0-13,6 0 0,-5 0 0,5 5 0,5 0 54,-5-1 8,0 1 2,0 0 0,0 4-103,0-4-20,6 5-4,-1-1-1,6 1-52,-1-1-10,-10 10-2,11-9-648,0 4-130</inkml:trace>
  <inkml:trace contextRef="#ctx0" brushRef="#br0" timeOffset="56">8807 1305 2419,'0'0'53,"0"0"11,0 0 3,0 0 1,0 0-55,0 0-13,0 0 0,0 0 0,0 0 105,6 14 19,-1 1 3,0-1 1,1 5-105,4-5-23,-4 0 0,-1 0 0,0 1 0,6 3 0,0-8 0,-6 9 0,11-10 0,5 15 0,-5-10 0,-16-14 0,11 10 0,-11-10 0,0 0 0,5 0 0,6 4 0,-11-4 0,0 0 0,10-4 0,-4-1 0,-1 0 0,0-9 0,-5 4 0,0-4 0,6 5 0,-6-5 0,5-1 0,-5-3 0,0 3 0,0 1 0,5-5-9,1 0 9,-6 5 0,0 5 10,0 9-10,0 0 0,0 0 0,0 0 0,0 0 0,0 0 57,0 0 6,10 4 1,1 1 0,-6 5-52,6 4-12,-6 0 0,6 0 0,0 0 0,-6 1 0,11 3 0,-5-3 0,-1-1-48,1 0-13,0-5-3,-1 6 0,1-6-153,-6 1-31</inkml:trace>
  <inkml:trace contextRef="#ctx0" brushRef="#br0" timeOffset="57">9169 1338 1958,'0'0'43,"0"0"9,0 0 1,0 0 3,0 0-45,0 0-11,16-4 0,6 4 0,-12-5 102,1 5 18,10-10 4,1 6 1,-6-1-46,5 0-10,0 1-1,0-1-1,1 0-13,-6 0-2,0 1-1,0-1 0,0 0-31,0 0-5,-16 5-2,10 0 0,6-4-61,-16 4-13,0 0-3,0 0-1152</inkml:trace>
  <inkml:trace contextRef="#ctx0" brushRef="#br0" timeOffset="58">9281 1097 1324,'0'0'59,"0"0"12,0 0-57,0 0-14,0 0 0,0 0 0,0 0 246,6 14 46,-6 0 10,5 5 2,6-9-141,-1 9-28,1 0-6,-1 0-1,6 0-51,0 4-10,-5-4-3,0 5 0,-1-1-51,17 25-13,-11-20 0,-5-14 0,-6-4-48,6 4-13,-1-5-3,1 1 0,-6-5-64,-5-5-14,0 0-2,16 4-623,-16-4-124</inkml:trace>
  <inkml:trace contextRef="#ctx0" brushRef="#br0" timeOffset="59">9563 1111 1807,'0'0'80,"0"0"16,0 0-76,6 10-20,4-1 0,-4 5 0,4 1 88,1 3 15,0-3 2,-1 4 1,1 0-34,-6-1-6,11 1-2,-5 5 0,-1-5 0,1 5 0,-6-1 0,6-4 0,-6 5 0,6-5 0,-6-5 0,6 0 0,0 0 0,-6-4 0,-5-10 0,11 9 0,-11-9-51,0 0-13,0 0 0,5 0 0,6-4 0,-6-1 0,0-5 0,1 1 0,-1-5 18,5 0 1,-4-1 0,-1-4 0,0 0-19,1 1 10,-1 3-10,6 1 8,-6 0-8,6 5 8,-6 4-8,11 0 8,-11 5 4,6 0 0,0 5 0,5 4 0,-6 1-12,6 4 10,-5 0-10,5 0 10,0 5-10,0 0 0,0 0 0,5 0 0,-10-5-24,-1 0-4,12-4-1,-6-1 0,-6 5-147,-4-4-30,4-1-6</inkml:trace>
  <inkml:trace contextRef="#ctx0" brushRef="#br0" timeOffset="60">-337 2886 576,'0'-10'51,"0"5"-41,0 5-10,0 0 0,0 0 204,0 0 40,0 0 7,0 0 1,0 0-87,0 0-17,0 0-4,0 0-1,0 0-47,0 10-8,0-10-3,16 5 0,-11-1-20,6 1-4,10 0-1,-5-1 0,-5 1-25,15 0-6,-10-5-1,6 0 0,-1 5-4,0-5-2,1 4 0,4 1 0,-15-5-22,15 0 0,-10 0 0,-10 5 0,10-5-11,0 0 0,-6 0 0,1 0 0,5 0-122,-11 0-25,-5 0-5</inkml:trace>
  <inkml:trace contextRef="#ctx0" brushRef="#br0" timeOffset="61">-50 2805 1440,'0'0'128,"0"0"-103,0 0-25,0 0 0,0 0 128,0 0 21,0 0 4,6 0 1,4-5-39,1 5-8,0 0-2,-1 0 0,1 5-31,5 0-6,-11 0-2,11-1 0,0 1-17,0 4-3,-5-4-1,5 5 0,-6 4-18,6-5-4,-5 1-1,-6 4 0,6-5-11,0 6-3,-6-6 0,0 1 0,-5-10-8,6 14 10,-1 0-10,-5-5 10,0 6-2,-5-6-8,-1 1 12,1 4-4,0 0-8,-6 0 12,-5-4-12,5 9 12,-5-5-12,-5 0 0,5 0 9,0 0-9,-5-4 0,5-1-13,-11 1 1,17-1 1,-12-4-27,12 0-6,4-1 0,-10 1-1,16-5-143,0 0-28,0-5-5</inkml:trace>
  <inkml:trace contextRef="#ctx0" brushRef="#br0" timeOffset="62">892 2881 1497,'0'0'133,"0"0"-106,0 0-27,0 0 0,-10-5 104,-1 0 16,-5 1 4,6-1 0,4 0 34,-4 5 7,-6 0 2,5 0 0,0 0-72,1 0-15,-6 0-2,5 0-1,-5 5-48,5 0-9,1-1-3,5 6 0,-6-5-17,11-5 0,0 0 0,-5 9 0,5-9-8,0 9 8,0-9-13,5 15 5,6-1-8,-6-5-2,5 5 0,1-4 0,5-1 7,-5 1 2,5 4 0,-6-4 0,6-1 9,0-4 0,0 4 0,-5 1-8,0-6 8,-1 6 0,1-5 0,-1 4 0,-10-9 8,0 10-8,0-10 10,11 9-10,-11-9 12,0 14-4,0-14-8,5 14 12,-10-4-4,5 4 0,-11 0-8,11 0 12,-15 1-12,4-6 0,0 5 0,1-4 0,4-1-21,-15 1 2,10-1 1,6 1 0,-11-10-38,5 4-8,1 1-2,10-5 0,-11 0-124,6-5-25,5 1-5</inkml:trace>
  <inkml:trace contextRef="#ctx0" brushRef="#br0" timeOffset="63">903 2999 230,'11'-24'20,"-6"20"-20,-5 4 0,0 0 0,11 0 263,-1 0 48,6 0 9,0 4 3,-5-4-136,5 0-27,5 5-6,-10-5-1,5 5-68,10-5-13,-15 5-4,16-5 0,-17 0-16,12 4-4,-1-4-1,-5 0 0,5 0-47,-21 0 0,0 0 0,6 0-10,15 0-140,-11-4-28</inkml:trace>
  <inkml:trace contextRef="#ctx0" brushRef="#br0" timeOffset="64">972 2625 1893,'0'0'84,"0"0"17,0 0-81,0 0-20,-10 10 0,4 4 0,6-5 116,6 10 18,-6-4 4,10 3 1,1 1-75,-6 5-16,6 0-2,10-1-1,-10 1-26,10 4-6,0 1-1,1 4 0,-1 0-12,-5-5 0,5 1 8,1-1-8,-6-4-39,5 4-10,5-4-3,-10-5-688,0 4-139</inkml:trace>
  <inkml:trace contextRef="#ctx0" brushRef="#br0" timeOffset="65">1568 2990 1324,'6'-5'118,"-12"-5"-94,1 6-24,-5-1 0,-1 5 188,11 0 32,-5-5 8,-6 0 0,0 5-122,-5 0-25,6 0-5,-1 5 0,6 0-10,-11 0-2,5 4 0,0 1 0,11-1-64,0 1 0,-10 4-16,10 0 4,-6-5 12,12 6 16,-6-1-3,10 5-1,-10 0-60,11-5-13,-11 5-3,5 0 0,17-10 52,-17 1 12,0 4 0,6-5 0,-11-9 0,0 0 0,16 5 0,-16-5 0,0 0-8,0 0 8,5-5-13,6-4 5,-11-1 8,5 1 9,1-5-1,-1-1-8,-5 1 0,0 0 0,0-5 0,0 5 0,0 0 0,0 0 0,5-1 0,-5 6 0,0 4 58,0 5 5,0 0 1,0 0 0,0 0-52,0 0-12,16 0 0,-5 10 0,5-6 36,0 6 4,-6 4 0,6-4 1,6 4-31,-6 0-10,5 0 0,-10 0 0,5 0-28,-1 1-13,-4-6-3,0 1-760,5-6-153</inkml:trace>
  <inkml:trace contextRef="#ctx0" brushRef="#br0" timeOffset="66">1781 2900 1267,'-10'4'112,"4"1"-89,1 0-23,5-5 0,0 0 222,0 0 40,0 0 8,0 0 2,0 0-137,0 0-27,0 0-6,21 5-1,-10-10-72,5 10-14,0-5-3,5 0-1,-5-5 42,6 5 9,4 5 2,-5-5 0,1-5-52,-6 5-12,5-5 0,-5 5 0,0 0-48,-5 0-13,-11 0-3,21 0-751,-10-5-150</inkml:trace>
  <inkml:trace contextRef="#ctx0" brushRef="#br0" timeOffset="67">1904 2583 806,'-11'33'72,"6"-24"-58,5-9-14,-5 10 0,-1-10 306,6 0 58,0 0 12,-5 4 3,-6 6-203,6-1-40,0 6-8,5-1-1,0 0-71,5 5-15,0-5-2,6 10-1,-6-5-4,6 4-1,5 6 0,5-6 0,-5 6-33,5-6 0,1 1-15,-1 4 5,0-4 10,-5-5 12,6 5-2,-1-5-1,0-5-20,0 5-4,1-10-1,-1 5 0,6-4 26,-17-1 5,6 1 1,0-5 0,0-1-16,-5-4 0,-11 0 0,21 0 0,-10-4-17,-6-1-7,-5 5 0,11-10-1,-1 1 25,-10-5 0,6 0 0,-6 4 0,0-4 0,0 0 0,0-1 0,-6 6 0,6-5 0,-10 4 8,4-4-8,1 5 8,-6-1-8,6 5 0,-6 1 8,11 4-8,0 0 8,-10 4-8,4 1 10,6-5-10,-5 10 15,0 4-3,5 0-1,0-4 0,10 4-11,-4 0-12,4 0 2,1 5 1,0-9 9,5 4 0,0 0 0,5 0 0,-5 0 0,0-4 0,5-1 0,-5-4 0,5 0 0,1-5 0,-6 0 0,10-5-8,-10 0-108,0 0-20,0-4-5</inkml:trace>
  <inkml:trace contextRef="#ctx0" brushRef="#br0" timeOffset="68">2702 3004 1382,'0'0'123,"0"0"-99,0 0-24,-5 5 0,-6-5 133,11 0 22,0 0 4,0 0 1,0 0 12,0 0 4,0 0 0,0 0 0,0 0-104,0 14-21,6-5-4,4 5-1,1 1-34,0-1-12,-1 0 9,6 0-9,-5 0 29,5-4 1,-16 4 0,10-5 0,-4 6-44,-1-6-9,6-4-1,-1 4-1,-4 6 25,-6-15 0,0 0 0,0 0 0,0 0 0,0 0 0,0 0 0,0 0 0,0 0 15,0 0 8,-6-10 1,6-4 1,-5-10-25,5 5 0,-5 0 0,5 5 0,0 5-16,0-5-9,5-1-2,-5-4 0,5 5 27,-5 0 0,0 5 0,6-1 0,-1 1 21,-5 9 3,0 0 1,0 0 0,0 0-33,0 0-8,0 0 0,0 0-1,16 9 27,-5 1 6,-1-1 0,1 0 1,5-4-17,0 5 0,-6-1 0,1 5 0,0-9 0,-11-5 0,16 10 0,-16-10 0,0 0 0,5 9 0,-5-9 0,0 0 0,0 0 0,0 0 10,0 0-10,0 0 8,11-5-8,-1 1 0,-10 4 0,0-10 0,11-4 8,-11 4-8,5-4 8,1 5-8,-6 9 0,0 0-9,0 0 0,0-10 0,5-4 9,0 5 0,1-6 0,-6 6 0,0 9 13,0 0 5,0 0 1,0 0 0,0 0-19,10 0 0,6 0 0,-5 0 0,5 0 9,-6 9-9,1 6 0,5-6 9,0 1-9,-5-6 0,5 10 0,-6 1 0,6-6-16,0 5-6,0 1-1,0-11 0,-5 6 23,-1-1 0,6-4 0,0 4 0,-5-4 0,0 0 0,-1 0 0,6-1 0,0-4 0,-5 0 0,0 0 0,-6 0 0,11-4 0,-5-1 0,-6 5 0,5-5 0,-4-4 0,-6 9 0,5-10 0,0 1 0,1-5 0,4 4 0,-10-4 0,0 0 0,-10-1 0,10-3 0,-6 3 0,1 1 0,0 5 0,-1-6 0,1 1 0,0 5 0,0-1 33,-6 1 11,0 4 3,11 5 0,-10-5-28,10 5-6,-11 0-1,0 5 0,11-5-12,-5 10 0,0 4 8,-1 5-8,6 0 0,0 0 0,0-5-12,6 5 12,-6-5-11,10 0 11,1 0-10,0 1 10,-1-1-8,1 0 8,5 0 0,0-4-9,0-1 9,-6 0 0,6-4 0,6 0-8,-6 0-30,5-5-6,-5 0 0,0 0-1,-5-5 21,5 0 4,-1 0 0,-4-4 1,0 4-72,-1-4-14,1-1-3,0 6-1,-11 4-17,10-10-3,-4-4-1,-1 5 0,0-6-60,-5 6-12,-5-5-2,5 4-1,0-4 37,0 5 8,0-1 2,0 10 0,-5-9 237,5 9 47,0 0 10,0 0 1,0 0 21,0 0 4,0 0 1,0 0 0,0 0-28,0 0-6,0 0-1,5 14 0,0-5-51,1 5-10,-6-4-3,0 4 0,-6-4-5,6 4-2,11 0 0,0-9 0,-1 4-28,-10-9-5,11 14-2,-11-14 0,11 5 22,-11-5 4,0 0 0,0 0 1,0 0-39,0 0-10,0 0 0,0 0 0,0 0 0,0 0 0,0-14 0,0 4 0,0 1 0,0 0 0,0-6 0,0 1 0,0 0 0,-6 0 0,1 0 0,10 4 0,1-4 0,-1 0 0,-5-1 0,5 1 0,1 5 53,-1 4 9,5-4 2,-10 9 0,0 0-50,16 4-14,-5 1 0,10 5 8,-10-6-8,5 6 11,0 4-11,0 0 12,-5 0-12,10 1 0,-10-6 0,4 5 0,1-4-14,-5-1-5,0 5-1,5-4 0,-6-1-97,1 1-20,-11-10-4,5 4-683,-5-4-136</inkml:trace>
  <inkml:trace contextRef="#ctx0" brushRef="#br0" timeOffset="69">3990 2928 921,'0'0'40,"0"0"10,0 0-40,0 0-10,0 0 0,0 0 0,11 0 305,5-5 59,-5 1 12,-1 4 3,1-5-219,0 0-44,10 0-9,-11 1-2,6-1-35,-5 5-7,5-5-2,0 1 0,0-1-36,-5 5-7,5-5-2,0 5 0,-6-5-16,1 5-9,0 5 1,4-5 0,-15 0-119,6 0-23,4 5-5,-10-5-983</inkml:trace>
  <inkml:trace contextRef="#ctx0" brushRef="#br0" timeOffset="70">4049 2583 1382,'0'0'61,"0"0"13,0 0-59,0 0-15,0 0 0,0 0 0,0 0 237,5 19 45,1 0 9,4-1 1,1-3-138,-1 8-28,6 1-6,0 0 0,-5 4-60,5 0-12,5 6-3,-5-6 0,-5 0-45,5 5 0,5-4 0,0-1 0,-5 1-199,0-10-36,16 23-7,-10-23-2</inkml:trace>
  <inkml:trace contextRef="#ctx0" brushRef="#br0" timeOffset="71">4794 2658 633,'0'0'56,"0"0"-44,-11-4-12,11 4 0,-5-10 261,5 10 51,0-9 9,0 9 3,5-10-152,1 1-29,4-1-7,6 6 0,0-1-36,-5 0-6,10 0-2,1 5 0,-1-4-14,5 4-3,-10 0-1,11 4 0,-6 1-26,1 0-4,-1 0-2,0 4 0,1-4-22,-1 4-4,-5 5 0,5-4-1,-10-1-7,-1 1-8,1-1 11,-6 6-11,1-6 11,-1 0-11,-5 1 10,0-1-10,0-9 9,-5 10-9,-6-1 8,0 1-8,-5-1 0,0 1 0,0-6 0,0 6-11,-10-5-15,5-1-3,-1 1-1,1 0 0,0-5-27,-6-5-6,6 0-1,5 5 0,-5-4-132,10-1-26,-5 0-6</inkml:trace>
  <inkml:trace contextRef="#ctx0" brushRef="#br0" timeOffset="72">4842 2677 1987,'0'0'88,"0"0"18,0 0-85,-16 0-21,5 0 0,11 0 0,0 0 117,0 0 19,0 0 4,-5 10 1,5 4-59,0 0-12,5 0-2,6 10-1,5-5-39,-5 9-7,-1 1-1,6-1-1,0 5-19,6-4 0,-7-1 8,1 0-8,6-4 0,-6-5 0,-6 0-13,6-5 5,0 0-33,-5 1-7,0-6 0,-11-9-1,0 0-163,5 5-32</inkml:trace>
  <inkml:trace contextRef="#ctx0" brushRef="#br0" timeOffset="73">5763 2639 1497,'0'0'133,"0"0"-106,0 0-27,-11 5 0,1 0 84,10-5 11,0 0 2,0 0 1,0 0-54,0 0-12,0 0-1,10 9-1,1 6-30,-1-11-8,1 1-1,0 5 0,5-6-68,-6-4-14,6 5-2,0 0-1</inkml:trace>
  <inkml:trace contextRef="#ctx0" brushRef="#br0" timeOffset="74">5843 2800 1324,'0'0'118,"0"0"-94,0 0-24,0 0 0,-11 10 118,11-10 19,0 5 4,-5 4 1,-1 0-35,6 1-7,0-1-2,0 1 0,-5-1-78,5 6-20,5-6 0,1 5 0,-6 0 40,0 5 4,10-5 0,1 1 1,0-6-34,-1 5-11,-4-4 0,10 4 0,-6-5 0,1-4 0,-11-5 0,0 0 0,0 0-38,0 0-8,0 0-2,0 0-948</inkml:trace>
  <inkml:trace contextRef="#ctx0" brushRef="#br0" timeOffset="75">6210 2720 1497,'0'0'66,"0"0"14,0 0-64,0 0-16,-16-5 0,11 5 0,5 0 157,0 0 28,0 0 6,-11-5 1,0 1-57,1 4-11,10 0-3,-16-5 0,-16 5-55,16 0-11,16 0-3,-11 0 0,-10 0-26,5 5-6,5-1 0,6 1-1,-11 0-19,11 4-11,5-9 2,-6 15 0,6-6 9,6 5-13,-1-4 5,0 4 8,1-5-12,-6-9 12,10 10-10,1-1 10,10-4 0,-10 4-9,-11-9 9,16 15 0,16-11 0,-11 6 0,-21-10 0,0 0 8,21 9 0,-10 1 0,-11-10 0,-5 9 0,-6 1 2,11-10 1,11 9 0,-11-9 0,-16 10-11,16-1 0,5 1 0,-5-10 0,-16 9 34,0 5 5,0-4 1,6-1 0,-1 1-29,0-1-11,-21-4 8,6 0-8,4-1 0,12-4-20,10 0 3,-16-9 1,-6-1-51,12 1-9,10-5-3,5-5-757,11-5-151</inkml:trace>
  <inkml:trace contextRef="#ctx0" brushRef="#br0" timeOffset="76">6774 2706 1036,'0'0'92,"0"0"-73,0 0-19,-10 0 0,10 0 208,-11 9 39,0 1 7,6-15 2,-6-9-59,11 4-11,0-4-2,-5 9-1,5 1-88,0 4-18,0 0-3,0 0-1,11 0-58,-1 0-15,1-5 0,10 10 0,0-1 40,1 1 6,-1 0 1,0 0 0,-5-1-31,6 1-7,-12 0-1,12-5 0,-6 0 1,-1 0 0,7 0 0,-6 0 0,0-5-50,0 0-11,-6 1-1,1-1-1,0-5-118,-6 6-24,6-11-5,-1 6-893</inkml:trace>
  <inkml:trace contextRef="#ctx0" brushRef="#br0" timeOffset="77">6891 2308 1634,'-21'0'72,"16"0"16,5 0-71,0 0-17,0 0 0,0 0 0,-11-4 112,11 4 20,0 0 3,0 0 1,-11 4-24,11-4-4,0 0 0,0 0-1,0 0-39,0 14-7,6 1-1,-1 4-1,0 0-23,6-1-5,-6 1-1,11 10 0,0-1-17,-5 1-3,0 8-1,-1 1 0,1 0-9,5 0 8,5 0-8,-5-5 8,-5 0-8,5-5 0,0-4 0,0 0 0,0-1 0,-6-4 0,1 0 0,5-5 0,-6 1-46,1-6-14,-6 1-4,-5-10 0,0 0-102,0 0-21,0 0-4,0 0-794</inkml:trace>
  <inkml:trace contextRef="#ctx0" brushRef="#br0" timeOffset="78">7195 2706 1497,'0'0'66,"0"0"14,0 0-64,0 14-16,0 0 0,5 5 0,6-5 106,-6 0 18,0 5 3,6 0 1,0-5-52,-6 10-9,0-10-3,1 10 0,4-10-51,-4 5-13,-1-5 0,0 0 0,0-4 54,-5-10 8,0 0 2,0 0 0,0 0-52,0 0-12,0 0 0,0 0 0,0 0 0,0-14 0,-5 0 0,5-1 0,0 1 54,0 0 8,-5-5 2,5 0 0,-5 5-44,5-5-8,-6 10-1,6-6-1,6 1-10,-6 0-14,0 0 3,-6 0 1,6-1 27,6 6 6,-1-5 1,-5 4 0,0 1-24,0 9 8,5-10-8,6 6 0,-11 4-16,5-10-8,6 1-2,-1 4 0,1 5-82,0 0-16,-1-5-3,1 0-581,0 5-116</inkml:trace>
  <inkml:trace contextRef="#ctx0" brushRef="#br0" timeOffset="79">7445 2569 1497,'0'0'66,"0"0"14,0 0-64,0 0-16,0 0 0,0 0 0,0 0 157,0 0 28,0 0 6,0 0 1,0 0-52,0 14-9,0 0-3,0 0 0,5 0-51,0 0-10,-5-4-3,6 9 0,-1-5-51,6 0-13,-6 5 0,0-5 0,6 1 0,-6 4 0,6-5 0,0 0 0,-11-14 0,10 9 0,-4 6 0,4-6 0,-10-9-16,0 0-5,11 5-2,5-1 0,-5 1-14,-11-5-3,0 0-1,10-5 0,1 1 41,-6-1 11,-5-4 1,0-6 0,6 6-12,-1-5-17,-5-5 4,0 5 1,0-5 12,0 0 0,0 0 0,0 5 0,-5-5 0,-1 4 0,6 1 0,0 5 0,0-5 0,0 9 0,0 5 12,0 0-12,0 0 25,0 0-1,0 0-1,0 0 0,0 0 2,0 0 1,0 0 0,11 9 0,-1 1-12,1 4-2,-11 0-1,11 0 0,-1 5-11,1-4 0,-6-1 0,1 5 0,-1-5 0,-5 0 0,5 0 12,6 5-4,0-5-8,-1 1 0,-4-1-10,4 0 10,1 0-31,0-4 0,-11-10 0,0 0 0,10 9-44,-4 1-9,-6-10-1,0 0-1,0 0-198,0 0-39</inkml:trace>
  <inkml:trace contextRef="#ctx0" brushRef="#br0" timeOffset="80">7780 2682 1497,'-26'5'32,"26"-5"8,0 0 0,0 0 4,0 0-36,0 0-8,10 23 0,-10-23 0,0 0 148,0 0 27,0 0 5,11 10 2,5-5-76,0-1-15,-16-4-3,10 0-1,6 0-29,0 0-6,-5 0 0,5-4-1,-11-6 10,11 1 3,-5-1 0,0 1 0,-1-1-52,1-4-12,0 0 0,-6 0 0,5 0 54,-4-1 8,-1 1 2,0-5 0,1 5-52,-6 0-12,0 0 0,5-1 0,-5 1 0,0 0 0,0 0 0,-5 4 0,-1 1 0,1 4 0,0-4 0,-6-1 0,1 6 0,-6-1 0,5 0 0,0 5 0,1 0-48,-6 0-13,10 5-3,-4 4 0,-1 1 52,0-1 12,11 5 0,-5 5 0,5-4 0,0 8 0,0 6 0,5-1 0,6 5 0,0 0 0,-1 0 0,1 0 0,5-4 0,5-1 0,-5 1 0,5-6 0,6-9 48,0 5 13,-6-4 3,6-1 0,-1-9-64,1-1-20,-6-8 0,6-1 0,-6-5-5,0-4-2,1-10 0,-6 6-857,0-11-171</inkml:trace>
  <inkml:trace contextRef="#ctx0" brushRef="#br0" timeOffset="81">9074 2488 748,'0'0'33,"0"0"7,0 0-32,0 0-8,0 0 0,0 0 0,0 0 308,0 0 59,-11 5 12,11-5 2,0 0-216,0 0-43,0 0-9,0 0-1,-11 5-59,11-5-11,0 0-2,0 9-1,0 5-39,0-4 0,6 4 0,-6 0 0,10 0 0,-4 5 0,-1-5 0,6 1 0,-6 3 0,0-3 0,6-1 0,0-5 0,-6 1 0,0-1 0,6 1 0,-1-10 0,-10 0 0,0 0 0,11 0 0,-11 0 0,11-5 0,-11 5 0,5-14 0,6 0 0,-6-1 0,0 1 0,1-5 0,-1 5-8,0-5 8,-5 0 0,0 5 0,0 0-8,0 0 8,6 4 0,-6-4 0,0 9 0,0 5 0,0 0 0,0 0 0,0 0 0,0 0 0,0 0 0,16 5 0,0 9 8,-6-4-18,6-1-3,0 5-1,5 1 0,-10-1 14,5 0 0,-5 0 0,-1-4-9,-4-6 9,-6-4 9,0 0-1,10 10-8,-10-10 14,0 0-4,0 0-1,0 0 0,0 0-9,0 0 0,0 0 0,0 0 0,11-10 0,0-9 0,-11 19 0,5-9 0,0-5 0,1 0 0,-6-1 0,0 1 0,0 0-19,0-5-5,0 0-2,5 0 0,-5-4-132,0 4-26,0-5-6,5 5-453,1 0-90</inkml:trace>
  <inkml:trace contextRef="#ctx0" brushRef="#br0" timeOffset="82">9457 2105 1836,'0'0'40,"0"0"9,0 0 2,0 0 0,0 0-41,0 0-10,0 0 0,0 0 0,11 9 78,-1 1 14,1 4 2,-1 0 1,1 0-33,0 1-6,-1 3-2,1 1 0,5 0-19,-5 5-4,5 0-1,0-1 0,0 6-6,0-6 0,-11 6-1,5-1 0,1-4 1,0-1 0,-1 1 0,1-5 0,-6-5-24,1-4 0,-1 4-12,0-9 4,-5-5 8,0 0-8,0 0 8,0 0-8,0 0 8,6-15-10,-6 6 10,0-10-10,0 5 10,-6-5-8,6 5 8,0-5-8,0 5 8,-5-5 0,5 4 0,0 1 0,0 5 0,5-5 0,-5 14 0,0 0 0,0 0 0,0 0 12,0-5-2,0 5-1,11-5 5,-11 5 1,0 0 0,11 5 0,-1 4-7,-4 1 0,10-1-8,-11 5 12,6 1-12,-1 4 0,1-5 8,5 5-8,-11-5 0,6 5 0,-6-5 0,11 5 0,-5-5-36,-1 0-3,-4 1-1,4-6 0,1-4-164,-6 4-34</inkml:trace>
  <inkml:trace contextRef="#ctx0" brushRef="#br0" timeOffset="83">9947 2294 1738,'0'0'38,"0"0"8,5 10 2,-5-1 1,5 0-39,1 6-10,-1-1 0,0 5 0,6-10 51,-1 10 8,1-5 1,0 1 1,-6-1-17,6 5-4,-1-5-1,1 0 0,0-4-47,-6-1-10,0 0-2,-5-9-892</inkml:trace>
  <inkml:trace contextRef="#ctx0" brushRef="#br0" timeOffset="84">9968 2228 1324,'0'0'118,"0"0"-94,0 0-24,0 0 0,0 0 169,0 0 30,0 0 5,0 0 2,0 0-122,0 0-24,0 0-4,0 0-2,16-5-63,-6 5-13,1-5-2,5 5-631,0 0-125</inkml:trace>
  <inkml:trace contextRef="#ctx0" brushRef="#br0" timeOffset="85">10362 2261 2163,'0'0'48,"0"0"9,0 0 3,-11 5 0,6-5-48,-6 0-12,0 0 0,-4 0 0,4 0 111,0 0 19,-5 0 4,6 4 1,10-4-57,-11 5-11,0-5-3,11 0 0,-5 5 0,5-5 0,-16 28 0,16-18 0,-5 4-51,5 0-13,0 0 0,5 1 0,0-1 0,6 0 0,-11 0 0,5-4 0,6 4 0,0-5 0,5 1 0,-6-6 0,6 1 0,0-5 0,0 0 0,0-5 0,-5-4-48,5 4-13,-6-4-3,1-5 0,0-1-153,-1 1-31,-4-5-7,-1 5-1</inkml:trace>
  <inkml:trace contextRef="#ctx0" brushRef="#br0" timeOffset="86">10346 1944 1893,'0'0'84,"0"0"17,0 9-81,-6 6-20,6-1 0,0 5 0,6 0 135,-1 0 22,0 0 5,6 4 1,0 1-64,-1 4-13,1 1-2,5-1-1,0 0-28,-5 6-6,5-6-1,-6 0 0,1 1-12,-1-1-2,6-4-1,-5-1 0,0-4-17,-6-4-3,6-1-1,-6-5 0,-5-9-12,0 0 0,0 0 0,0 0 0,11-5 0,-6-4-8,0 0 8,1-10-10,-6 0 10,0 0 0,0 0 0,0 0 0,0 0 0,0 9 0,5-4 0,-5 14 0,0 0 0,0-9 0,0 9 0,0 0 8,0 0 0,16 5 1,-5-1 0,-1 1 0,6 4-9,0 6-9,0-1 9,-5-5-13,5 1-192,5-1-39</inkml:trace>
  <inkml:trace contextRef="#ctx0" brushRef="#br0" timeOffset="87">11048 2289 2098,'0'0'93,"0"0"19,0 0-89,0 0-23,0 0 0,0 0 0,0 0 127,0 0 21,0 0 4,11 10 0,5-1-70,-5 1-14,5-1-4,-6 5 0,6 1-51,0 4-13,-5-1 0,5-3 0,-6-1 54,1 5 8,0-5 2,-6 0 0,6-4-75,-6-1-14,0 1-3,-5-10-1,0 0-5,0 0-1,0 0 0,0 0 0,0 0 48,0 0 10,0 0 1,6-10 1,-6-9-40,0 0-8,0-4-1,0-1-1,0 0 25,0-4 0,0 4 0,5-4 0,-5 4 0,0 5 0,0 5 0,5-5 0,-5 19 11,0 0 7,0-14 2,0 14 0,0 0-2,0 0 0,0 0 0,0 0 0,11 5-7,-6-1-2,6 6 0,0-1 0,-6 1-9,6-1 0,-1 1 9,1-1-9,-6 5 0,6-4 0,-1-1 0,1 1 0,-6-6 0,1 6 0,-1-1 0,0-4 0,-5-5 0,0 0 0,0 0 0,0 0-8,0 0 8,0 0 0,0 0 0,0 0-8,11-5 8,-11 5 0,11-9 0,-11 9 0,10-10 0,-4 1 0,-1-5 0,0 0 0,1-1 0,-1 1 0,-5 0 0,5 0 0,1-5 0,-1 5 0,-5 14 0,0 0 0,0 0 0,0 0 0,0 0 0,0 0 0,0 0 0,0 0 0,0 0 0,11 4 0,-1 1 0,1 5 0,-6-6 0,6 11 0,-6-6 0,6 5 0,-1-4 0,1 4 0,5 0 0,-5 0-10,5 0 1,0-4 0,-6-1-2,1 1 0,5-5 0,-5 4 0,-1-4-12,6 4-2,-5-9-1,5 5 0,0-5 26,-6-5 0,-10 5 0,0 0 11,11-4-11,0-6 0,-6-4-10,-5 14 10,5-14 0,1-1 0,-1 1 0,-5 0 0,0 0 0,0 0 0,-5 0 0,5 14 0,0-15 0,0 1 0,0 14 0,-11-14 0,0 4 0,1 1 0,-1 4 0,11 5 0,-11-4 0,11 4 0,-10 4 0,4 1 0,1 0 11,0 4 8,-1-4 1,6 9 1,0-4-21,0 4 8,6-5-8,-6 5 0,5 1 0,6-1 9,-6 5-9,6-5 0,-1-5 0,1 6 0,5-6 0,-5 5 0,-6-4-14,0-1-10,6 1-1,0-1-1,5-4 12,-6 0 2,1-5 1,5 0 0,0 0-33,-6 0-8,-10 0 0,16-10-1,0 10-214,6-5-42,-12 1-9,6-1-2</inkml:trace>
  <inkml:trace contextRef="#ctx0" brushRef="#br0" timeOffset="88">12097 2261 2066,'0'0'45,"0"0"10,0 0 1,0 0 3,0 0-47,0 0-12,0 0 0,0 0 0,-11-5 124,11 5 24,-10-4 4,-1 4 0,0-5-63,11 5-13,-21-5-2,21 5-1,0 0-7,0 0-2,0 0 0,-5 10 0,5-10-51,-6 9-13,1 5 0,5 0 0,0-4 0,0 9 0,0-5 0,5 5 0,1 0 0,-1-5 0,6 0 0,-6 0 0,0 1 0,1-6 0,-1-4 0,-5-5 0,0 0 0,16 5-15,-16-5 3,0 0 1,5-5-1,6-5-1,-6 1 0,1-1 0,-1-4 13,0 5 0,-5-10-10,0 0 10,0 0 0,0 5 0,0-5 0,0 5 0,0-5 0,-5 5 0,5-1 0,-5 6 8,5-1 12,0 10 3,0 0 0,0 0 0,0 0 2,0 0 1,0 0 0,0 0 0,0 0-11,10 10-3,-10-10 0,11 14 0,0 0-12,5 0 0,-11 5 0,11-4 0,-6-1-12,1 0-4,0 0-2,-1 5 0,-4-5-27,-1 0-6,0 1-1,6-6 0,-6 1-44,-5-10-10,0 0-2,11 9 0,-11-9-172,0 0-36</inkml:trace>
  <inkml:trace contextRef="#ctx0" brushRef="#br0" timeOffset="89">12246 2218 691,'0'0'61,"0"0"-49,0 0-12,0 0 0,0 0 214,0 0 40,0 0 8,0 0 2,11 10-96,-1-1-18,-4 1-4,-1 4-1,0-5-58,1 1-12,4 4-3,-4 0 0,-6-4-14,5 4-3,0 0-1,1-4 0,-6-10-9,5 14-1,-5-14-1,5 9 0,-5-9-25,0 0-5,0 0-1,0 0 0,0 0-1,0 0-1,0 0 0,0 0 0,6-9 2,-1-5 0,-5-1 0,0 1 0,0 0 0,0 0 1,0-5 0,0 5 0,0 0 2,5 4 0,-5-4 0,5 4 0,1 1-5,-6 9-1,0 0 0,0 0 0,10-5-9,-4 0 10,-6 5-10,10 0 10,1 5-10,5-5 0,-5 10 9,-1-6-9,6 6 0,0-1 0,0 6 0,-5-6-12,5 0-76,-6 1-16,6-1-4,0-4 0,-5 0-143,0-5-29,10 0-5,0-10-2</inkml:trace>
  <inkml:trace contextRef="#ctx0" brushRef="#br0" timeOffset="90">12698 2110 1728,'0'0'76,"0"0"16,-10 0-73,10 0-19,0 0 0,0 0 0,0 0 196,0 0 35,-6-10 7,-4 5 2,10 5-129,-11 0-26,1 0-5,10 0 0,0 0-45,-6 5-9,-4 5-2,-1 4 0,11-5-24,-5 5 0,-1-4 0,6 4-11,-5 0-12,10 0-2,1 1-1,4-1 0,-10 0 7,6-4 2,4 4 0,1-5 0,-11-9 5,5 14 2,11-9 0,-5 5 0,5-1 10,0 0 0,-6-4 0,1 0 0,0 0 24,-11-5 0,0 0 0,16 4 0,-6-4 20,1 5 5,-11-5 1,0 0 0,0 0-13,0 0-2,0 0-1,-11 10 0,1 4-14,-1-5-4,-5 1 0,5 4 0,1-5-16,-6 1-11,0-5 2,-5 4-936,-1-4-187</inkml:trace>
  <inkml:trace contextRef="#ctx0" brushRef="#br0" timeOffset="91">1100 3704 806,'0'0'17,"0"0"4,0 0 1,0 0 2,0 0-24,0 0 0,0 0 0,-11-5 0,6 1 81,5 4 12,-11 0 3,11 0 0,-10-10 0,10 10 0,0 0 0,0 0 0,-11-5 10,11 5 2,0 0 1,0 0 0,0 0-28,0 0-5,0 0-2,-5 10 0,0 4-30,-1 0-7,6 0-1,0 1 0,6 4 0,-6-1 0,5 1 0,0 5 0,-5 0-9,11-1-3,-11 6 0,10-1 0,1 1-37,-6-1-8,6 0-2,0-4 0,-6 0 23,0-5 0,6-5 0,-6-5 0,6-4 0,-11-5 0,0 0 12,0 0-4,0 0-8,0 0-17,0-14 4,0 0 1,0-5 12,-5 0 0,5 0 0,-6-5-9,1 0 9,0 6 0,-1-11 0,6 10 0,-5-4 0,0 4 0,5-5 0,0 5 0,0-5 8,0 5-8,0 1 10,0-1-10,5 4 0,0 6 0,6-5 0,0 4 0,-1 6 32,1-1 1,0 0 0,-1 5 0,6 5-1,-5 4-1,5 1 0,10-1 0,-10 5-31,11 1 0,-11 4 0,5-5 0,1 5 0,4 0 0,-10 4 0,5 1 0,-5 0 28,-5-6-1,5 6 0,-5 0 0,-1-5-61,-4 0-12,-1 0-2,0-5-1,6-5-148,-11 5-30,0-14-5,0 10-676</inkml:trace>
  <inkml:trace contextRef="#ctx0" brushRef="#br0" timeOffset="92">1143 3903 1702,'0'0'76,"0"0"15,0 0-73,0 0-18,0 0 0,0 0 0,0 0 109,5 9 19,11 1 3,-11-6 1,6 1-1,10 0 0,-21-5 0,16 5 0,5-1-80,1-4-16,10 0-3,-11 5-1,11 0-7,-11-5-2,1 5 0,9-5 0,-9 4-22,-1-4-18,0 0 3,6 0 1,-6 0-126,1-4-26,-1 4-5,-5 0-897</inkml:trace>
  <inkml:trace contextRef="#ctx0" brushRef="#br0" timeOffset="93">1606 3723 1782,'0'0'79,"0"0"16,0 0-76,0 0-19,0 0 0,0 0 0,0 0 133,0 0 23,5 9 5,-5 6 1,0-15-53,11 14-10,-1 5-3,1-5 0,0 5-45,5-5-10,5 5-1,-10 0-1,5 0-24,-6 4-5,6-4-1,0 0 0,5 0-9,-10 0-9,10 0 9,1-5-13,-17 1-40,11-6-8,0 5-2,-5-4 0,-6-1-152,6-4-30,-11-5-7,0 0-664</inkml:trace>
  <inkml:trace contextRef="#ctx0" brushRef="#br0" timeOffset="94">1914 3903 230,'0'0'10,"11"9"2,-11 5-12,0-4 0,0 4 0,5 5 0,1-5 372,-1 5 71,6 0 14,-1-5 3,1 5-289,0 0-59,5 0-11,0-5-2,-6 0-74,-4-4-14,-6-1-3,0-9-8,10 5-62,-10-5-19,0 0-4,0 0-1</inkml:trace>
  <inkml:trace contextRef="#ctx0" brushRef="#br0" timeOffset="95">1952 3803 1731,'0'0'76,"0"0"17,-11-4-74,11 4-19,-5 0 0,5 0 0,0 0 105,0 0 18,0 0 3,0 0 1,0 0-86,0 0-17,0 0-3,0 0-1,0 0-64,0 0-14,5 4-2,16-4-573,-5 5-115</inkml:trace>
  <inkml:trace contextRef="#ctx0" brushRef="#br0" timeOffset="96">2335 3803 1962,'0'0'43,"0"0"9,-5 0 1,5 0 3,-6-9-45,6 9-11,-10-5 0,-1 0 0,0 1 155,6-1 29,-11 0 5,5 5 2,1 0-102,4 0-20,-4 0-4,-1 5-1,1 0-9,-1-1-3,6 1 0,5 0 0,-16 4-39,10 1-13,1 4 8,5 0-8,5-4 0,-5 9 0,0-5 0,11 5 0,0 0-8,-1 0 8,6-5 0,-5 9-9,5-8 19,0-1 4,5 5 1,-5-10 0,5 5-31,-5-4-5,6-1-2,-6-4 0,0 0 23,5-5-9,-11-5 9,6 5 0,0-5 0,-5-4 0,0-1 0,-1 1 0,6-5 0,-10 0-8,4-1 8,-4-4 0,4 1 0,-4 3 0,-6-4 0,5 5 0,-5 0 0,0 0 0,-5 0 0,5 4 0,-6 1 0,1-1 0,0 6 0,5 4 0,-11-5-26,0 0-11,1 5-3,10 0 0,-11 10 60,11-10 12,-5 9 3,-6 0 0,6 1-35,5 4 0,0 5 0,5 0-12,0 0 12,1 5 0,4-1 0,6 1 0,-5 0 0,5-6 0,5 1 0,-5-4 0,0-1 0,0-5 0,5-9 0,1 0 0,4-9-83,6-1-13,0-4-4,0-5-1126</inkml:trace>
  <inkml:trace contextRef="#ctx0" brushRef="#br0" timeOffset="97">3357 3709 979,'0'0'87,"0"0"-70,0 0-17,0 0 0,0 0 168,0 0 31,0 0 5,0 0 2,0 9-112,0-9-22,11 5-5,-1 0-1,1-10-104,0 5-21,4-9-4,7 4-1,-12-5 0,12 1 0,-1 4 0,0 0 0,6 1-26,-6-1-6,6 0 0,-11 5-1,0-5 4,0 1 1,-6-1 0,6 5 0,-16 0 124,0 0 24,11-5 6,-11 5 1,0 0 98,0 0 20,0 0 4,0 0 1,0 0-29,0 0-5,0 0-2,0 0 0,0 0-70,0 0-13,0 0-3,0 0-1,-5 10-35,-6-1-8,0-4 0,6 4-1,0 1 7,5-10 2,0 0 0,-6 9 0,6-9-45,0 10-9,0 4-2,0-14 0,0 0 45,0 14 9,16 0 2,-10-4 0,-1-1-46,0 1-9,1 4-1,4-5-1,6 1 29,-5-1 12,5 1-1,-5-1 0,-1-4 5,1 4 0,-1 6 1,-4-11 0,-6-4-1,5 10-1,0-1 0,-5-9 0,0 0-15,0 0 0,-5 14 0,0-4 0,-1-1-16,-4 1-4,5-5 0,-6-1 0,0 1-80,6 0-17,-11-5-3,5-5-926</inkml:trace>
  <inkml:trace contextRef="#ctx0" brushRef="#br0" timeOffset="98">3415 3794 1497,'0'-10'133,"0"10"-106,0 0-27,6 15 0,-6 4 159,5-5 26,-5 5 6,5 0 1,-5 4-103,16-9-20,-16 1-4,11-1-1,-6 10-28,6-1-5,0 6-2,-1-10 0,6-10-46,-10-4-10,-6-5-1,0 0-1,21 4-29,-21-4-6,0 0 0,5 0-1</inkml:trace>
  <inkml:trace contextRef="#ctx0" brushRef="#br0" timeOffset="99">4347 3666 1785,'0'0'159,"0"0"-127,-11 5-32,1-5 0,-6 5 96,5-5 12,0 0 4,1 0 0,-1 4 12,0 1 4,11-5 0,-10 10 0,-1-1-95,1 1-18,-1 4-4,6 0-1,-1-5-2,6 6-8,-5-1 12,5 0-4,0 0-8,0 5 0,5-5 0,1 0 0,-6 5-8,10-9 8,1 4-10,0-5 10,-6 6-14,5-11 3,1 1 1,0 5 0,-11-10-6,16 4-2,-16-4 0,0 0 0,10-9 8,1 4 2,-6-4 0,6-6 0,-6 1 27,1 0 5,-6 0 2,0 0 0,0 0-42,0-5-8,5 4-1,-5-4-1,-5 5 36,5 0 7,0 5 2,5-1 0,-5 10 21,0 0 5,0 0 1,0 0 0,0 0-17,11 0-3,5 10-1,0-1 0,0 1 3,0 4 0,10 5 0,-5 0 0,-10 0-45,5-5-9,0 5-2,5-5 0,1 0 28,-6 0 0,0-4 0,5-1-859,-5 1-166</inkml:trace>
  <inkml:trace contextRef="#ctx0" brushRef="#br0" timeOffset="179">16483 5696 2916,'0'0'64,"0"0"14,0 0 2,0 0 1,0 0-65,0 0-16,5 9 0,-5-9 0,0 15 59,0-6 8,6 1 1,-6-10 1,0 9-173,-6 0-36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20:04.898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50DB773A-F777-4948-BC98-4370FE8411BD}" emma:medium="tactile" emma:mode="ink">
          <msink:context xmlns:msink="http://schemas.microsoft.com/ink/2010/main" type="writingRegion" rotatedBoundingBox="6050,15338 18488,14486 18574,15749 6136,16602"/>
        </emma:interpretation>
      </emma:emma>
    </inkml:annotationXML>
    <inkml:traceGroup>
      <inkml:annotationXML>
        <emma:emma xmlns:emma="http://www.w3.org/2003/04/emma" version="1.0">
          <emma:interpretation id="{5AD211E8-11E9-4BE1-AE29-BF8CD5AB0418}" emma:medium="tactile" emma:mode="ink">
            <msink:context xmlns:msink="http://schemas.microsoft.com/ink/2010/main" type="paragraph" rotatedBoundingBox="6050,15338 18488,14486 18574,15749 6136,16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E668BB-E914-443F-8634-69951B8016FB}" emma:medium="tactile" emma:mode="ink">
              <msink:context xmlns:msink="http://schemas.microsoft.com/ink/2010/main" type="line" rotatedBoundingBox="6050,15338 18488,14486 18574,15749 6136,16602"/>
            </emma:interpretation>
          </emma:emma>
        </inkml:annotationXML>
        <inkml:traceGroup>
          <inkml:annotationXML>
            <emma:emma xmlns:emma="http://www.w3.org/2003/04/emma" version="1.0">
              <emma:interpretation id="{A4E34655-9868-4F8A-9A2D-1FA8C7571DB1}" emma:medium="tactile" emma:mode="ink">
                <msink:context xmlns:msink="http://schemas.microsoft.com/ink/2010/main" type="inkWord" rotatedBoundingBox="6070,15626 8184,15481 8212,15888 6097,16033"/>
              </emma:interpretation>
              <emma:one-of disjunction-type="recognition" id="oneOf0">
                <emma:interpretation id="interp0" emma:lang="en-AU" emma:confidence="0">
                  <emma:literal>knave</emma:literal>
                </emma:interpretation>
                <emma:interpretation id="interp1" emma:lang="en-AU" emma:confidence="0">
                  <emma:literal>Knave</emma:literal>
                </emma:interpretation>
                <emma:interpretation id="interp2" emma:lang="en-AU" emma:confidence="0">
                  <emma:literal>knar</emma:literal>
                </emma:interpretation>
                <emma:interpretation id="interp3" emma:lang="en-AU" emma:confidence="0">
                  <emma:literal>Knar</emma:literal>
                </emma:interpretation>
                <emma:interpretation id="interp4" emma:lang="en-AU" emma:confidence="0">
                  <emma:literal>Knare</emma:literal>
                </emma:interpretation>
              </emma:one-of>
            </emma:emma>
          </inkml:annotationXML>
          <inkml:trace contextRef="#ctx0" brushRef="#br0">5 9 1728,'0'0'38,"0"0"8,0 0 2,0 0 0,0 0-39,0 0-9,-6-10 0,6 10 0,0 0 114,0 0 21,0 0 4,0 0 1,0 0-62,0 0-12,0 0-2,0 0-1,0 0-33,6 10-6,10 4-2,-6 0 0,1 5-9,0 0-1,-1 0-1,6 5 0,0-1 7,-5 1 2,0 0 0,5-6 0,-6 6-29,1-5-6,0 0-1,-6-5 0,0-4-13,0 4-3,6-5-1,-6 5 0,11-9-51,-10 5-11,-6-10-1,0 0-579,0 0-115</inkml:trace>
          <inkml:trace contextRef="#ctx0" brushRef="#br0" timeOffset="279.1988">335 118 1486,'0'0'66,"0"0"14,0 0-64,-11-5-16,1 0 0,-1 0 0,11 5 118,-5 0 21,5 0 4,-11 0 1,0 0-59,-5 0-11,6 0-2,-1 5-1,-5 0-27,-11 0-6,27-5-1,-5 4 0,0 1-24,-6 4-5,6 1 0,5-1-8,0-9 0,0 0 0,0 0 0,0 15 0,5-1 0,-5-5 0,0-9 0,11 14-9,-6-4 9,6-1-8,-1 1 8,6-1-8,0 1 8,0-6 0,-5 1 0,5 0-8,0 4 8,0-9-8,0 0 8,0 0-8,0 0-24,5 0-4,-5 0 0,0 0-1,-5-9-57,5 9-11,0-5-3</inkml:trace>
          <inkml:trace contextRef="#ctx0" brushRef="#br0" timeOffset="815.6111">665 103 1458,'0'0'64,"0"0"14,0 0-62,0 0-16,-5 0 0,-6 0 0,6-4 129,-1-1 23,1 0 5,-6 5 1,1-5-58,10 5-11,0 0-2,-6 0-1,-4 0-37,10 0-7,0 0-2,-11 5 0,-5 0-17,5 0-4,6-1-1,5-4 0,-5 10-18,5-10 8,0 0-8,0 14 0,-6 0 0,6-4 0,0-1 0,0-9 0,0 14 0,6 1 0,-1-1 0,0 0 0,-5 0 0,6-4-9,-6-10 9,5 9-8,0 0 8,-5-9 0,0 0 0,0 0 0,0 0 0,0 0 0,0 0 0,0 0 0,0 0 0,0 0 0,0 0 8,0 0-8,0 0 0,0 0 9,0 0-9,0 0 0,0 0 10,6-9-10,-6 0 8,0-1-8,0 1 0,0-6 8,0 6-8,-6 0 0,6-6 8,0 1-8,0 5 8,0-1-8,-5 1 18,5-1-2,0 10 0,0 0 0,0 0-4,0 0 0,0-9-1,0 9 0,0 0 4,0 0 1,5-10 0,-5 10 0,0 0-6,0 0-1,11-4 0,-11 4 0,11-5-1,-1 0-8,-10 5 12,16 0-4,0 0-8,0 5 0,-5-5 9,5 5-9,0-1 8,0 6-8,-6-5 8,6 4-8,0 5 0,0-4 9,0-1-9,0 5 0,-5 1 0,5-1 0,-5 0 0,4 0 0,-4-4 0,5 4 0,-5-5-10,-6 1 10,-5-10-32,5 9 0,6 1 1,-11-10 0,0 0-38,0 0-8,0 0-2,0 0 0,0 0-175,0 0-35</inkml:trace>
          <inkml:trace contextRef="#ctx0" brushRef="#br0" timeOffset="1321.8508">1037 61 1036,'0'0'46,"0"0"10,0 0-45,0 0-11,0 0 0,0 0 0,0 0 271,0 0 52,0 0 10,0 0 3,-10 0-180,-1 4-35,11-4-7,-10 5-2,-1-5-89,11 0-23,0 0 0,-11 10 0,1-6 36,-1 6 2,0-5 1,6 4 0,5-9-39,0 14 0,-11 0 0,11 1-8,6-6-21,-1 10-4,-5-5-1,5 0 0,1-4 34,4-1 0,-4 6 0,4-6 0,1-4 0,0-1 0,4 6 0,-15-10 0,0 0-26,11 0 2,0 5 0,5-5 0,0-5 15,-6 5 9,-10-10-10,6 1 10,-1 0 0,0-1 0,-5-9 0,0 5 0,6 0 0,-1 4 0,-5-4 0,-5 5 0,-1-1 0,1-4 0,10 5 0,-5 9 0,-16-10 10,16 1-2,0 9 0,0 0 0,0 0 12,0 0 1,0 0 1,0 0 0,0 0-22,0 0 0,0 0 0,11 4-8,5 11 42,-5-6 9,-1 0 1,6 1 1,0 4-28,-5-4-5,5 4-2,-6 0 0,1-5-1,0 1 0,5-1 0,-6 1 0,1-1-37,0 1-7,5-1-1,-6 1-1,1-6-43,0 1-9,-11-5-2,10 10 0,1-10-128,-1 4-25,-10-4-6,0 0-1</inkml:trace>
          <inkml:trace contextRef="#ctx0" brushRef="#br0" timeOffset="1822.9043">1367 127 1656,'0'0'73,"0"0"15,0 0-70,0 0-18,0 0 0,0 0 0,0 0 122,0 0 21,0 0 4,0 0 1,0 0-16,0 0-4,16 14 0,0 0 0,-5 1-102,0-1-26,-1-5 0,1 1 0,0-1 56,-1 1 7,1-1 1,-6 1 0,6-6-52,0 1-12,-11-5 0,0 0 0,0 0-11,10 5-5,-10-5 0,0 0-1,0 0 27,0 0 6,0 0 0,0 0 1,0 0-29,5-10-5,6 1-2,-6-1 0,-5-4 31,0 0 5,0 0 2,6 0 0,-6-1-35,0 1-8,0 0 0,0 0-1,0 0 25,5-1 0,0 6 0,1-1 0,-6 10 0,0 0 0,5-9 0,-5 9 0,0 0 0,11-5 0,5 1 0,0 4 0,-6 0 15,6 4 8,0-4 1,0 5 1,6-5-25,-7 5-12,1-5 0,0 4 1,0-4 11,6 5 0,-6-5 0,5 0 0,-5 0 0,-16 0 8,0 0-8,0 0 11,11-5-11,-1 5 0,6-4 0,-16 4 0,0 0 8,0 0-8,0 0 8,0 0-8,0-10 11,0-9-3,0 19-8,0-4 12,-10-6-12,4 1-8,6-1 8,-10 1-13,-1-1 13,0 6 0,1-1 0,-6 0 0,0 5 0,0 0 0,-6 0 0,6 0 0,0 0 0,6 10 0,-1-6 0,1 1 0,-1 9-10,6-4 1,5 4 0,0 5 0,5 0 9,0 4 8,1-4-8,4 10 11,6-1 1,5-4 1,1-1 0,4-4 0,1-4-13,0-1-13,-1-10 2,6 6 1,21-5 38,-15-5 7,-12-5 1,6 0 1,16-4-91,-11-1-18,-5-9-4</inkml:trace>
        </inkml:traceGroup>
        <inkml:traceGroup>
          <inkml:annotationXML>
            <emma:emma xmlns:emma="http://www.w3.org/2003/04/emma" version="1.0">
              <emma:interpretation id="{68CC10E9-97DA-43FA-A14E-986E3E459BEB}" emma:medium="tactile" emma:mode="ink">
                <msink:context xmlns:msink="http://schemas.microsoft.com/ink/2010/main" type="inkWord" rotatedBoundingBox="8856,15346 9914,15274 9962,15976 8904,16048"/>
              </emma:interpretation>
              <emma:one-of disjunction-type="recognition" id="oneOf1">
                <emma:interpretation id="interp5" emma:lang="en-AU" emma:confidence="0">
                  <emma:literal>and</emma:literal>
                </emma:interpretation>
              </emma:one-of>
            </emma:emma>
          </inkml:annotationXML>
          <inkml:trace contextRef="#ctx0" brushRef="#br0" timeOffset="8559.4643">2980 184 1036,'0'0'92,"0"0"-73,-5 5-19,5-5 0,0 0 184,0 0 34,-11 14 6,6-5 2,5-9-88,0 0-18,-16 0-3,5-5-1,11 5-37,-10 0-8,-1 5-2,0-10 0,6-4-21,-6 0-4,1 4 0,4 5-1,-4 0-26,-6 0-5,16 0 0,-5 9-1,-1-4-11,-4 4 0,10 6 0,0 4 0,0-19-16,5 14 0,-5 9 1,11 1 0,-1-10 3,1 5 0,-6-5 0,6 1 0,5 3 12,-6-8-12,1-5 12,0-1-12,-1 1 12,1-5 0,-11 0 0,16-9-9,-11-6 9,1 6 0,-6 9 0,10-9 0,-4-15 14,-6 5 5,5 0 1,-5 5 0,0-5-20,-5 0 0,5 0 0,0 10 0,0-6-11,-6 1-5,6 0-2,0 14 0,0 0 18,0 0 0,-5-14 0,5 14 0,0 0 0,0 0 0,5 9 11,-5-9-11,11 5 8,0 5-8,-1 8 0,1-3 0,5-6 0,0 5 10,-6 15-10,1-10 8,0-10-8,5-9-9,-11 5 9,6 4-13,-1 1-30,-10-10-5,0 0-2,0 0 0,11 14-165,-11-14-33</inkml:trace>
          <inkml:trace contextRef="#ctx0" brushRef="#br0" timeOffset="8894.4697">3145 118 1659,'0'0'73,"0"0"16,0 0-71,0 0-18,0 0 0,6 9 0,-6-9 116,10 14 19,-4-4 4,4 4 1,1-5-66,-1 6-13,-4-6-2,-1 0-1,6 6-36,-1-6-7,-10-9-2,0 0 0,0 0-13,0 0 0,0 0 0,0 0 0,0 0 29,0 0 3,0-9 1,6-1 0,-6 10-13,-6-5-2,6-4-1,0-5 0,-5 9-17,5-4 8,-5-10-8,5 9 0,0-4 10,0 0-10,5 4 8,-5 1-8,5-1 12,-5 1-2,6-1-1,4 1 0,-10 9 7,11 0 2,5 5 0,-5 4 0,5 1-2,0-1 0,5 1 0,0 4 0,-5 0-16,5 0 0,-5 5 0,-5-5 0,5 5-25,0-5-9,-5-4-2,5-1 0,5 1 10,-10-1 2,5 1 0,-1-1 0,12-4-136,-11-5-26,0 0-6,-5 0 0,5 5-51,-6-1-9,1-4-3</inkml:trace>
          <inkml:trace contextRef="#ctx0" brushRef="#br0" timeOffset="9251.5362">3725 193 345,'0'19'15,"0"-19"4,0 0-19,0 0 0,0 0 0,-5-9 0,-6 4 323,1-9 61,-1 4 12,1 1 2,-1 4-203,0-4-41,1 4-8,-1-5-2,-5 6-53,11 4-11,-6-5-3,0 10 0,-5-1-32,6 1-6,10 5-2,0 4 0,0 0-24,5 0-5,0 0 0,1 1-8,4 4 0,1-5 0,0 0 0,5 5 0,-6 0-22,1-10 2,5-4 0,-5 4 0,5 1 20,-6-1 8,1-4 0,-1 0 0,-10-5-8,11 0-11,0 0 3,-6-10 0,0-4 8,-5 5 0,0-5 0,0-5 0,-5-15-20,0 6-1,-1 4-1,-4-4 0,-1 4 22,-5-4 0,0-5-9,-5-5 9,0 0 0,-1 5 0,1 0 0,0 0 0,-1-5 0,1 5 0,-5 0 0,4 4 9,1 6 9,-6-6 2,11 10 0,0 0 0,6 5 32,4 10 8,6 4 0,0 0 1,0 0-25,11 28-6,0 5-1,15 10 0,1 4-17,5 0-3,5 1-1,6-6 0,-1 1-8,1-5 0,-1-5 0,1-5 0,0-9-145,-1 5-22,1 4-4</inkml:trace>
        </inkml:traceGroup>
        <inkml:traceGroup>
          <inkml:annotationXML>
            <emma:emma xmlns:emma="http://www.w3.org/2003/04/emma" version="1.0">
              <emma:interpretation id="{8563F013-E7EC-46E5-9B29-32AA2C50A379}" emma:medium="tactile" emma:mode="ink">
                <msink:context xmlns:msink="http://schemas.microsoft.com/ink/2010/main" type="inkWord" rotatedBoundingBox="10959,15363 11211,15792 10957,15942 10704,15513"/>
              </emma:interpretation>
              <emma:one-of disjunction-type="recognition" id="oneOf2">
                <emma:interpretation id="interp6" emma:lang="en-AU" emma:confidence="0">
                  <emma:literal>d</emma:literal>
                </emma:interpretation>
                <emma:interpretation id="interp7" emma:lang="en-AU" emma:confidence="0">
                  <emma:literal>a</emma:literal>
                </emma:interpretation>
                <emma:interpretation id="interp8" emma:lang="en-AU" emma:confidence="0">
                  <emma:literal>A</emma:literal>
                </emma:interpretation>
                <emma:interpretation id="interp9" emma:lang="en-AU" emma:confidence="0">
                  <emma:literal>u</emma:literal>
                </emma:interpretation>
                <emma:interpretation id="interp10" emma:lang="en-AU" emma:confidence="0">
                  <emma:literal>D</emma:literal>
                </emma:interpretation>
              </emma:one-of>
            </emma:emma>
          </inkml:annotationXML>
          <inkml:trace contextRef="#ctx0" brushRef="#br0" timeOffset="9731.3692">4928-24 2073,'-26'-34'92,"15"25"19,1 4-89,-6 5-22,0 5 0,0 0 0,0-15 101,5 10 16,-5 0 3,0 0 1,0 0-65,5 0-14,1 10-2,-1-6-1,0-4-1,11 0 0,0 0 0,0 0 0,-5 19-28,5-4-10,5 4 0,1-1 9,-1 11-9,6-15 0,-6 0 0,11 0 0,-5 1 0,5-1 0,-6 5 0,6-5 0,-5-5 0,5 1 0,-5-1 0,5-9 0,-6 5-9,-10-5 9,6-5 0,-6 5 0,5-14 0,-5 0 0,5-5 0,-5 5 0,-5-10 0,0 0 0,5-4 0,-11 0 0,6-1 0,-6 1 0,6 0 0,-1-1 0,-4 6 0,-1-1 0,6 10 0,-1-1 0,1 1 22,0 5 2,-1 4 0,6 5 0,0 0-24,0 0 0,11 19 0,5 0 8,-5 9-8,10 5 0,0 1 0,6-1 0,5 0 0,-6 0 0,6 0 0,0-5 0,-5-4-73,5-5-16,-6 5-3,6-10-1096</inkml:trace>
        </inkml:traceGroup>
        <inkml:traceGroup>
          <inkml:annotationXML>
            <emma:emma xmlns:emma="http://www.w3.org/2003/04/emma" version="1.0">
              <emma:interpretation id="{1533F0EA-9BEC-4F22-85C3-4EA1B6D9B562}" emma:medium="tactile" emma:mode="ink">
                <msink:context xmlns:msink="http://schemas.microsoft.com/ink/2010/main" type="inkWord" rotatedBoundingBox="11470,14981 13284,14900 13339,16120 11525,16201"/>
              </emma:interpretation>
              <emma:one-of disjunction-type="recognition" id="oneOf3">
                <emma:interpretation id="interp11" emma:lang="en-AU" emma:confidence="0">
                  <emma:literal>knight</emma:literal>
                </emma:interpretation>
                <emma:interpretation id="interp12" emma:lang="en-AU" emma:confidence="0">
                  <emma:literal>Knight</emma:literal>
                </emma:interpretation>
                <emma:interpretation id="interp13" emma:lang="en-AU" emma:confidence="0">
                  <emma:literal>tonight</emma:literal>
                </emma:interpretation>
                <emma:interpretation id="interp14" emma:lang="en-AU" emma:confidence="0">
                  <emma:literal>knights</emma:literal>
                </emma:interpretation>
                <emma:interpretation id="interp15" emma:lang="en-AU" emma:confidence="0">
                  <emma:literal>light</emma:literal>
                </emma:interpretation>
              </emma:one-of>
            </emma:emma>
          </inkml:annotationXML>
          <inkml:trace contextRef="#ctx0" brushRef="#br0" timeOffset="10151.5926">5413-469 1324,'0'0'118,"0"0"-94,0 0-24,0 0 0,-6-10 192,6 10 35,0 0 6,0 0 2,0 0-86,0 0-17,0 0-3,6 10-1,4 4-47,1 5-9,0 0-3,5 0 0,0 9-49,5 1-11,-5 8-1,5-3-8,-5 3 8,5-3-8,6-1 0,-6 5 0,1-5 0,-6-5 0,5 0-10,0-4 10,1 0-163,-1-1-25,-5-8-4,5-6-897</inkml:trace>
          <inkml:trace contextRef="#ctx0" brushRef="#br0" timeOffset="10350.9862">5844-209 403,'0'0'17,"0"0"5,-16-5-22,5 1 0,-5-1 0,6 0 0,-6 5 393,0 0 75,0 0 14,0 5 3,5-5-277,-5 9-56,11-4-12,-6 5-1,-5 4-96,11-5-19,0 5-4,-1 1-1,1 4 21,5-5 4,5 5 0,6-5 1,-6 5-36,6 0-9,5 0 0,-5 4 0,5-9 0,5 5 0,0-4 0,0-6 0,1 5 0,-6-9 0,0 0 0,0-1 0,5 1-49,-5-5-12,0 0-3,0-5 0,0 1-137,0-6-28,0 1-6</inkml:trace>
          <inkml:trace contextRef="#ctx0" brushRef="#br0" timeOffset="10719.1426">5988-237 1926,'0'0'85,"0"0"18,0 0-83,-11 9-20,11 1 0,-5 4 0,5 0 123,0 0 20,5 5 4,6 0 1,-6 5-70,11-5-14,-11 4-2,11 1-1,-5 0-24,5-1-5,-11-4 0,11-5-1,-5 5-10,-1-5-1,1 1-1,-6-6 0,1-4-3,-6-5-1,0 0 0,0 0 0,0 0-15,0 0 11,0 0-11,0 0 10,0-14-10,-6-5 12,6 5-12,-5-5 12,0-5-12,5 0 0,-6 1 0,1-1 0,5 0 0,0 1 8,0 4-8,0-5 0,5 5 12,-5 5-2,6 0-1,-1 4 0,0 1 2,6 4 0,0 0 0,-1 10 0,1 0-2,5 9 0,0-4 0,0 4 0,0 0-9,0 0 0,0 5 0,5 0 0,0-5-21,-5 0-10,0 1-1,6-1-1,-1 0-109,0 0-22,-5-9-4,0 4-604,0-4-122</inkml:trace>
          <inkml:trace contextRef="#ctx0" brushRef="#br0" timeOffset="11019.1338">6568-190 1641,'0'0'72,"-11"-9"16,6 4-70,-6-5-18,6 1 0,-6 4 0,1-4 180,-1 4 33,0 0 7,1 0 0,4 1-78,6 4-16,0 0-3,0 0-1,-16 4-52,16-4-10,-5 5-3,5-5 0,-11 14-30,6-4-7,5 9 0,0 0-1,5-5-19,-5 5 0,11 0 0,-6-5 0,1 5 0,4-5 0,1 0 0,0 0 0,-6 1 0,6-6 0,-1-4 0,1 0 0,-11-5-9,0 0 9,11 9-8,-11-9 8,0 0 0,10 0-8,-10 0 8,0 0 0,11-5 0,-11 5 0,10-9 0,-4-1 0,-1 1 0,0-1 0,-5-4 0,0 0 0,0-5 0,-5 5 0,5-5 0,-5 0 0,-6 0 0,6 0 0,0 5 0,-1-5 0,1 0 0,0 0 0,-1 5 0,6 5 0,0 4 0,0-5-13,0 10 1,0 0 1,0 0-42,0 0-9,0 0-2,6 10 0,4 4-140,-4 5-29,-1-5-6,5 0-791</inkml:trace>
          <inkml:trace contextRef="#ctx0" brushRef="#br0" timeOffset="11794.1778">6541-237 288,'0'0'25,"0"0"-25,0 0 0,0 0 0,0 0 366,0 0 68,0 0 14,0 0 2,0 0-247,0 0-50,0 0-9,0 0-3,0 14-60,6-5-12,-6 6-2,5-1-1,0 5-30,11 0-5,-5 9-2,5 0 0,-6 1 3,6 4 1,0-5 0,0 5 0,0-4-33,-5 4 0,5 0 0,0 0 0,10 0 0,-4-4 0,-6-6 0,5 6-12,-5-1 12,-5-4 0,5-1 0,-6 1 0,-4 0 0,-1-5 8,0-5-8,-5 5 0,-5-5 9,0 0-9,-1 0 0,-4-9 9,-1 0-9,-5 4 0,0-9 0,-5 5 8,5-10-24,-6 1-4,1-1-2,0-5 0,-6 6-40,6-11-8,0-4-2,-1 1 0,1-1-139,0 0-28</inkml:trace>
          <inkml:trace contextRef="#ctx0" brushRef="#br0" timeOffset="12014.8606">6387-289 1036,'0'0'92,"0"0"-73,0 0-19,0 0 0,0 0 292,0 0 56,0 0 10,0 19 2,5-5-225,0 5-46,1-5-9,-1 5-1,6 0-53,-1 0-10,1 0-3,0 0 0,-1-5-26,-4 0-6,4-5-1,1 6 0,-11-15-176,5 9-35</inkml:trace>
          <inkml:trace contextRef="#ctx0" brushRef="#br0" timeOffset="12170.6508">6222-507 979,'0'0'43,"0"0"9,0 0-41,0 0-11,0 0 0,0 0 0,0 0 260,0 0 49,0 0 11,0 0 1,10 5-281,1 4-57,5-4-11,0 4-892</inkml:trace>
          <inkml:trace contextRef="#ctx0" brushRef="#br0" timeOffset="12493.5327">6531-583 1728,'0'0'153,"0"0"-122,0 0-31,0 0 0,0 0 160,0 0 25,0 14 6,5 5 1,6-4-72,-1 4-15,1-1-2,-1 1-1,6 5-58,0 4-12,0 1-3,0-1 0,-5 1-29,0 4 0,-6-5 0,0 5 0,1-9 8,-1 0 6,6-10 1,-6 0 0,6-5-15,-11-9 0,0 0 8,0 0-8,0 0 0,0 0 9,0 0-9,0 0 8,0-9-23,0-5-5,-6 0 0,6-1-1,-5 6 68,5-1 13,0-4 4,0 14 0,0-9-64,5-1-24,6 6 0,0 4 1,4 0 37,-4 4 7,5 1 2,0 4 0,5 1-35,-5 4-8,0 5 0,6-5-1,-1 5 10,-5-5 3,0 1 0,5 4 0,-5-10-89,0 5-18,0-4-3,0-6-701,-5 6-140</inkml:trace>
          <inkml:trace contextRef="#ctx0" brushRef="#br0" timeOffset="12723.3007">6919-375 1324,'0'0'59,"0"0"12,0 0-57,0 0-14,0 0 0,0 0 0,0 0 292,0 0 55,11-9 11,5 9 2,0-9-199,0 4-40,0 5-8,5-5-1,0 5-48,-5-5-10,5 5-2,-5-4 0,6 4-35,-6 0-7,0 0-2,0-5 0,0 5-28,-6 0-7,1 5-1,0-1 0,-11-4-194,10 5-39,1 0-8</inkml:trace>
          <inkml:trace contextRef="#ctx0" brushRef="#br0" timeOffset="12869.051">6946-715 2199,'0'0'97,"-11"9"21,6 1-94,5-10-24,-6 9 0,1 5 0,5 1 149,0 4 26,5-1 5,6 6 0,5 9-82,0 0-17,5 5-3,6 5-1,0-1-56,-1 6-11,6-6-2,-5 6-8,-1-1-115,6-9-29,6 4-7</inkml:trace>
        </inkml:traceGroup>
        <inkml:traceGroup>
          <inkml:annotationXML>
            <emma:emma xmlns:emma="http://www.w3.org/2003/04/emma" version="1.0">
              <emma:interpretation id="{A40A22F8-DF71-49F4-8A3E-535573B0526C}" emma:medium="tactile" emma:mode="ink">
                <msink:context xmlns:msink="http://schemas.microsoft.com/ink/2010/main" type="inkWord" rotatedBoundingBox="14189,14875 15204,14806 15250,15472 14235,15542"/>
              </emma:interpretation>
              <emma:one-of disjunction-type="recognition" id="oneOf4">
                <emma:interpretation id="interp16" emma:lang="en-AU" emma:confidence="0">
                  <emma:literal>not</emma:literal>
                </emma:interpretation>
                <emma:interpretation id="interp17" emma:lang="en-AU" emma:confidence="0">
                  <emma:literal>nor</emma:literal>
                </emma:interpretation>
                <emma:interpretation id="interp18" emma:lang="en-AU" emma:confidence="0">
                  <emma:literal>no</emma:literal>
                </emma:interpretation>
                <emma:interpretation id="interp19" emma:lang="en-AU" emma:confidence="0">
                  <emma:literal>net</emma:literal>
                </emma:interpretation>
                <emma:interpretation id="interp20" emma:lang="en-AU" emma:confidence="0">
                  <emma:literal>nol</emma:literal>
                </emma:interpretation>
              </emma:one-of>
            </emma:emma>
          </inkml:annotationXML>
          <inkml:trace contextRef="#ctx0" brushRef="#br0" timeOffset="13329.5101">8175-384 1324,'-16'-5'59,"16"5"12,-10-4-57,10 4-14,0 0 0,-6-5 0,6 5 242,0 0 46,0 0 8,0 0 3,0 0-172,6 14-35,4 0-6,1 5-2,0 0-38,5 0-8,0 5-2,0-1 0,0 1-16,-1 0-4,-4-5-1,5 4 0,-5-9-15,-1-4 0,-4-1 0,-6-9 0,10 10 0,-10-10 0,0 0 0,0 0 0,0 0 0,0-10 0,-5-4 0,0-5 0,-1 0 0,-4 0 0,4-4 0,1 4 0,-6-5 0,6 0 0,0 1 0,5-1 0,0 0 0,5 10 12,0-5-1,1 10-1,-1-1-10,0 6-14,6-1 3,-11 5 1,0 0 10,11 5 0,10 4 0,0 5 0,1 5 28,-1 0 8,0 0 2,6 10 0,-1-6-30,-4 6-8,4-6 0,1 1 0,-6-5-36,0 4-9,1-4-2,-1 0 0,-5-4-189,0-6-39</inkml:trace>
          <inkml:trace contextRef="#ctx0" brushRef="#br0" timeOffset="13750.9175">8697-393 979,'0'0'87,"0"0"-70,0 0-17,0 0 0,0 0 258,0 0 48,-11 9 10,11-9 1,0 9-145,0 6-30,0-1-6,6 5 0,4-5-62,-4 5-12,10 5-2,-6-6-1,6 1-38,0 5-7,0-5-2,0-5 0,0-4-12,0 4 0,-5-9 0,-1-1 0,1 1 0,-11-5 0,0 0 0,0 0 0,0 0 12,5-9-4,1-1-8,-12-4 12,1 0-12,0 0 8,-6-1-8,0 1 0,1-5 0,-6 5-15,0 0 2,0-5 0,0 5-7,0-5-2,-5 0 0,5 5 0,-6-1 5,6 1 1,-5-5 0,10 5 0,-5 5 16,11-1 0,-6 1-8,6 4 8,5 5 18,0 0 7,0 0 2,0 0 0,0 0 10,16 0 3,5 0 0,1 5 0,-1 0-5,6-1-1,-6 1 0,5 0 0,1-1-4,5 1-1,-11-5 0,11 5 0,-5 0-6,5-5-2,-6 4 0,1-4 0,0 5-13,-1 0-8,1-5 8,-11 5-8,-16-5-32,16 4-10,5-4-2,-10 0-1,-11 0-118,16 0-23,-16 0-5,0 0-999</inkml:trace>
          <inkml:trace contextRef="#ctx0" brushRef="#br0" timeOffset="13965.9684">8830-800 2152,'0'0'96,"0"0"19,0 0-92,0 0-23,-11 14 0,11 0 0,0 0 146,0 5 25,6 0 5,4 9 0,1-4-73,5 9-15,5 5-4,1 0 0,-1-5-52,5 5-10,6 5-2,0 4-1,0 0-31,-5-9-5,5 5-2,0-6-906,5-3-182</inkml:trace>
        </inkml:traceGroup>
        <inkml:traceGroup>
          <inkml:annotationXML>
            <emma:emma xmlns:emma="http://www.w3.org/2003/04/emma" version="1.0">
              <emma:interpretation id="{259A405A-A24F-4F6D-A401-2E7014D5CF83}" emma:medium="tactile" emma:mode="ink">
                <msink:context xmlns:msink="http://schemas.microsoft.com/ink/2010/main" type="inkWord" rotatedBoundingBox="15916,14817 18402,14427 18547,15347 16061,15738"/>
              </emma:interpretation>
              <emma:one-of disjunction-type="recognition" id="oneOf5">
                <emma:interpretation id="interp21" emma:lang="en-AU" emma:confidence="0">
                  <emma:literal>possible</emma:literal>
                </emma:interpretation>
                <emma:interpretation id="interp22" emma:lang="en-AU" emma:confidence="0">
                  <emma:literal>possilde</emma:literal>
                </emma:interpretation>
                <emma:interpretation id="interp23" emma:lang="en-AU" emma:confidence="0">
                  <emma:literal>possi6le</emma:literal>
                </emma:interpretation>
                <emma:interpretation id="interp24" emma:lang="en-AU" emma:confidence="0">
                  <emma:literal>possibk</emma:literal>
                </emma:interpretation>
                <emma:interpretation id="interp25" emma:lang="en-AU" emma:confidence="0">
                  <emma:literal>possibll</emma:literal>
                </emma:interpretation>
              </emma:one-of>
            </emma:emma>
          </inkml:annotationXML>
          <inkml:trace contextRef="#ctx0" brushRef="#br0" timeOffset="14785.4704">9927-460 921,'0'0'82,"0"0"-66,0 0-16,0 0 0,-11 5 276,11-5 51,0 0 10,0 0 3,-5 10-160,-1 4-32,12 0-7,-1 5-1,6 4-76,-6 6-15,0-1-3,0 10-1,6 0-28,-6 5-5,11-1-2,0-4 0,0 0-10,0-5 0,-5 0 0,0-9 0,-1-1 0,1-4 0,-6-5 0,-5-4 0,0-10-18,0 0 1,0 0 0,0 0 0,-5-5-7,-6-4 0,1-5-1,-1-1 0,6-4 14,-11-9 11,-6 4-13,12-9 5,4 0 8,6 0 0,-10 0 0,4-5-8,1 10 8,5-5 0,0 4 0,0 1-8,0-1 8,0 10 0,0-4 0,0 9 0,0-1 38,5 1 10,1 5 1,-1-1 1,6 6-18,-11 4-3,0 0-1,10 0 0,6 0-6,-5 0-2,-11 0 0,11 9 0,-6 1-6,0 4-2,1-5 0,-1 5 0,0 1-12,-5-1 8,0 0-8,0 0 0,-5-4 0,0 4-16,-6 0 1,6 0 1,-11 0-27,0-4-6,10-5-1,6-5 0,0 0-38,-5 9-8,-6-4-2,11-5-685,0 0-138</inkml:trace>
          <inkml:trace contextRef="#ctx0" brushRef="#br0" timeOffset="14951.6497">10288-474 1807,'0'0'80,"0"0"16,0 0-76,0 0-20,0 0 0,0 0 0,0 0 168,0 0 31,0 0 5,0 0 2,-5 14-98,10 1-19,-5-1-4,0 0-1,6 5-42,-1-5-9,0 5-1,6 0-1,-6 0-20,6-5-11,0 0 12,-1 0-12,1-4 8,0-5-8,-11-5 0,10 9 0,-10-9 10,11 0-10,-11 0 8,11-5-8,-11 5 17,5-9-1,-5-1-1,5-4 0,-5 0-3,-5 0 0,0 0 0,-1-1 0,-4 1-2,-1 5-1,0-5 0,1 4 0,-6 1-9,0-1 8,0 5-8,0 1 8,0-6-8,5 6-12,-5 4 2,0 0 1,16 0-36,0 0-7,-5 4-2,5-4 0,0 0-122,5 10-25,-5-10-5,11 14-536,5-5-107</inkml:trace>
          <inkml:trace contextRef="#ctx0" brushRef="#br0" timeOffset="15287.5454">10544-474 979,'0'0'87,"0"0"-70,0 0-17,0 0 0,0 0 264,0 0 50,0 0 10,0 0 1,0 0-109,-5-9-21,5 9-5,-11-10-1,-5 5-91,5 1-18,11 4-4,-10-5-1,-1 5-37,11 0-7,0 0-2,0 0 0,0 0-19,0 0-10,-11 0 10,11 0-10,-5 9 0,0 1-20,5-10 4,0 14 0,5-4-3,-5 4 0,5-5 0,6 5 0,-6-4 9,1-1 2,4 1 0,-4 4 0,-6-14 8,10 5 0,1 4 0,0-4 0,-1 0 0,-10-5 0,0 0 0,11 9 0,0-9 8,-11 0 3,0 0 1,0 0 0,0 0-2,0 0 0,0 0 0,0 0 0,0 0-2,0 14 0,0-14 0,0 10 0,-11-1-8,0 5 0,1-4 9,4-5-9,-10 4 0,0-9-12,6 5 2,-1 0 0,11-5-33,-11 0-6,6 0-2,5 0 0,0 0-121,0 0-25,-5-10-5,5-4-556,5 4-111</inkml:trace>
          <inkml:trace contextRef="#ctx0" brushRef="#br0" timeOffset="15688.8348">10815-583 1036,'0'0'92,"0"0"-73,0 0-19,0 0 0,0 0 362,0 0 69,0 0 13,0 0 4,-10 0-256,-1 0-52,11 0-9,-16 0-3,6 5-71,-1 0-14,11-5-3,-11 9-1,1-4-25,-1 4-5,0 1-1,11-10 0,-5 9-8,5-9-9,-5 15 9,5-6-13,0 5-1,0-4 0,0-10 0,0 0 0,0 14 14,0 0 0,0-14-10,0 0 10,10 10 0,-4-1 0,4 0 0,-10-9 0,0 0 0,11 5 0,0 0 0,5 0 0,-6-1 0,1-4 8,5 0-8,-6 0 12,1 5-12,0-5 10,-11 0-10,10 5 10,1 0-10,-11-5 0,0 0 9,0 0-9,0 0 8,0 0-8,0 0 10,0 14-10,0-14 8,-5 9-8,-1 5 0,1-4 0,-6-5 0,6 4 0,5-9-11,-11 5 11,6 4-52,0-4-2,-6-5-1,11 0 0,0 0-198,0 0-40,0 0-8</inkml:trace>
          <inkml:trace contextRef="#ctx0" brushRef="#br0" timeOffset="15943.6474">11028-663 1868,'-16'-14'83,"16"14"17,-5-10-80,-6 5-20,1 5 0,10 0 0,0 0 119,0 0 20,0 0 4,0 0 1,0 0-144,0 0-20,0 0-8</inkml:trace>
          <inkml:trace contextRef="#ctx0" brushRef="#br0" timeOffset="15823.9709">11050-493 1969,'0'0'87,"0"0"18,0 0-84,0 0-21,0 0 0,10 10 0,1-1 78,0 1 11,-1 4 3,1 0 0,-1 0-71,1-4-13,5 4-8,-5 0 8,-1-5-197,1 6-39</inkml:trace>
          <inkml:trace contextRef="#ctx0" brushRef="#br0" timeOffset="16377.6626">11140-867 2300,'-16'-19'51,"16"19"10,-5-14 3,-1 5 0,-4-5-52,5-1-12,-1 6 0,6 9 0,-5-9 128,5 9 24,0 0 4,0 0 0,0 0-75,0 0-15,0 0-3,16 9-1,-6 5-33,6 10-6,6-1-2,-6 6 0,5 4-13,0 0-8,1 0 10,-1 5-10,0 0 8,6-5-8,-6 0 0,6 0 9,-6 0-9,6-4 0,-6-6 0,6 1 0,-6-5-17,0-5 4,-5 0 1,5-9 0,-5 0-1,-5 0 0,5-5 0,-5-5 0,-11 5 13,5-5 0,-5 5 9,5-9-9,1-5 0,-6-1 0,-6 6 0,6-5 0,-10 4 20,4 1-1,-4-5-1,-1 4 0,-5 1-10,0-1-8,5-4 12,-5 9-12,6-4 0,-6 9 0,0 0 0,0 4 0,0 6-26,5-1-6,1 6 0,-1-1-1,0 0-67,11 0-14,-5 0-2,10 5-1,-5-4-63,11-1-13,-6-5-3</inkml:trace>
          <inkml:trace contextRef="#ctx0" brushRef="#br0" timeOffset="16829.6255">11609-1070 1670,'0'0'148,"0"0"-118,-6-5-30,6 5 0,-10-9 224,10 9 38,0 0 8,0 0 2,0 0-112,0 0-21,0 0-5,0 0-1,0 0-80,0 0-16,0 14-3,10 10-1,-4 4-19,-1 10-4,0 0-1,6 4 0,-1 1-9,12-1 0,-6 1 9,5-5-9,0 4 0,6 1 0,-6-5 0,6-5 8,-1-5-8,1-4 0,-6 0 0,6-5 0,-6-5-11,1 0 0,-1-4 0,-5-6 0,0 1 0,0-5 0,0 0 0,-11-9 0,6 4 11,-6 0 0,6-14 0,-11 5 8,5-10 6,0 5 2,-5-4 0,0-1 0,0-4 0,0 4 1,-5 0 0,0 1 0,-1 4 1,-4 0 0,4 0 0,-4 5 0,-1 0-6,0-1-2,1 11 0,4-1 0,-4 5-10,10 0 0,-11 9 0,6 6 0,-1 3 0,6 1 0,6 5-10,-1 4 10,0 1-8,11-1 8,0 5 0,0 0-9,6 1 9,-1-6 0,0-4-9,6 4 9,5-4-8,-6-1 8,6 1-10,6 0 10,-6-5-67,-1-1-7,1-8-2,0-1 0,0-4-92,-5 0-20,0-5-3,-1-5-1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20:52.57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FE4D9C-89E7-41A7-B0ED-D010172D67E3}" emma:medium="tactile" emma:mode="ink">
          <msink:context xmlns:msink="http://schemas.microsoft.com/ink/2010/main" type="writingRegion" rotatedBoundingBox="2517,17166 21658,16783 21677,17717 2536,18101"/>
        </emma:interpretation>
      </emma:emma>
    </inkml:annotationXML>
    <inkml:traceGroup>
      <inkml:annotationXML>
        <emma:emma xmlns:emma="http://www.w3.org/2003/04/emma" version="1.0">
          <emma:interpretation id="{48A8891E-F6F7-48A1-9168-058915B0EEE0}" emma:medium="tactile" emma:mode="ink">
            <msink:context xmlns:msink="http://schemas.microsoft.com/ink/2010/main" type="paragraph" rotatedBoundingBox="2517,17166 21658,16783 21677,17717 2536,18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2AFE19-22FC-479E-A84F-85ECFAC8A9A4}" emma:medium="tactile" emma:mode="ink">
              <msink:context xmlns:msink="http://schemas.microsoft.com/ink/2010/main" type="line" rotatedBoundingBox="2517,17166 21658,16783 21677,17717 2536,18101"/>
            </emma:interpretation>
          </emma:emma>
        </inkml:annotationXML>
        <inkml:traceGroup>
          <inkml:annotationXML>
            <emma:emma xmlns:emma="http://www.w3.org/2003/04/emma" version="1.0">
              <emma:interpretation id="{EA7DA647-9A42-42F6-BD3F-7F850705E691}" emma:medium="tactile" emma:mode="ink">
                <msink:context xmlns:msink="http://schemas.microsoft.com/ink/2010/main" type="inkWord" rotatedBoundingBox="2524,17539 2621,17537 2632,18099 2536,18101"/>
              </emma:interpretation>
              <emma:one-of disjunction-type="recognition" id="oneOf0">
                <emma:interpretation id="interp0" emma:lang="en-AU" emma:confidence="0">
                  <emma:literal>:</emma:literal>
                </emma:interpretation>
                <emma:interpretation id="interp1" emma:lang="en-AU" emma:confidence="0">
                  <emma:literal>=</emma:literal>
                </emma:interpretation>
                <emma:interpretation id="interp2" emma:lang="en-AU" emma:confidence="0">
                  <emma:literal>T</emma:literal>
                </emma:interpretation>
                <emma:interpretation id="interp3" emma:lang="en-AU" emma:confidence="0">
                  <emma:literal>;</emma:literal>
                </emma:interpretation>
                <emma:interpretation id="interp4" emma:lang="en-AU" emma:confidence="0">
                  <emma:literal>t</emma:literal>
                </emma:interpretation>
              </emma:one-of>
            </emma:emma>
          </inkml:annotationXML>
          <inkml:trace contextRef="#ctx0" brushRef="#br0">-21 563 1497,'0'-14'133,"0"14"-106,0 0-27,0 0 0,0-5 121,5 0 19,-5 5 4,0 0 1,11 0-76,0 0-15,-1 0-3,1 0-1,5 0-50,0 5-24,0-5 3</inkml:trace>
          <inkml:trace contextRef="#ctx0" brushRef="#br0" timeOffset="-174.1065">59 0 1670,'0'0'148,"-11"4"-118,1 1-30,-1 0 0,6 0 101,5-5 15,-6 9 2,6-9 1,-10 10-119,4-6-23,6-4-5</inkml:trace>
        </inkml:traceGroup>
        <inkml:traceGroup>
          <inkml:annotationXML>
            <emma:emma xmlns:emma="http://www.w3.org/2003/04/emma" version="1.0">
              <emma:interpretation id="{442C37A4-A3F1-4DCE-BBE9-9EC5273FCE4F}" emma:medium="tactile" emma:mode="ink">
                <msink:context xmlns:msink="http://schemas.microsoft.com/ink/2010/main" type="inkWord" rotatedBoundingBox="3115,18063 3122,18063 3122,18081 3116,18082"/>
              </emma:interpretation>
              <emma:one-of disjunction-type="recognition" id="oneOf1">
                <emma:interpretation id="interp5" emma:lang="en-AU" emma:confidence="0">
                  <emma:literal>,</emma:literal>
                </emma:interpretation>
                <emma:interpretation id="interp6" emma:lang="en-AU" emma:confidence="0">
                  <emma:literal>'</emma:literal>
                </emma:interpretation>
                <emma:interpretation id="interp7" emma:lang="en-AU" emma:confidence="0">
                  <emma:literal>l</emma:literal>
                </emma:interpretation>
                <emma:interpretation id="interp8" emma:lang="en-AU" emma:confidence="0">
                  <emma:literal>)</emma:literal>
                </emma:interpretation>
                <emma:interpretation id="interp9" emma:lang="en-AU" emma:confidence="0">
                  <emma:literal>|</emma:literal>
                </emma:interpretation>
              </emma:one-of>
            </emma:emma>
          </inkml:annotationXML>
          <inkml:trace contextRef="#ctx0" brushRef="#br0" timeOffset="174.1184">565 525 1936,'0'19'86,"0"-19"18,0 0-84,0 0-20,0 0 0,0 0 0,-6 0 72,6 0 9,0 0 3,0 0 0,0 0-202,0 0-40</inkml:trace>
        </inkml:traceGroup>
        <inkml:traceGroup>
          <inkml:annotationXML>
            <emma:emma xmlns:emma="http://www.w3.org/2003/04/emma" version="1.0">
              <emma:interpretation id="{B930F997-8B57-4EC5-8D0E-45EC5D8D4879}" emma:medium="tactile" emma:mode="ink">
                <msink:context xmlns:msink="http://schemas.microsoft.com/ink/2010/main" type="inkWord" rotatedBoundingBox="3603,17372 5577,17332 5591,18001 3616,18041"/>
              </emma:interpretation>
              <emma:one-of disjunction-type="recognition" id="oneOf2">
                <emma:interpretation id="interp10" emma:lang="en-AU" emma:confidence="0">
                  <emma:literal>Alice</emma:literal>
                </emma:interpretation>
                <emma:interpretation id="interp11" emma:lang="en-AU" emma:confidence="0">
                  <emma:literal>Alia</emma:literal>
                </emma:interpretation>
                <emma:interpretation id="interp12" emma:lang="en-AU" emma:confidence="0">
                  <emma:literal>Alive</emma:literal>
                </emma:interpretation>
                <emma:interpretation id="interp13" emma:lang="en-AU" emma:confidence="0">
                  <emma:literal>Alike</emma:literal>
                </emma:interpretation>
                <emma:interpretation id="interp14" emma:lang="en-AU" emma:confidence="0">
                  <emma:literal>Alias</emma:literal>
                </emma:interpretation>
              </emma:one-of>
            </emma:emma>
          </inkml:annotationXML>
          <inkml:trace contextRef="#ctx0" brushRef="#br0" timeOffset="719.0709">1065-48 1670,'0'0'74,"0"0"15,0 0-71,-5 0-18,5 0 0,-11 5 0,11-5 153,0 0 27,0 0 6,0 10 1,0 4-133,5 5-26,1-5-6,4 5-1,6 5 12,0 4 3,-10 0 0,10 5 0,0 1-28,0 3-8,-6-4 0,6 5 0,-5-9 12,5-1-12,-11 1 12,0-6-12,1-9 0,-1 1 0,-5-1 0,0-14 0,0 0-16,0 0 2,0 0 1,0-14 0,-5-1-9,-1-8-2,-4-1 0,4-9 0,1 5 10,0-6 2,-6 1 0,0-5 0,6 5 12,0-5 0,0 5 0,-1 5 0,1-5 0,10 0-12,-5 4 12,6 1-12,-1 4 21,0 5 5,6 5 1,5 0 0,-16 5 18,16 9 4,-6-5 1,6 10 0,-16-5-2,11 9 0,5 5 0,5 5 0,1-5 0,-1 10 0,0 0 0,6 9 0,-11-5-17,10 5-4,-10 0-1,16 10 0,-16-5-14,5 0 0,-5 4 0,6-4 0,-6-5 0,0 0 0,-6-4-8,6-1 8,-10-9-77,-1 5-9,0-15-2,1 5-703,-6-4-141</inkml:trace>
          <inkml:trace contextRef="#ctx0" brushRef="#br0" timeOffset="907.3809">1225 378 2163,'0'0'48,"0"0"9,0 0 3,0 0 0,0 0-48,0 0-12,10 10 0,1-6 0,0 1 111,5 0 19,-6-5 4,6-5 1,6-18-57,-1-1-11,11 10-3,-16-1 0,10 6 0,-4 0 0,4-1 0,-4-4 0,9 4-51,-9 1-13,-1-5 0,0 9 0,1-4-100,-1-1-22,0 1-5,0 4-1127</inkml:trace>
          <inkml:trace contextRef="#ctx0" brushRef="#br0" timeOffset="1164.7675">1762-180 2372,'0'0'52,"0"0"12,0 0 1,0 0 1,0 0-53,0 0-13,0 0 0,0 0 0,0 0 116,0 0 20,-5 9 4,5 1 0,0-1-112,5 6-28,6-1 0,-11 0 0,11 5 57,-6-5 6,6 5 1,-1 5 0,-4-5-64,4 4-21,6 1 0,5 4 0,-10-4 21,0 4 0,5 1 0,0 4 0,5 0-39,-5-5-3,0 5-1,0-4 0,5-6-17,-5 1-3,-5-5-1,5 0-751,-6-5-150</inkml:trace>
          <inkml:trace contextRef="#ctx0" brushRef="#br0" timeOffset="1555.081">2124 33 806,'-16'-5'36,"16"5"7,0 0-35,0 0-8,0 0 0,0 0 0,-5-5 309,0 1 60,-1-1 12,6 5 3,0 0-256,0 0-52,0 0-9,0 0-3,0 0-102,6-10-21,-6 10-4,16-4-1</inkml:trace>
          <inkml:trace contextRef="#ctx0" brushRef="#br0" timeOffset="1419.8062">2103 132 1728,'0'0'76,"0"0"16,0 0-73,5 14-19,1-4 0,-1 9 0,-5-5 55,5 0 7,6 5 2,-6-5 0,1 5 0,-1-5 0,6 5 0,-6-4 0,5-6-103,1 0-20,0 1-4,-6-1-1</inkml:trace>
          <inkml:trace contextRef="#ctx0" brushRef="#br0" timeOffset="2094.2071">2550 33 2649,'0'0'58,"0"0"12,0 0 2,-11-5 4,1 0-61,-1 1-15,0-1 0,1 0 0,-1 0 105,1 1 19,4-1 3,-4 5 1,-1-5-103,6 5-25,5 0 0,-11 5 0,6-5 36,-6 5 1,0-1 1,11 6 0,0-10-10,0 9-1,-10 10-1,10 0 0,10 5-72,-10 0-14,6-1-4,4 6 0,1-1 52,0-4 12,5-1 0,0 1 0,-6 0 0,6-5 0,5-5 0,-5 0 0,0-5 0,0-4 0,0 0 12,0-5-12,6 0 0,-6 0 0,-6-5 0,6 0-12,-5-4 12,5-1-11,-11 1 11,0-5-10,6 0 10,-6-5 0,6 0 10,-11 0-10,5 0 0,-5 0 0,0-5 0,0 5 0,0 0 0,-5 1 0,0-1 0,5 4 0,-11 6 0,6 0 0,-1-1 0,-4 5 0,4 1 9,6 4-9,-10 0 8,10 0-8,0 0 8,-6 9-8,1 5 8,0 5-8,5 0 0,0 0 0,5 5-14,6 9 5,-1-5 26,6 5 6,0 0 1,6-4 0,4-1-24,1 1 8,-6-10-8,6-1 0,-6 1 0,11-9-18,-5-1 3,5 1 1,0-6-203,-6-4-41,-5 5-8</inkml:trace>
        </inkml:traceGroup>
        <inkml:traceGroup>
          <inkml:annotationXML>
            <emma:emma xmlns:emma="http://www.w3.org/2003/04/emma" version="1.0">
              <emma:interpretation id="{A5E7A049-A432-4F9E-B4BA-432D2607F61B}" emma:medium="tactile" emma:mode="ink">
                <msink:context xmlns:msink="http://schemas.microsoft.com/ink/2010/main" type="inkWord" rotatedBoundingBox="6121,17513 6652,17502 6659,17870 6128,17880"/>
              </emma:interpretation>
              <emma:one-of disjunction-type="recognition" id="oneOf3">
                <emma:interpretation id="interp15" emma:lang="en-AU" emma:confidence="0">
                  <emma:literal>is</emma:literal>
                </emma:interpretation>
                <emma:interpretation id="interp16" emma:lang="en-AU" emma:confidence="0">
                  <emma:literal>ts</emma:literal>
                </emma:interpretation>
                <emma:interpretation id="interp17" emma:lang="en-AU" emma:confidence="0">
                  <emma:literal>5s</emma:literal>
                </emma:interpretation>
                <emma:interpretation id="interp18" emma:lang="en-AU" emma:confidence="0">
                  <emma:literal>es</emma:literal>
                </emma:interpretation>
                <emma:interpretation id="interp19" emma:lang="en-AU" emma:confidence="0">
                  <emma:literal>ig</emma:literal>
                </emma:interpretation>
              </emma:one-of>
            </emma:emma>
          </inkml:annotationXML>
          <inkml:trace contextRef="#ctx0" brushRef="#br0" timeOffset="2253.1771">3609 66 2599,'0'0'115,"0"0"24,-16 5-111,6-5-28,4 0 0,6 0 0,0 0 95,-10 4 13,10-4 4,0 15 0,0-1-64,5 5-13,0 0-3,1 4 0,10-4-32,-6 10 0,1-6 0,5-4 0,-5 0-46,5 0-16,-6 0-3,6-5-819,0 0-164</inkml:trace>
          <inkml:trace contextRef="#ctx0" brushRef="#br0" timeOffset="2439.0631">3609 28 2098,'0'0'93,"0"0"19,0 0-89,0 0-23,0 0 0,0 0 0,0 0 33,0 0 3,0-9 0,11 4 0,0-5-61,5 1-12,0 4-3,0 5-596,5-4-119</inkml:trace>
          <inkml:trace contextRef="#ctx0" brushRef="#br0" timeOffset="2681.8864">3966-33 1818,'0'0'80,"0"0"17,0 0-77,0 0-20,0 0 0,0 0 0,-5 9 128,-6-9 23,-5 5 4,5 4 1,1-9-59,10 0-11,-11 5-2,0-5-1,-5 0-27,6 5-4,10-5-2,0 0 0,0 0-32,0 0-6,0 0-2,0 0 0,0 0-10,0 0 0,5 9 0,6-4 0,5 4-9,-6-4 9,6 5 0,0-6 0,0 1 0,0 0 0,0 0 0,0-1 0,0 1 8,-5 0 3,5-1 0,-6 6 0,1-5 5,-6-1 0,6 11 1,-6-6 0,1 0 5,-1 6 1,-5-6 0,0 10 0,0-5-8,0 0-2,-11 1 0,6-1 0,0 0-13,-6-5 0,6 1 0,-6-1 0,-5 1-33,5-5-10,-4-1-1,-1 1-852,0 0-169</inkml:trace>
        </inkml:traceGroup>
        <inkml:traceGroup>
          <inkml:annotationXML>
            <emma:emma xmlns:emma="http://www.w3.org/2003/04/emma" version="1.0">
              <emma:interpretation id="{79B15E36-791B-4ABF-AB54-2A633399112B}" emma:medium="tactile" emma:mode="ink">
                <msink:context xmlns:msink="http://schemas.microsoft.com/ink/2010/main" type="inkWord" rotatedBoundingBox="7436,17552 7903,17543 7912,17959 7444,17968"/>
              </emma:interpretation>
              <emma:one-of disjunction-type="recognition" id="oneOf4">
                <emma:interpretation id="interp20" emma:lang="en-AU" emma:confidence="0">
                  <emma:literal>a</emma:literal>
                </emma:interpretation>
                <emma:interpretation id="interp21" emma:lang="en-AU" emma:confidence="0">
                  <emma:literal>A</emma:literal>
                </emma:interpretation>
                <emma:interpretation id="interp22" emma:lang="en-AU" emma:confidence="0">
                  <emma:literal>9</emma:literal>
                </emma:interpretation>
                <emma:interpretation id="interp23" emma:lang="en-AU" emma:confidence="0">
                  <emma:literal>Q</emma:literal>
                </emma:interpretation>
                <emma:interpretation id="interp24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3157.8902">5116 165 1497,'-6'-28'133,"1"18"-106,-16-4-27,10 5 0,6-1 230,-1-4 41,-10 5 8,6-1 1,-1-4-137,1 9-28,-1-4-6,-5 4-1,-5 0-58,10 1-12,0-1-2,1 5-1,-12 0-20,6 5-4,16-5-1,0 14 0,-10-5-10,10 10 0,-6-5 0,6 10 0,16-5 0,-10 9-11,-1 1 11,6-1-12,10 5 4,-5-4 0,-5-1 0,-1-4 0,6-1-1,0-4 0,0 0 0,-11-9 0,-5-1 1,0-9 0,16 0 0,-5 0 0,-11 0 8,5-9-8,1-5 8,10-5-8,-11 0 8,0-5 0,1 0 0,-1 1-8,6-1 8,-6 5 0,-5 0 10,0 5-10,11 0 22,-6 4-2,-5 10 0,0 0 0,0 0-3,0 0-1,16 5 0,-5 5 0,-6 4 0,0 5-1,11 4 0,5 1 0,-10 0-15,5-5 8,5 4-8,1 1 0,4-5-51,-10 0-16,-5 0-3,10-5-1253</inkml:trace>
        </inkml:traceGroup>
        <inkml:traceGroup>
          <inkml:annotationXML>
            <emma:emma xmlns:emma="http://www.w3.org/2003/04/emma" version="1.0">
              <emma:interpretation id="{3C26CB99-12F7-44E1-BF7C-62251509DB06}" emma:medium="tactile" emma:mode="ink">
                <msink:context xmlns:msink="http://schemas.microsoft.com/ink/2010/main" type="inkWord" rotatedBoundingBox="8359,17050 10894,16999 10909,17726 8373,17777"/>
              </emma:interpretation>
              <emma:one-of disjunction-type="recognition" id="oneOf5">
                <emma:interpretation id="interp25" emma:lang="en-AU" emma:confidence="0">
                  <emma:literal>knave</emma:literal>
                </emma:interpretation>
                <emma:interpretation id="interp26" emma:lang="en-AU" emma:confidence="0">
                  <emma:literal>Knave</emma:literal>
                </emma:interpretation>
                <emma:interpretation id="interp27" emma:lang="en-AU" emma:confidence="0">
                  <emma:literal>knar</emma:literal>
                </emma:interpretation>
                <emma:interpretation id="interp28" emma:lang="en-AU" emma:confidence="0">
                  <emma:literal>knars</emma:literal>
                </emma:interpretation>
                <emma:interpretation id="interp29" emma:lang="en-AU" emma:confidence="0">
                  <emma:literal>lcnak</emma:literal>
                </emma:interpretation>
              </emma:one-of>
            </emma:emma>
          </inkml:annotationXML>
          <inkml:trace contextRef="#ctx0" brushRef="#br0" timeOffset="3596.8721">5802-488 1612,'0'0'72,"0"0"14,0 0-69,0 0-17,0 0 0,0 0 0,6 10 196,10 18 36,-6-4 8,1-5 0,5 0-120,0 4-24,0 6-4,5 4-2,6 5-55,-1-5-11,6 5-3,-5 4 0,-6-9-21,32 38 0,-5-19 0,-32-33 0,0 5 0,6-5 0,-1 5 0,5-1 0,1-4-172,-6 5-40,1-5-7</inkml:trace>
          <inkml:trace contextRef="#ctx0" brushRef="#br0" timeOffset="3768.1538">6430-71 1836,'-21'-14'81,"16"14"17,-6 0-78,0 0-20,-4 0 0,-1 0 0,0 0 107,0 4 17,0 1 4,0 4 1,5-4-31,0 0-6,6 4-2,0 6 0,-6-6-36,11 1-7,0-10-2,5 18 0,6-3-25,-6 4-6,6-10-1,5 5 0,-5 5-13,5-5 0,5-4 8,0-1-8,0-4 0,1 0 0,-6-1 0,0-4 0,0 0-38,5 0-4,-5 0-1,0 0 0,-5-9-178,-1 4-36</inkml:trace>
          <inkml:trace contextRef="#ctx0" brushRef="#br0" timeOffset="4087.8252">6638-67 1868,'11'19'83,"-11"-19"17,5 15-80,-5-6-20,5 5 0,1 0 0,4 1 126,-4-1 22,-1 0 4,6 0 0,-6 5-70,5-5-14,-4 1-4,-1-1 0,0-5 0,1 1 0,4-1 0,-10-9 0,0 0-64,0 0-28,0 0 1,0 0 1,0 0 42,0 0 8,6-9 1,-6-1 1,5-4-26,-5 5 0,5-10 0,-5 0 0,0 9 0,0-9 0,0 0 0,0 5 0,0 5 0,6-5 0,-6-1 0,5 1 0,0 0 0,1 4 0,-6 10 0,10-4 0,-10 4 56,11-5 7,5 5 1,0 0 0,-5 5-52,15 9-12,1 10 0,-17-15 0,-4-4 0,10 4 0,0 1 0,0 4 0,-6 0 0,1 0 0,0-4 0,-1 4 0,6-5-152,0 6-32,0-6-8,-5 1 0</inkml:trace>
          <inkml:trace contextRef="#ctx0" brushRef="#br0" timeOffset="4574.3376">7261-67 2649,'0'0'58,"0"0"12,0 0 2,0 0 4,-11-4-61,0-1-15,11 5 0,-5 0 0,-6-5 105,1 5 19,-1 0 3,6 0 1,5 0-101,-11 10-27,11-10 8,-5 4-8,-6 6 0,11-1 0,-5 6 0,5-15 0,0 9 0,5 10 0,-5-5 0,11 0 0,-6 1 0,6-1 0,-6 5 0,6-5 0,-1 0-22,1-4-2,0 4 0,5-5 0,-6 1 2,1-6 0,-11-4 0,11 5 0,-1-5 10,-10 0 3,11-9 0,-6 4 0,1-5 9,-1 1 0,0 0 0,-5-6-8,6 1 8,-6 0 0,0-5 0,0 5 0,0-5 16,0 5-2,0 4 0,0 1 0,0-1 10,0 10 1,0 0 1,0 0 0,0 0-9,0 0-1,0 0-1,0 0 0,10 5 7,6 5 2,-5-6 0,-1 10 0,6-4-16,0 4-8,-10 0 8,10 1-8,-6-6 0,6 5 0,-5 0 0,0-4-8,-6-1-23,6 1-4,-1 4-1,1-5 0,0-4-64,-1 5-12,-4-6-4,-6-4 0,10 10-159,-10-10-32</inkml:trace>
          <inkml:trace contextRef="#ctx0" brushRef="#br0" timeOffset="5106.0444">7559-43 1267,'0'0'112,"0"0"-89,0 0-23,0 0 0,0 0 225,0 0 41,0 0 8,0 0 2,10 14-135,-4-4-26,4 4-6,1-5-1,-11-9-29,11 10-7,5 4 0,-6 0-1,1-4-35,5-1-6,-5 1-2,5 4 0,-6-5-16,6 1-3,-5-5-1,-1 4 0,1 0-8,-11-9 0,0 0 0,11 5 0,-1-5 0,-10 0 8,0 0-8,11 0 0,-6-5 0,1-4 0,-1 4 8,0 1-8,1-11 0,-6 6 0,0-1 0,0 1 0,0 0 0,0 9 0,5-10 0,-5 10 0,5-9 0,1-1 0,-6 1 0,0 9 0,16-5 0,-6-5 0,1 6 0,0-1 0,5 0 0,-1 5 0,1-4 0,0-1 0,0 0 0,0 5 0,6 0 0,-6-5 0,0 1 0,0 4 0,0 0 0,-1-5 0,-4 0 0,0 0 0,-1-4 0,6 4 0,-5 0 0,-6-4 0,6 4 0,-6-4 0,1-1 0,-1 6 0,0-6 0,-5 10 8,0-14-8,6 5 12,-6-1-12,0 10 12,-6-9-4,1-1-8,0 1 12,-1-1-4,-4 5-8,-1-4 8,0 9-8,1 0 8,-1 0-8,0 5 0,1-1 9,4 6-9,1 4 0,5 5 0,0 0 0,0 5-8,11-1 8,-6 1-8,6 4 8,-1-4-8,6 4 8,0-4 0,0 0 0,0 4-8,0-9 8,0 5 0,6-10 0,-7 0 0,1-4-26,6-1 0,-1-9 0,0 0 0,1 0-217,-1-9-43</inkml:trace>
        </inkml:traceGroup>
        <inkml:traceGroup>
          <inkml:annotationXML>
            <emma:emma xmlns:emma="http://www.w3.org/2003/04/emma" version="1.0">
              <emma:interpretation id="{1F3C17DA-F877-4C1B-8499-8B4827A0E458}" emma:medium="tactile" emma:mode="ink">
                <msink:context xmlns:msink="http://schemas.microsoft.com/ink/2010/main" type="inkWord" rotatedBoundingBox="11680,16988 13041,16961 13055,17685 11694,17712"/>
              </emma:interpretation>
              <emma:one-of disjunction-type="recognition" id="oneOf6">
                <emma:interpretation id="interp30" emma:lang="en-AU" emma:confidence="0">
                  <emma:literal>and</emma:literal>
                </emma:interpretation>
                <emma:interpretation id="interp31" emma:lang="en-AU" emma:confidence="0">
                  <emma:literal>ancl</emma:literal>
                </emma:interpretation>
                <emma:interpretation id="interp32" emma:lang="en-AU" emma:confidence="0">
                  <emma:literal>anal</emma:literal>
                </emma:interpretation>
                <emma:interpretation id="interp33" emma:lang="en-AU" emma:confidence="0">
                  <emma:literal>oind</emma:literal>
                </emma:interpretation>
                <emma:interpretation id="interp34" emma:lang="en-AU" emma:confidence="0">
                  <emma:literal>anc1</emma:literal>
                </emma:interpretation>
              </emma:one-of>
            </emma:emma>
          </inkml:annotationXML>
          <inkml:trace contextRef="#ctx0" brushRef="#br0" timeOffset="5557.9279">9358 23 2487,'-16'0'110,"5"0"23,1-4-106,-1-1-27,-5 0 0,0 0 0,0-4 92,0 4 14,0 1 2,6-1 1,-1 0-33,-5 0-6,5 5-2,1 0 0,-1 0-44,6 0-10,5 0-2,-11 5 0,11-5-22,0 0-5,-11 10-1,11-10 0,0 0 25,6 14 5,-6 9 1,5-8 0,-5 4-24,11-5-5,-6 0-1,6 0 0,-1 0 15,1-4 0,-6-1 0,-5-9 0,16 5-9,-5 0-3,-11-5 0,11 0 0,-1-10 12,1 5 16,-6-4-4,0-5-1,1 0-28,4-1-6,-10-3-1,6-1 0,-6 0 39,0 0 7,0 5 2,5-5 0,-5 0-24,0-5 0,0 24 0,0 0 0,0 0 8,0 0-8,0 0 8,16 5-8,0-1 0,0 6 0,-5 4 0,10 0-8,-5 5 8,0 0 0,-6-5 0,6 1 0,0-1-53,6 0-9,-6 0-2,0-4 0,0-1-158,-6 1-32</inkml:trace>
          <inkml:trace contextRef="#ctx0" brushRef="#br0" timeOffset="5751.9867">9432-303 1036,'0'0'23,"6"14"5,4 0 0,-4 1 1,10 3-29,0-3 0,-6-1 0,6 0 0,-5 0 0,5-4-10,-5 4 0,-1 0-291,6-4-59</inkml:trace>
          <inkml:trace contextRef="#ctx0" brushRef="#br0" timeOffset="5998.3854">9661-52 288,'0'0'25,"0"0"-25,0 0 0,0 0 0,0 0 274,0 0 50,0 0 9,0 9 3,0-9-134,0 0-26,0 0-6,0 0-1,0 0-23,0 0-5,0 0-1,0 0 0,-10-5-52,4 5-10,6 0-2,-10-9-1,-1-1-9,0-4-2,-5 10 0,6-6 0,4-4-51,-4 4-13,-1 1 0,6 0 0,0-6 0,5 15 0,-6-9 0,1-5 0,5 14 0,0 0 0,0-10 0,0 10 0,5-9 0,6-1 0,-11 10 0,16-4 0,0 4 0,0 0 0,-6 0 0,6 9 0,6-9 54,-6 9 8,5-4 2,0 5 0,1-1-103,-1 1-20,0-1-4,0 1-1,-5 4 103,6 0 20,-6-5 4,5 10 1,-5-5-72,5 5-15,-10-4-2,5 4-1,0-5 10,0 5 1,-6 0 1,6-5 0,-10 0-72,4 0-14,1 0-4,0-4-780,-6-1-157</inkml:trace>
          <inkml:trace contextRef="#ctx0" brushRef="#br0" timeOffset="6319.907">10242 9 1728,'0'0'76,"0"0"16,0 0-73,-11-5-19,-10 5 0,5-4 0,0-1 287,0 0 53,5 1 12,-5-1 1,0 0-231,5 5-46,-5-5-10,6 1-2,10 4-38,0 0-8,-16 4-2,16-4 0,0 0-16,0 10 8,-5 4-8,10 0 0,-5-4 0,11 4 0,-1 0 0,11 5 0,-5-5 0,6 0-11,-1 1 11,0-6-10,-5 0-28,0 1-6,6-5 0,-1-1-1,0 1 36,-5-5 9,-5-5 0,5 1 0,0-11-156,0 6-28,-6 0-7,-4-6-615,-1-4-123</inkml:trace>
          <inkml:trace contextRef="#ctx0" brushRef="#br0" timeOffset="6495.3427">10077-568 1612,'-6'0'144,"6"0"-116,0 0-28,0 0 0,0 0 205,0 0 35,0 14 8,0 5 0,11 0-104,-6 9-20,11 1-5,5 9-1,1-1-44,4 1-9,-4 5-1,4 4-1,6-4-36,5-1-7,-5 1-2,0-5 0,0-5-18,0 5-17,-5-5 3,-1-5-934,1-4-188</inkml:trace>
        </inkml:traceGroup>
        <inkml:traceGroup>
          <inkml:annotationXML>
            <emma:emma xmlns:emma="http://www.w3.org/2003/04/emma" version="1.0">
              <emma:interpretation id="{9500321B-F436-4D4E-98C6-98AE81D40AF5}" emma:medium="tactile" emma:mode="ink">
                <msink:context xmlns:msink="http://schemas.microsoft.com/ink/2010/main" type="inkWord" rotatedBoundingBox="13901,16976 15439,16946 15451,17578 13914,17609"/>
              </emma:interpretation>
              <emma:one-of disjunction-type="recognition" id="oneOf7">
                <emma:interpretation id="interp35" emma:lang="en-AU" emma:confidence="0">
                  <emma:literal>Bob</emma:literal>
                </emma:interpretation>
                <emma:interpretation id="interp36" emma:lang="en-AU" emma:confidence="0">
                  <emma:literal>Bots</emma:literal>
                </emma:interpretation>
                <emma:interpretation id="interp37" emma:lang="en-AU" emma:confidence="0">
                  <emma:literal>Beb</emma:literal>
                </emma:interpretation>
                <emma:interpretation id="interp38" emma:lang="en-AU" emma:confidence="0">
                  <emma:literal>Bieb</emma:literal>
                </emma:interpretation>
                <emma:interpretation id="interp39" emma:lang="en-AU" emma:confidence="0">
                  <emma:literal>Bols</emma:literal>
                </emma:interpretation>
              </emma:one-of>
            </emma:emma>
          </inkml:annotationXML>
          <inkml:trace contextRef="#ctx0" brushRef="#br0" timeOffset="7298.4648">11402-374 2649,'-27'-5'117,"22"5"25,-6-5-114,6 5-28,5 0 0,0 0 0,0 0 108,0 0 16,0 0 4,0 0 0,-5 15-76,5 4-14,0 0-3,10 4-1,1 1-23,0 4-11,-1 1 10,6 4-10,0 0 0,0 0 0,-5-5 0,-1 1 0,1-10 0,0 0 0,-6-5 0,0-5 0,-5-9-16,0 0 0,0 0 0,0 0 0,0 0-8,0 0 0,0 0-1,0-4 0,-5-11 2,0-4 1,5 0 0,-6-4 0,1-1 22,0 1-9,-1-1 9,1-5 0,5 1-8,-5 4 8,5-9 0,5 5 0,-5 0 0,5-1-8,1 1 8,4 4 0,-4 5 0,4 0 0,1 5 11,0 0-11,-6 4 19,6 6-3,-1 4-1,1 0 0,-11 0-4,5 9-1,6 1 0,0-1 0,-6 5-10,0 0 8,1 1-8,-1-1 8,0 5-8,-5-5 0,0 0 0,0 0 8,-5-4-8,5 4 0,0-5 0,-5 1 0,5-10 0,0 14 0,5-4 0,-5-1 0,0 1-15,5-1 5,-5 0 1,0-9 0,5 10 9,6-1-8,-11 6 8,5-6-8,6 5 8,-6-4 0,6-1 0,0 1-8,5-1 8,-11 1 0,6-6 0,-11-4 0,10 5 0,1 4 0,0-4 0,-11-5 0,0 0 0,5 10 0,6-1 0,-1 1 8,-10-10 2,0 0 1,0 9 0,0 5 0,0 0-3,0-14-8,-5 15 12,-6-6-4,6 5 1,0 0 0,-11-4 0,5-1 0,0 1-9,1-5 8,-1 4-8,0-4 8,-5 0-8,6-1 0,-1 1 0,0-5 8,1 0-24,-1-5-4,1 5-2,10 0 0,0 0-44,0 0-9,-6-4-1,6 4-1,0 0-182,0 0-36</inkml:trace>
          <inkml:trace contextRef="#ctx0" brushRef="#br0" timeOffset="7572.1628">11865-185 1382,'0'0'123,"0"0"-99,0 0-24,0 0 0,5 5 287,-5-5 52,0 0 10,6 9 3,-1 1-231,6-1-45,-6 6-10,6-1-2,5 0 0,-6 5 0,6-5 0,5 5 0,-5-5-51,0 5-13,6-5 0,-6 0 0,5-4 0,-5-5 0,0-1 0,0 6 0,0-5 0,-6-5 0,6 0 0,-5-5 0,0-5 0,-1 6 0,-4-11 0,4 1 0,-4-5 0,-1 0 0,-5 0 0,0 5 0,-5-9 0,-1 8 0,1-3 0,0 3 0,-11 6 0,0-5 0,0 9 0,0 0 0,0 5 0,-11 0 0,6 0 0,0 5 0,-1 4 0,-4 1 0,4 4 0,6 0 0,6 0-100,4 1-22,1 8-5,5-4-717,5-5-144</inkml:trace>
          <inkml:trace contextRef="#ctx0" brushRef="#br0" timeOffset="8068.808">12392-582 1382,'0'0'123,"0"0"-99,-5 0-24,5 0 0,0 0 204,0 0 36,0 0 8,0 0 0,0 0-101,0 14-21,10 0-4,1 10-1,0 4-63,5 5-13,-1 0-2,7 5-1,-1 0-16,0-5-3,-5 5-1,6-5 0,4 0-32,-4-4-6,-7 4-2,1-9 0,-5 4 18,0-4 0,-6-6 0,-5-3 0,0-11 0,0-4 0,5 15 0,-5-15 0,0 0 19,0 0 7,0 0 2,0 0 0,0-15-45,-5 1-9,0 0-2,5 0 0,0 4 45,0-4 9,0 5 2,0 9 0,5-10-28,6 6 0,-11 4 0,10-10 0,6 5-22,0 1-3,0 4-1,6 0 0,-6 0 72,-1 0 14,7 4 4,-6 1 0,0 0-52,-6 0-12,6-1 0,-5 1 0,-11-5 0,11 9 0,-11-9 0,5 10 0,0-5 18,-5-5 1,0 0 0,0 14 0,-5 0-31,-6 0-5,-5-4-2,-5-1 0,0 1 47,-1-6 8,-4 6 3,-1-5 0,6-1-63,0 1-12,-1 0-2,1-5-1,0 0 7,5-5 2,10 5 0,6 0 0,-10-9-213,10-1-42</inkml:trace>
        </inkml:traceGroup>
        <inkml:traceGroup>
          <inkml:annotationXML>
            <emma:emma xmlns:emma="http://www.w3.org/2003/04/emma" version="1.0">
              <emma:interpretation id="{8A91FB1D-FBA3-45BA-9E65-215F9406ED3D}" emma:medium="tactile" emma:mode="ink">
                <msink:context xmlns:msink="http://schemas.microsoft.com/ink/2010/main" type="inkWord" rotatedBoundingBox="16614,17088 17224,17075 17235,17611 16625,17623"/>
              </emma:interpretation>
              <emma:one-of disjunction-type="recognition" id="oneOf8">
                <emma:interpretation id="interp40" emma:lang="en-AU" emma:confidence="0">
                  <emma:literal>is</emma:literal>
                </emma:interpretation>
                <emma:interpretation id="interp41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8606.4652">14058-450 288,'0'0'12,"0"0"4,0 0-16,0 0 0,0 0 0,0 0 0,0 0 384,0 0 73,0 0 15,0 0 4,0 0-407,16 0-81,5 0-16,1 0-544,4 5-110</inkml:trace>
          <inkml:trace contextRef="#ctx0" brushRef="#br0" timeOffset="8431.9315">14111-289 1209,'-21'-5'108,"21"5"-87,0 0-21,-5 0 0,-6 0 221,11 0 40,0 0 8,0 0 2,0 0-96,0 15-19,0-1-4,0 0-1,11 5-87,-1 5-18,1-6-3,5 6-1,5 5-34,0-6-8,6 6 0,-6-1 0,1-4 0,-1-5 0,0 4 0,0-4 0,1-5-100,-12 1-23,6-1-4,0-5-1025</inkml:trace>
          <inkml:trace contextRef="#ctx0" brushRef="#br0" timeOffset="8873.8399">14601-365 864,'0'0'76,"0"0"-60,0 0-16,0 0 0,-5 5 261,-6 0 50,0 0 9,-5-5 3,6 4-135,-1 1-26,-5 0-6,5 0 0,1-1-67,-6 1-13,0 4-2,5-4-1,6 0-51,0 0-10,-6 4-3,11 1 0,0-10 15,-5 9 2,5 5 1,5-4 0,-5-1-27,11 1 0,-1 4 0,1 0 0,-1-5-12,1-4 12,5 5-10,0-1 10,0 1 0,5-1 0,-5-4 0,0 0 0,0 4 0,0-9 0,0 5 0,-5-1 0,-1 1 0,-10-5 10,11 5-10,-11-5 12,0 0 1,0 0 1,5 9 0,-5-9 0,0 0 3,-10 10 1,-1-1 0,0 1 0,-5-1-9,-5-4-1,0 0-8,0-5 12,-6 0-27,0 0-5,-5-5-2,6-5 0,-1 10-68,6-9-14,0 0-2,10-1-729,0 1-145</inkml:trace>
        </inkml:traceGroup>
        <inkml:traceGroup>
          <inkml:annotationXML>
            <emma:emma xmlns:emma="http://www.w3.org/2003/04/emma" version="1.0">
              <emma:interpretation id="{1FD28416-79B3-4221-A67A-D5FC2A04E116}" emma:medium="tactile" emma:mode="ink">
                <msink:context xmlns:msink="http://schemas.microsoft.com/ink/2010/main" type="inkWord" rotatedBoundingBox="18077,17315 18545,17306 18552,17618 18083,17627"/>
              </emma:interpretation>
              <emma:one-of disjunction-type="recognition" id="oneOf9">
                <emma:interpretation id="interp42" emma:lang="en-AU" emma:confidence="0">
                  <emma:literal>a</emma:literal>
                </emma:interpretation>
                <emma:interpretation id="interp43" emma:lang="en-AU" emma:confidence="0">
                  <emma:literal>A</emma:literal>
                </emma:interpretation>
                <emma:interpretation id="interp44" emma:lang="en-AU" emma:confidence="0">
                  <emma:literal>d</emma:literal>
                </emma:interpretation>
                <emma:interpretation id="interp45" emma:lang="en-AU" emma:confidence="0">
                  <emma:literal>9</emma:literal>
                </emma:interpretation>
                <emma:interpretation id="interp46" emma:lang="en-AU" emma:confidence="0">
                  <emma:literal>or</emma:literal>
                </emma:interpretation>
              </emma:one-of>
            </emma:emma>
          </inkml:annotationXML>
          <inkml:trace contextRef="#ctx0" brushRef="#br0" timeOffset="9338.8656">15756-52 1497,'0'0'133,"-5"-10"-106,-6-4-27,0 5 0,1-6 227,4 1 40,-10 0 8,6 5 1,-1-6-118,0 1-24,-5 5-5,6-1-1,-6 1-62,5-1-13,1 6-2,-1-1-1,-5 5-24,11-5-5,-6 5-1,0 5 0,1 0-12,4 4-8,6-9 10,-5 14-10,0-4 0,5 9 0,5 0 0,0 4-10,1-4-6,-1 0-2,6 5 0,5-5 0,-6 0-12,1-5-2,5 5-1,0-10 0,-5 1-4,-1-1-1,-10-9 0,16 5 0,-16-5 14,11 0 2,-1-5 1,-4-4 0,-1 4 21,0-9 0,1 4 0,-1-9 0,0 0 0,1-4 0,-6-1 0,5-4 0,0 4 11,1 0-3,-6 1-8,5 4 12,-5 5 10,5-1 2,-5 15 0,0 0 0,6-4-8,-6 4-2,10 4 0,6 11 0,0-1-5,0 5-1,0 9 0,0 0 0,0 1-8,5 4 0,1-5-10,-1 1 10,0-1-157,6 1-26,-1-6-5</inkml:trace>
        </inkml:traceGroup>
        <inkml:traceGroup>
          <inkml:annotationXML>
            <emma:emma xmlns:emma="http://www.w3.org/2003/04/emma" version="1.0">
              <emma:interpretation id="{8916B23A-1CAA-4CB5-BAAA-AD466123F9EC}" emma:medium="tactile" emma:mode="ink">
                <msink:context xmlns:msink="http://schemas.microsoft.com/ink/2010/main" type="inkWord" rotatedBoundingBox="18957,16927 21660,16872 21676,17694 18973,17748"/>
              </emma:interpretation>
              <emma:one-of disjunction-type="recognition" id="oneOf10">
                <emma:interpretation id="interp47" emma:lang="en-AU" emma:confidence="0">
                  <emma:literal>knave</emma:literal>
                </emma:interpretation>
                <emma:interpretation id="interp48" emma:lang="en-AU" emma:confidence="0">
                  <emma:literal>Khal</emma:literal>
                </emma:interpretation>
                <emma:interpretation id="interp49" emma:lang="en-AU" emma:confidence="0">
                  <emma:literal>Knave</emma:literal>
                </emma:interpretation>
                <emma:interpretation id="interp50" emma:lang="en-AU" emma:confidence="0">
                  <emma:literal>Knaul</emma:literal>
                </emma:interpretation>
                <emma:interpretation id="interp51" emma:lang="en-AU" emma:confidence="0">
                  <emma:literal>lchal</emma:literal>
                </emma:interpretation>
              </emma:one-of>
            </emma:emma>
          </inkml:annotationXML>
          <inkml:trace contextRef="#ctx0" brushRef="#br0" timeOffset="9708.5838">16400-611 748,'0'0'67,"0"0"-54,0 0-13,0 0 0,0 0 352,0 0 68,0 0 14,0 0 2,0 0-227,11 15-45,-1-1-10,1 5-2,5 0-64,0 9-14,0 0-2,5 6-1,-5 3-60,5 1-11,1 0 0,4 0 0,-4-5 16,4 0 12,1-4 1,-6-6 1,-5 6-48,5-6-10,-5 1-1,6-5-1,4-5-78,1 0-16,-11 0-4,5 1-716,0-11-144</inkml:trace>
          <inkml:trace contextRef="#ctx0" brushRef="#br0" timeOffset="9944.0155">17028-199 2401,'0'0'52,"0"0"12,0 0 1,-11 0 3,1-5-54,-1 5-14,0-4 0,-4 4 0,-1 4 109,5-4 19,-5 0 4,0 5 1,0 4-106,0-4-27,11 5 0,-6-6 0,0 6 28,1 4 1,4-4 0,6 4 0,0-14-46,0 19-10,6 0-1,-1-1-1,6-3 43,5-1 9,-6 0 1,12 0 1,-6 0-25,5-4 0,0-1 0,0-4 0,1 0-21,-1 0 3,0-5 1,1 0 0,-6 0-50,0-5-9,5 0-3,0-4 0,-10-1-157,-1 1-32</inkml:trace>
          <inkml:trace contextRef="#ctx0" brushRef="#br0" timeOffset="10241.1879">17193-289 1918,'0'0'85,"0"0"18,0 0-83,5 14-20,1 5 0,-6-5 0,5 1 139,6 4 23,-6-5 5,0 5 1,6-5-71,-6 5-13,6 0-4,-6 0 0,6 4-48,-6-9-11,6 1-1,-6-1-1,1 0 7,4 0 2,-10-14 0,0 0 0,0 0-11,0 0-1,0 0-1,0 0 0,0 0 0,0 0 0,0 0 0,0 0 0,0 0-6,0-14-1,0 5 0,6-6 0,-6 1 0,0-5-8,0 5 12,5 0-4,0 0 4,-5 4 1,5-4 0,-5 5 0,6 4-1,4-5 0,1 6 0,0 4 0,-11 0-4,16 4-8,0 6 11,0-1-11,0 1 9,5 4-9,0 5 0,0 0 9,1-5-27,-1 0-6,-5 0 0,0 5-1,11 0-199,-6-9-40,-5 4-8</inkml:trace>
          <inkml:trace contextRef="#ctx0" brushRef="#br0" timeOffset="10628.9353">17896-81 2365,'0'0'52,"0"0"10,0 0 2,-6-4 4,-4-6-55,-1 1-13,0 4 0,6 0 0,-6-4 117,1 4 21,-1 0 4,6 1 1,-6 4-63,1 0-13,-1 0-3,6 0 0,5 0-16,-11 9-4,0-4-1,6 4 0,-6 1-33,6 4-10,5 0 0,-5 5 0,5-5 0,0 5 0,5 0-15,6 0 5,-1 0-21,1-5-4,0 5-1,-1-5 0,6-4 36,0-1 0,-11 1 0,11-1 0,-5-4 0,0-1 0,-11-4 0,10 0 0,-4-4-58,4-1-5,-4 0-1,-1 1 0,0-11 103,1 6 20,-6-5 4,0 4 1,0-9-52,0 0-12,0 0 0,0 1 0,0-6 0,0 5 0,0-5 0,0 10 0,0-5 0,-6 5 0,6 14 0,0 0 0,0 0 54,0 0 8,0 0 2,0 0 0,0 0-56,11 9-8,0-4 0,-1 9-10,1 1 10,0 3 0,5-3 10,-6-1-10,6 0-10,-5 0-8,10 0-2,-10 1 0,5-1-192,0-5-40</inkml:trace>
          <inkml:trace contextRef="#ctx0" brushRef="#br0" timeOffset="11280.9655">18188-52 2563,'0'0'113,"0"0"24,0 0-109,0 0-28,0 0 0,0 0 0,0 0 127,0 0 20,0 0 4,0 0 1,11 14-100,5-5-19,0 6-4,5-1-1,1 0-10,-6-5-2,0 10-1,5-4 0,-5-6-15,0 0 9,-6 6-9,6-6 8,6 1-8,-12-6 0,-10-4 0,16 0 0,-5 0 0,0-4 0,-6-1 0,0-5 0,1 6 0,-6-6-11,0-4 11,0 0-8,0 0 8,0-5 0,0 0 0,-6 0 0,6-5 0,0 5 0,-5 0 0,5 0 0,0 5 0,-5-5 0,5 5 0,0 0 0,0 0 0,5 4 8,-5 10-8,11-5 0,-6-4 8,6 9-8,-1-5 8,6 5-8,0-4 16,0 4 0,0 0-1,0-5 0,5 5-15,-5 0 0,0 0 0,6 0 0,-1-5 0,-5 5 0,0-5 0,0 1 0,0-1 0,-6 0 0,6 0 0,-5-4 0,0 0 0,-1 4 0,-4-9 0,-1 4 0,-5 1 0,11-1 0,-11-4 0,0 5 0,0-1 0,-6 1 0,6-6 8,-5 1-8,0 5 0,-1-1 11,1 1-11,-6 4 10,1 0-10,-6 1 0,5-1 0,-5 10 0,0-5 0,5 9 0,1 1 0,-1 4-11,6 5 2,-1 4 0,1 1 0,5 4 0,0 1 9,5-6 8,6 11-8,0-1 11,-1 0-11,1 0 0,5 0 0,0 0 0,5-4 0,1-1 0,-1 0 0,0-4 0,6-5 0,-6 0 0,6-5 0,-1-5 0,1 1-48,0-1-11,-6-9-2,5 5-1,-4-5-87,4 0-18,-4 0-3,-1 5-1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30:09.97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AE7B8E-676A-436B-917B-9FB1B672E4AD}" emma:medium="tactile" emma:mode="ink">
          <msink:context xmlns:msink="http://schemas.microsoft.com/ink/2010/main" type="writingRegion" rotatedBoundingBox="4807,4024 26001,3633 26025,4940 4831,5331"/>
        </emma:interpretation>
      </emma:emma>
    </inkml:annotationXML>
    <inkml:traceGroup>
      <inkml:annotationXML>
        <emma:emma xmlns:emma="http://www.w3.org/2003/04/emma" version="1.0">
          <emma:interpretation id="{80B78604-8011-468E-9BB8-4FF1AC92A35F}" emma:medium="tactile" emma:mode="ink">
            <msink:context xmlns:msink="http://schemas.microsoft.com/ink/2010/main" type="paragraph" rotatedBoundingBox="4807,4024 26001,3633 26025,4940 4831,5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B3622A-7313-4D64-99AC-C144010E2FF0}" emma:medium="tactile" emma:mode="ink">
              <msink:context xmlns:msink="http://schemas.microsoft.com/ink/2010/main" type="line" rotatedBoundingBox="4807,4024 26001,3633 26025,4940 4831,5331"/>
            </emma:interpretation>
          </emma:emma>
        </inkml:annotationXML>
        <inkml:traceGroup>
          <inkml:annotationXML>
            <emma:emma xmlns:emma="http://www.w3.org/2003/04/emma" version="1.0">
              <emma:interpretation id="{67A7799F-A4EC-4AF7-9042-218BA1FE1E38}" emma:medium="tactile" emma:mode="ink">
                <msink:context xmlns:msink="http://schemas.microsoft.com/ink/2010/main" type="inkWord" rotatedBoundingBox="4807,4024 5427,4012 5443,4862 4823,4873"/>
              </emma:interpretation>
              <emma:one-of disjunction-type="recognition" id="oneOf0">
                <emma:interpretation id="interp0" emma:lang="en-AU" emma:confidence="0">
                  <emma:literal>If</emma:literal>
                </emma:interpretation>
                <emma:interpretation id="interp1" emma:lang="en-AU" emma:confidence="0">
                  <emma:literal>if</emma:literal>
                </emma:interpretation>
                <emma:interpretation id="interp2" emma:lang="en-AU" emma:confidence="0">
                  <emma:literal>it</emma:literal>
                </emma:interpretation>
                <emma:interpretation id="interp3" emma:lang="en-AU" emma:confidence="0">
                  <emma:literal>It</emma:literal>
                </emma:interpretation>
                <emma:interpretation id="interp4" emma:lang="en-AU" emma:confidence="0">
                  <emma:literal>of</emma:literal>
                </emma:interpretation>
              </emma:one-of>
            </emma:emma>
          </inkml:annotationXML>
          <inkml:trace contextRef="#ctx0" brushRef="#br0">32-2 1209,'0'0'53,"0"0"12,0 0-52,0 0-13,-10 0 0,10 0 0,0 0 91,0 0 15,0 0 3,-6 15 1,6-15-24,-5 18-5,0-3-1,-1 4 0,6-5-18,0 5-4,0-5-1,0 5 0,11 9-19,-11 1-4,5-1-1,1-4 0,-1-5-20,0 4-4,1 1-1,-1 0 0,0-5-8,-5-5 12,0 0-12,11 0 12,-11 0-12,0 0 0,11 1 9,-11-1-9,0-14-32,0 0-12,0 0-1,0 0-922</inkml:trace>
          <inkml:trace contextRef="#ctx0" brushRef="#br0" timeOffset="617.5403">197 330 403,'0'0'36,"0"0"-36,0 0 0,0 0 0,0 0 389,0 0 71,0 0 15,11-10 2,0 1-282,-1-1-57,6 10-11,0 0-3,0 0-41,11-5-9,-6 1-2,0 4 0,1-5-38,4 5-8,-5 0-2,11-5 0,0 1-49,0-1-11,6 5-1,4 0-804,-10 0-161</inkml:trace>
          <inkml:trace contextRef="#ctx0" brushRef="#br0" timeOffset="432.4407">245 121 864,'0'0'76,"0"0"-60,5 0-16,1-4 0,-6-6 129,0 5 23,0 1 5,5-1 1,0-9-20,1 4-4,-6 1-1,5-1 0,-5 10-57,0-19-11,5-4-2,1-1-1,-6 5-20,5 0-4,-5 0-1,0-4 0,0 9-11,0-5-2,0 9-1,0-4 0,0 0-7,0 4-2,0-4 0,-5 5 0,5 9-14,0 0 9,0-10-9,0 10 8,0 0-8,0 0 0,0 0 0,0 0 8,0 0-8,0 0 0,0 0 0,-11 14-11,11 5 11,-5 0-8,5 5 8,0 4-8,0 5 8,0 5 0,5 0 0,-5 5 0,5-1 0,1 1 0,-1-1 8,6 6-8,-1-1 11,1-4-3,0-5 0,-6-1 0,0-4-8,6 1 0,0-6 0,-1 0 8,-4-4-8,4 4-9,-4 1 9,-1-6-13,0-8-195,0-6-38</inkml:trace>
        </inkml:traceGroup>
        <inkml:traceGroup>
          <inkml:annotationXML>
            <emma:emma xmlns:emma="http://www.w3.org/2003/04/emma" version="1.0">
              <emma:interpretation id="{D168CF05-29BA-4EC2-8A0B-5866A3F5E478}" emma:medium="tactile" emma:mode="ink">
                <msink:context xmlns:msink="http://schemas.microsoft.com/ink/2010/main" type="inkWord" rotatedBoundingBox="6006,4073 7484,4046 7498,4789 6020,4816"/>
              </emma:interpretation>
              <emma:one-of disjunction-type="recognition" id="oneOf1">
                <emma:interpretation id="interp5" emma:lang="en-AU" emma:confidence="0">
                  <emma:literal>there</emma:literal>
                </emma:interpretation>
                <emma:interpretation id="interp6" emma:lang="en-AU" emma:confidence="0">
                  <emma:literal>There</emma:literal>
                </emma:interpretation>
                <emma:interpretation id="interp7" emma:lang="en-AU" emma:confidence="0">
                  <emma:literal>Where</emma:literal>
                </emma:interpretation>
                <emma:interpretation id="interp8" emma:lang="en-AU" emma:confidence="0">
                  <emma:literal>where</emma:literal>
                </emma:interpretation>
                <emma:interpretation id="interp9" emma:lang="en-AU" emma:confidence="0">
                  <emma:literal>these</emma:literal>
                </emma:interpretation>
              </emma:one-of>
            </emma:emma>
          </inkml:annotationXML>
          <inkml:trace contextRef="#ctx0" brushRef="#br0" timeOffset="907.5237">1219 117 2199,'0'0'48,"-5"9"11,0 1 1,5-10 2,-11 0-50,11 0-12,0 0 0,0 0 0,0 0 102,0 0 18,0 0 3,0 0 1,16 9-58,-5-4-11,-1-5-3,11 5 0,1-1-21,-1 6-5,0-10-1,1 0 0,-1 0-25,0 4-14,-5 1 2,6-5 0,-1-5 12,-5 5 0,0 0 0,0 0-9,5-4-152,-10-6-31,5 6-5</inkml:trace>
          <inkml:trace contextRef="#ctx0" brushRef="#br0" timeOffset="1137.5">1352-158 979,'0'0'87,"0"0"-70,0 0-17,0 0 0,-10 5 256,4 4 47,1 6 9,0-6 3,-1 1-144,6 4-29,6-5-6,-6 5 0,5 10-65,0 0-13,1 9-2,-1 5-1,6-5-19,-6 5-3,6 0-1,-1 4 0,-4-4-21,4 5-11,1-10 10,0 0-10,-1 0 0,-5-5-18,1 1 2,-6-6 1,5-4-123,0-5-25,1 1-5,-1-6-941</inkml:trace>
          <inkml:trace contextRef="#ctx0" brushRef="#br0" timeOffset="1755.2185">1437-115 1497,'0'0'133,"-5"0"-106,5 5-27,0 4 0,0 0 137,0 1 23,0 4 4,5 5 0,1 0-20,-1 0-4,-5 0 0,5 4-1,6 6-62,0 4-12,-1-5-2,-4 1-1,4-1-26,6 5-4,-5 5-2,0 0 0,-6-14-18,0-1-3,6 6-1,0-6 0,-6-4-8,6 0 0,-6-9 0,5 4 0,-4 0 0,-1-4-9,-5-10 0,0 0 0,0 0-5,0 0-1,5-10 0,1-4 0,-1 0 4,-5-1 1,0 1 0,0 0 0,5-14 2,-5-1 0,6 6 0,-1-1 0,-5 0-1,5 5 0,-5 0 0,6 1 0,-1 8 9,-5 10 0,0 0 0,0 0-8,0 0 8,0 0 0,0 0 0,11 14 0,-1 5 0,-4 5 0,4-5 0,-4 4 0,4 1 0,1 0 0,0-1 0,-6 1 0,6-5 0,-1 0 0,1 0 0,5 0 0,-6 0 0,1-5 0,5 5 0,0-5 0,-5-5 8,5 1-8,-16-10 10,16 9-10,0 1 12,-16-10-4,0 0-8,16-5 12,-16 5-4,21-9 0,-21 9-8,16-15 12,-11-3-3,6-6-1,-1 0 0,1-4 0,-11-1 2,5 6 0,1-1 0,-1-4 0,-10-5-10,-1 4-9,1 6 9,5-1-13,-5 10 22,-1-5 5,-4 0 1,4 14 0,1 5-15,-6 0 0,6 0 8,-6 0-8,6 0 0,0 10 0,0 4 0,-1 0 0,1 0 0,0 10-12,10 4 12,0 1-10,-5-6 10,6 6 0,-1-1 0,5 0 0,1-9 0,0 0 0,-1 0 0,6-5 0,0 10 0,0-10 0,-5-4 0,5-1 0,0 5 0,0-4 0,5-10-9,-5 0 9,-16 0-48,21-5-4,1 0-2,-22 5 0,0 0-175,10-9-35,-10 9-8</inkml:trace>
          <inkml:trace contextRef="#ctx0" brushRef="#br0" timeOffset="2253.2715">2273 320 748,'-5'14'67,"5"-14"-54,0 10-13,0-1 0,0 5 220,0-4 42,5-1 8,0 10 2,-5-5-88,0 1-16,0-1-4,6 5-1,4-10-79,-10 5-15,0-4-3,0 4-1,11-4-29,0-1-7,-11-9-1,0 0 0,0 0 7,0 0 1,0 14 0,0-14 0,0 0-7,0 0-1,5-14 0,-5 0 0,0 0-28,-5 4 0,-1-9 0,1 5 0,10-5 0,-5-5 0,-10 1 0,10 4 0,0-5 0,5 5 0,-5 0 0,5 5 0,1 0 0,-1 5 0,6-1 0,-6-4 0,-10 4 0,5 10 0,16-4 0,-6-1 0,6 0 0,-5 5 0,5 0 0,0 0 0,0 0 57,0 0 6,0 0 1,0 0 0,0 0-64,5 10 0,-5-6-16,0-4 3,0 5 13,0-5 0,0 0 0,0-5 0,-6 1 0,1-6 0,-6 10 0,11-5 0,-5 1 10,0 4-10,-11 0 8,0 0-8,0 0 9,0 0-9,0-14 10,0 14-10,0 0 9,-11-10-9,6-9 8,-6 10-8,0 4 0,1 0 0,-6 1 0,5-1 0,-5-9-14,0 4 2,-5 5 0,5 10 0,0 0-3,5 4 0,1 10 0,-1-5 0,0 1 7,1 8 8,10 6-13,-6-1 5,1 0-19,10 1-3,1-1-1,4 1 0,1 4 53,5-10 10,0-8 3,0 8 0,0-9-35,0-4 0,5-1 0,0 1 0,6 4-133,0-5-21,-11 1-4</inkml:trace>
        </inkml:traceGroup>
        <inkml:traceGroup>
          <inkml:annotationXML>
            <emma:emma xmlns:emma="http://www.w3.org/2003/04/emma" version="1.0">
              <emma:interpretation id="{7F35A176-6B53-41DF-80FC-34EB3B70821E}" emma:medium="tactile" emma:mode="ink">
                <msink:context xmlns:msink="http://schemas.microsoft.com/ink/2010/main" type="inkWord" rotatedBoundingBox="8305,4333 9160,4317 9168,4732 8313,4748"/>
              </emma:interpretation>
              <emma:one-of disjunction-type="recognition" id="oneOf2">
                <emma:interpretation id="interp10" emma:lang="en-AU" emma:confidence="0">
                  <emma:literal>are</emma:literal>
                </emma:interpretation>
                <emma:interpretation id="interp11" emma:lang="en-AU" emma:confidence="0">
                  <emma:literal>aye</emma:literal>
                </emma:interpretation>
                <emma:interpretation id="interp12" emma:lang="en-AU" emma:confidence="0">
                  <emma:literal>ave</emma:literal>
                </emma:interpretation>
                <emma:interpretation id="interp13" emma:lang="en-AU" emma:confidence="0">
                  <emma:literal>ate</emma:literal>
                </emma:interpretation>
                <emma:interpretation id="interp14" emma:lang="en-AU" emma:confidence="0">
                  <emma:literal>age</emma:literal>
                </emma:interpretation>
              </emma:one-of>
            </emma:emma>
          </inkml:annotationXML>
          <inkml:trace contextRef="#ctx0" brushRef="#br0" timeOffset="2782.9152">3636 268 1958,'-16'24'87,"5"-20"17,1-13-83,-1 0-21,11 9 0,-5 0 0,-6-5 107,0 0 17,6 0 3,5 5 1,-11 0-52,1 5-9,-1-5-3,11 0 0,0 0-51,-11 10-13,1-1 0,4 0 0,6 6 0,0 4 0,0-5 0,0 0 0,0-5 0,0 6 0,0-1 0,6 0 0,-6-14 0,5 14 0,0 0 0,1 1 0,-6-1 0,5 0 0,0-5 0,1 1 0,-6-10 0,0 0 0,0 0 0,0 0 0,0 0 0,10-10 0,-4-4 0,10 0 0,-11 0 0,6 0 0,-11 4 0,5-9 0,-5-4 0,0 4 0,0 0 0,0 9 0,0-4 0,0 14 0,0 0 0,0 0 0,5-9 0,-5 9 0,0 0 0,0 0 0,11 4 0,-11-4 0,0 0 0,10 10 0,6 9 0,-5 0-12,-6 0 3,6 0 0,-6-10 9,6 5 12,0 0-2,-1-4-1,-10-10-58,6 9-12,4 6-3,-4-6-682,-6-9-137</inkml:trace>
          <inkml:trace contextRef="#ctx0" brushRef="#br0" timeOffset="3303.8737">3769 382 1580,'11'19'35,"-6"-1"7,-5-3 2,5-1 0,-5-14-36,0 14-8,0-14 0,0 10 0,0-10 86,0 14 15,5 0 3,1 0 1,-6-14 19,0 0 3,0 0 1,0 0 0,0 0-52,0 0-9,0 0-3,0 0 0,5-9-51,-5-6-13,0 1 0,0 0 0,5 0 0,-5-5 0,0-5 0,0 1 0,0 4 54,6 0 8,-1 5 2,0-5 0,-5 0-64,11 0-28,-6 0 3,1 9 0,-6-4 25,5 5 8,6-1 0,-1 6 0,-4 4 7,10 0 1,-6 0 1,6 0 0,6 9-17,-7-4 0,1-5 0,0 4 0,6 1 0,-1 0 0,-10 4 0,5-9 0,0 5 0,0-5 0,0 5 0,-1-5 0,1 5 0,0-1 0,-5-4 0,0 5 0,-1 0 0,1-5 0,-11 0 0,5 0 0,-5 0 0,11-5 0,-11 5 0,0 0 0,0-9 0,0-6 0,-5 1 0,-1 0 0,6-5 0,-10 5 0,-1 4 0,-5-4 0,5 0 0,-5 0 0,6 4 0,-6 1 0,0-1 0,5 1 0,-5 14 0,6-1 0,4 6 0,-4-1 0,4 6 0,1 4 0,10 9 0,-5 0 0,0-9 0,6 10 0,4-1 0,-4 0 0,4 1 0,6-6 0,-5-8 0,5-1 0,5 5 0,-5-5 0,5-5 0,-5-4 0,11 5 0,0-1 0,-6-4-201,0 0-44,22 4-9,-17-9-2</inkml:trace>
        </inkml:traceGroup>
        <inkml:traceGroup>
          <inkml:annotationXML>
            <emma:emma xmlns:emma="http://www.w3.org/2003/04/emma" version="1.0">
              <emma:interpretation id="{DA6D9A57-FA75-45ED-932B-7F9C1DECF297}" emma:medium="tactile" emma:mode="ink">
                <msink:context xmlns:msink="http://schemas.microsoft.com/ink/2010/main" type="inkWord" rotatedBoundingBox="9701,4423 10222,4413 10229,4766 9707,4776"/>
              </emma:interpretation>
              <emma:one-of disjunction-type="recognition" id="oneOf3">
                <emma:interpretation id="interp15" emma:lang="en-AU" emma:confidence="0">
                  <emma:literal>no</emma:literal>
                </emma:interpretation>
                <emma:interpretation id="interp16" emma:lang="en-AU" emma:confidence="0">
                  <emma:literal>not</emma:literal>
                </emma:interpretation>
                <emma:interpretation id="interp17" emma:lang="en-AU" emma:confidence="0">
                  <emma:literal>now</emma:literal>
                </emma:interpretation>
                <emma:interpretation id="interp18" emma:lang="en-AU" emma:confidence="0">
                  <emma:literal>nor</emma:literal>
                </emma:interpretation>
                <emma:interpretation id="interp19" emma:lang="en-AU" emma:confidence="0">
                  <emma:literal>No</emma:literal>
                </emma:interpretation>
              </emma:one-of>
            </emma:emma>
          </inkml:annotationXML>
          <inkml:trace contextRef="#ctx0" brushRef="#br0" timeOffset="3780.0846">4924 372 864,'0'0'38,"-5"5"8,-6-5-37,11 0-9,0 0 0,0 0 0,0 0 323,-5 9 62,-1 1 13,1-1 2,10 5-268,-5-4-55,-5 4-10,5 0-3,5 1-36,-5-6-7,0 0-1,0 6-1,6-6-10,-6-9-1,0 0-8,0 0 12,0 0-12,0 0 11,0 0-11,0 0 10,0 0 1,0 0 0,5-9 0,-5-1 0,0 1-11,5-5 12,-5-1-12,0 1 12,6 0-12,-1-5 0,-5-5 0,5 1 0,6-1 8,-6 0-8,1 1 8,-1 4-8,5-5 11,1 5-3,0 10-8,-1-1 12,-4 1 8,4-1 0,-10 10 1,11 5 0,0 0 8,-6 9 2,6 0 0,-6 5 0,6 5-11,-6-5-1,0 4-1,6 1 0,-6 4-18,6-4 8,-6-5-8,6 0 0,-6 0-18,6 0-10,-6 0-3,6-5 0,-6-5-154,0 6-31,6-1-7</inkml:trace>
          <inkml:trace contextRef="#ctx0" brushRef="#br0" timeOffset="4068.3426">5275 278 1094,'-5'-5'97,"5"5"-77,0 0-20,0 0 0,0 0 236,-11 5 43,11 9 9,0 0 1,-5 0-142,5 0-29,0 1-6,0 3 0,5-8-53,1 9-11,-1-5-1,0 5-1,6-5-16,-6 0-3,11-4-1,-11 4 0,6-5-9,0 1-1,-1 4-1,1-4 0,-11-10-2,0 0 0,16 9 0,-5-4 0,-11-5-2,0 0-1,0 0 0,16-5 0,-11 0 3,-5 5 1,5-14 0,1 0 0,-6-5-2,0 0-1,-11-5 0,6 1 0,-1 4-11,-4 0 0,-6 0 9,0-5-9,-6 5 0,6 5-13,1 5 1,-1-5 1,-6-5-24,-10-5-5,11 19 0,16 15-1,-6 4-137,6 0-27,-6 5-6</inkml:trace>
        </inkml:traceGroup>
        <inkml:traceGroup>
          <inkml:annotationXML>
            <emma:emma xmlns:emma="http://www.w3.org/2003/04/emma" version="1.0">
              <emma:interpretation id="{4FE7F7D0-8E9C-4845-96D4-7FB342E99D8B}" emma:medium="tactile" emma:mode="ink">
                <msink:context xmlns:msink="http://schemas.microsoft.com/ink/2010/main" type="inkWord" rotatedBoundingBox="10775,4046 12580,4013 12593,4717 10788,4750"/>
              </emma:interpretation>
              <emma:one-of disjunction-type="recognition" id="oneOf4">
                <emma:interpretation id="interp20" emma:lang="en-AU" emma:confidence="0">
                  <emma:literal>clouds</emma:literal>
                </emma:interpretation>
                <emma:interpretation id="interp21" emma:lang="en-AU" emma:confidence="0">
                  <emma:literal>Clouds</emma:literal>
                </emma:interpretation>
                <emma:interpretation id="interp22" emma:lang="en-AU" emma:confidence="0">
                  <emma:literal>cloud</emma:literal>
                </emma:interpretation>
                <emma:interpretation id="interp23" emma:lang="en-AU" emma:confidence="0">
                  <emma:literal>cloudy</emma:literal>
                </emma:interpretation>
                <emma:interpretation id="interp24" emma:lang="en-AU" emma:confidence="0">
                  <emma:literal>cloud's</emma:literal>
                </emma:interpretation>
              </emma:one-of>
            </emma:emma>
          </inkml:annotationXML>
          <inkml:trace contextRef="#ctx0" brushRef="#br0" timeOffset="4589.2678">6047 311 2008,'0'0'44,"0"0"10,0 0 2,0-5 0,5 0-45,-5-4-11,0 9 0,0 0 0,0 0 124,0 0 24,-5-5 4,5 5 0,-11 0-70,1 5-14,-1-1-4,6 1 0,5-5-29,-11 10-7,0-1 0,6 1-1,0 4-27,-1 0 8,6 0-8,0-4 0,0 4 0,0-5 0,6 5 0,-6-4 0,5 4 0,6-4-9,-1 4 9,1-5-10,0-4 10,-1 0 0,1-1-9,5 6 9,-5-5-20,5-1 0,0-4 0,0 0 0,0 0-66,-1 0-13,1-4-2,0-6-663,0-4-133</inkml:trace>
          <inkml:trace contextRef="#ctx0" brushRef="#br0" timeOffset="4828.0657">6143-139 1152,'0'0'102,"0"0"-82,0 0-20,0 0 0,0 0 263,0 0 48,0 0 9,0 0 3,0 14-184,-5 1-37,5-6-7,5 10-2,0 5-11,0 4-2,6 0-1,0-4 0,-1 9-79,1 0-8,5 0-6,-5 5-1,5 0 63,-6-5 13,6 5 3,0-10 0,0-4-78,-5 0-15,-1 4-3,1-4-1,-6-1-24,6-4-5,0 0-1,5 0 0,-11-5-181,6-4-37</inkml:trace>
          <inkml:trace contextRef="#ctx0" brushRef="#br0" timeOffset="5245.6019">6601 244 864,'0'0'38,"0"0"8,0 0-37,-6 10-9,-4-5 0,10-5 0,-11 4 339,11-4 65,-11 5 14,6 5 2,5-10-276,-5 18-55,-1-3-11,6 8-2,-5-8-31,5-1-5,5 5-2,1-5 0,-1 5-24,0 0-5,1-5-1,4 0 0,1 0-8,0-4 8,-1 4-8,6-9 8,-5-1-8,-1-4 0,1 0 0,0 0 0,5-4 0,-11 4 0,6-5 0,5-5 0,-11 1 8,0-5-8,1 0 8,-1-1-8,-5-8 12,0 4-4,0-5 0,0 5 0,0 0-8,-5 0 10,-6-4-10,6 4 10,-6 0-10,0 0 0,1 9 0,-1-4 0,-5 0-25,5 9-11,1 5-1,-1 5-1,11-5-62,-10 5-13,-1 9-3,0 0-632,6-4-128</inkml:trace>
          <inkml:trace contextRef="#ctx0" brushRef="#br0" timeOffset="5593.3401">6840 259 1728,'0'0'76,"0"0"16,0 0-73,0 0-19,0 0 0,0 0 0,5 9 106,-5 1 18,6-1 3,-1 0 1,-5-9-48,5 15-8,1 4-3,4 0 0,-4-10-8,-1 5-1,0 0-1,6 1 0,-6-1-59,1 0 0,-1-5-10,6-4 1,-6 0 9,-5-5 12,0 0-2,0 0-1,11 0 22,-11 0 4,0 0 1,0 0 0,10-14-21,1-1-4,-6 6-1,6-5 0,-6 0-10,-5-5 10,5 5-10,-5-1 10,0-4-10,0 5 8,0-5-8,6 10 8,-6 9-8,0 0 12,0-14-12,0 14 12,0 0 0,0 0 0,0 0 0,0 0 0,0 0-1,5 9 0,6 10 0,-6-5 0,0 0-3,6 5 0,0 0 0,-1 0 0,1-9-8,0 4-16,-1 0 4,1 5 1,5-5-127,-5-4-26,-11-10-4</inkml:trace>
          <inkml:trace contextRef="#ctx0" brushRef="#br0" timeOffset="6519.1616">7197-205 2170,'0'0'48,"0"0"9,0 0 3,0 0 1,0 0-49,5 5-12,0 4 0,1 5 0,-1 5 105,0 0 19,6 5 3,5-1 1,-5-4-50,5 10-10,-6-1-1,6 5-1,0 0-26,0 5-4,0 0-2,5 5 0,-5-5-22,6-5-4,-6 0 0,5-5-8,-5 1-22,5-6-11,-5-4-3,0 0 0,0 5-188,0-5-37,-5-5-8</inkml:trace>
          <inkml:trace contextRef="#ctx0" brushRef="#br0" timeOffset="6261.7424">7410 244 1764,'-6'10'39,"6"-10"8,0 0 1,0 0 1,0 0-39,-10-14-10,-1-5 0,0 9 0,1 10 148,4-4 27,-10-1 5,6 5 2,-1 5-94,-5 4-20,0-4-3,0-1-1,6 1-18,-1 5-4,-5 4-1,5 0 0,1-4-41,-1 4 0,6 5 0,-1 0 0,6-5 22,0 0 2,0 0 1,6 5 0,4-9-25,-4 4 0,-1-5 0,6 5 0,-1-4 0,6-1 0,-5 1 0,5-5 0,0-5-43,0 4-13,-6-8-4,1-1 0,5-5 14,-5 1 2,-1 4 1,-4-9 0,4-5-161,-4 0-32</inkml:trace>
          <inkml:trace contextRef="#ctx0" brushRef="#br0" timeOffset="6770.0261">7718 79 1497,'-5'-5'133,"0"0"-106,-1-4-27,1 4 0,-6-4 182,1 4 31,-1 10 7,0-1 0,1 1-99,-1 5-20,1-1-4,4 1-1,-4-6-74,4 10-22,-4 1 9,4 8-9,6-8 22,0 3 0,0-3 0,6 4 0,-6-1-14,5 1-8,6-4 10,-1-1-10,1-9 27,0 4-1,-1 0 0,1 1 0,5-5 2,-6-1 1,6 6 0,0-1 0,-5-13-10,0 4-3,5 4 0,-6-4 0,1 5-7,-11-5-1,0 0-8,0 0 12,0 0 0,0 0-1,0 0 0,0 0 0,0 0-2,0 0 0,0 0 0,0 0 0,-11 14-1,1-4-8,-6-1 12,0 1-4,0-10-18,-6-5-4,1 0-1,-5 0 0,-1 1-109,6-1-23,-1 5-4,1 0-1061</inkml:trace>
        </inkml:traceGroup>
        <inkml:traceGroup>
          <inkml:annotationXML>
            <emma:emma xmlns:emma="http://www.w3.org/2003/04/emma" version="1.0">
              <emma:interpretation id="{6D183752-96ED-4AB0-A039-0539BBA84F9F}" emma:medium="tactile" emma:mode="ink">
                <msink:context xmlns:msink="http://schemas.microsoft.com/ink/2010/main" type="inkWord" rotatedBoundingBox="13115,4214 13756,4202 13763,4609 13123,4621"/>
              </emma:interpretation>
              <emma:one-of disjunction-type="recognition" id="oneOf5">
                <emma:interpretation id="interp25" emma:lang="en-AU" emma:confidence="0">
                  <emma:literal>in</emma:literal>
                </emma:interpretation>
                <emma:interpretation id="interp26" emma:lang="en-AU" emma:confidence="0">
                  <emma:literal>inn</emma:literal>
                </emma:interpretation>
                <emma:interpretation id="interp27" emma:lang="en-AU" emma:confidence="0">
                  <emma:literal>ink</emma:literal>
                </emma:interpretation>
                <emma:interpretation id="interp28" emma:lang="en-AU" emma:confidence="0">
                  <emma:literal>ins</emma:literal>
                </emma:interpretation>
                <emma:interpretation id="interp29" emma:lang="en-AU" emma:confidence="0">
                  <emma:literal>in.</emma:literal>
                </emma:interpretation>
              </emma:one-of>
            </emma:emma>
          </inkml:annotationXML>
          <inkml:trace contextRef="#ctx0" brushRef="#br0" timeOffset="7199.3367">8304 93 1209,'0'19'108,"0"-19"-87,0 0-21,0 0 0,0 0 204,0 0 36,0 0 7,0 0 1,0 0-92,5 9-18,1 6-4,-1-1-1,0-5-59,0 10-12,1 0-2,-1 0-1,0 0-32,1 5-7,-1-5 0,0-1-1,6 1-19,-6 0 0,6 0 0,-11-5 0,5-9-52,1 5-7,-1-1-1,-5-9-751,0 0-149</inkml:trace>
          <inkml:trace contextRef="#ctx0" brushRef="#br0" timeOffset="7355.9889">8341 50 979,'0'0'87,"0"-4"-70,-5-6-17,-1 5 0,6 1 222,0 4 41,-5-5 8,5 5 1,0 0-171,0 0-34,0 0-7,0 0-2,5-9-71,1-1-15,-1 1-2,6 4-1,-6 0-76,-5 5-15,0 0-3,11 0-664</inkml:trace>
          <inkml:trace contextRef="#ctx0" brushRef="#br0" timeOffset="7634.0121">8480 3 1202,'0'28'53,"0"-18"11,0-10-51,5 9-13,6 6 0,-6-1 0,0 0 140,0-5 24,1 1 6,4-1 1,-10-9-28,6 15-6,-1-1-1,0 5 0,1-10-44,-1 5-8,0 1-3,1-1 0,-6-14-26,0 0-6,0 0-1,0 0 0,5 9-17,-5-9-4,0 0-1,0 0 0,0 0-18,0 0-8,0 0 8,0 0-8,0 0 16,0 0-1,-5-9-1,-6-1 0,6-4-14,5-5 0,0 5 0,0-5 0,0 0 0,0-5 0,5 6 0,0-1 0,1 4 0,4 1 0,-4 5-8,-1 4 8,6-4-12,-1 9 2,-10 0 0,16 0 0,0 4 30,0 10 7,5 1 1,1 8 0,-6-4-16,5 10-2,0-6-1,1 6 0,-1-6-9,6 1 0,-1-5-10,6 0 10,0 5-179,0-10-29</inkml:trace>
        </inkml:traceGroup>
        <inkml:traceGroup>
          <inkml:annotationXML>
            <emma:emma xmlns:emma="http://www.w3.org/2003/04/emma" version="1.0">
              <emma:interpretation id="{8EF23FC4-4A7A-47BD-ADAE-1710C259FA4C}" emma:medium="tactile" emma:mode="ink">
                <msink:context xmlns:msink="http://schemas.microsoft.com/ink/2010/main" type="inkWord" rotatedBoundingBox="14195,3959 15190,3941 15204,4664 14208,4682"/>
              </emma:interpretation>
              <emma:one-of disjunction-type="recognition" id="oneOf6">
                <emma:interpretation id="interp30" emma:lang="en-AU" emma:confidence="0">
                  <emma:literal>the</emma:literal>
                </emma:interpretation>
                <emma:interpretation id="interp31" emma:lang="en-AU" emma:confidence="0">
                  <emma:literal>The</emma:literal>
                </emma:interpretation>
                <emma:interpretation id="interp32" emma:lang="en-AU" emma:confidence="0">
                  <emma:literal>she</emma:literal>
                </emma:interpretation>
                <emma:interpretation id="interp33" emma:lang="en-AU" emma:confidence="0">
                  <emma:literal>She</emma:literal>
                </emma:interpretation>
                <emma:interpretation id="interp34" emma:lang="en-AU" emma:confidence="0">
                  <emma:literal>then</emma:literal>
                </emma:interpretation>
              </emma:one-of>
            </emma:emma>
          </inkml:annotationXML>
          <inkml:trace contextRef="#ctx0" brushRef="#br0" timeOffset="7949.9043">9422 207 403,'-6'0'36,"-4"-5"-36,4-5 0,1 6 0,0-1 416,5 0 77,0 5 15,0-5 4,5-4-314,0 0-62,1-1-13,10 1-3,0 4-51,0-5-10,5 6-3,0-1 0,0 10-5,-5-1-2,-5-8 0,5 8 0,5 1-27,1 0-6,-1 0 0,0-1-1,6 6-34,-11-1-6,5-4-2,-5-5 0,-5-5-178,5 5-36</inkml:trace>
          <inkml:trace contextRef="#ctx0" brushRef="#br0" timeOffset="8180.5402">9512-148 2170,'-21'-10'96,"21"10"20,0 0-92,0 0-24,0 0 0,5 14 0,-5 1 111,11 8 17,-6 1 4,6 0 1,-1 4-55,1 0-11,0 1-3,-6-1 0,-5 5-15,5 0-3,6 5-1,0 0 0,-1 0-45,1-5 0,0 5 0,-1-5 0,1-9-37,5-1-4,-5-4-1,-1-5 0,6 5-204,-11-9-41,-5-10-8,0 0-1</inkml:trace>
          <inkml:trace contextRef="#ctx0" brushRef="#br0" timeOffset="8721.6852">9730-276 2170,'0'0'96,"0"0"20,0 0-92,0 0-24,0 0 0,0 0 0,0 0 125,0 19 21,6-5 4,-1 5 1,0 5-64,-5-1-13,6 6-2,4 4-1,-4 0-31,4 0-5,-4 0-2,-1 0 0,6-4-17,-6 4-4,6-10-1,-6 6 0,0-10-11,6 4 8,-6 6-8,6-10 8,-6-5-8,-5-14 0,11 14 0,-11-14 0,5 10 0,-5-10-14,0 0 5,0 0 1,0 0-5,0 0-1,0 0 0,0 0 0,16-5 3,-11-5 1,6-4 0,-6 5 0,1-1 1,-1 6 0,-5 4 0,5-10 0,1-4 9,-6 9 0,0 5-9,0 0 9,0 0-8,0 0 8,0 0-10,16 10 10,0-1-10,0 1 10,-6 4-10,6 5 10,0-5-8,0 0 8,0-4 0,0 4-9,0-5 9,-5 1 0,5 4 0,0-5 0,0-4 0,0 5 0,0-6 0,-16-4 0,10 0 0,-10 0 11,16 5-3,5-10 0,-5 1 4,-5-6 0,0 1 0,-1-1 0,-4-4 0,-1 0 0,0 0 0,-5-1 0,0 6-4,0-10 0,0-5 0,-5 1 0,0 4-8,-6 0 12,6 0-12,-6 0 12,-5 5-12,0 0 0,5 9 9,1 5-9,-6 0 0,11 0 0,-6 9 0,6 5 0,-1 5 0,1 0-8,0 0 8,5 10-8,5-1 8,-5 0 0,11-4 0,-6 4 8,11 1-8,0-5 0,0-6 0,5-3 0,-5-6 0,5 5-8,1-4 8,-6-6-12,5-4-100,5 0-20,6 0-4</inkml:trace>
        </inkml:traceGroup>
        <inkml:traceGroup>
          <inkml:annotationXML>
            <emma:emma xmlns:emma="http://www.w3.org/2003/04/emma" version="1.0">
              <emma:interpretation id="{5EA19C0E-CA4A-4FD1-A867-0E52F81FA1FE}" emma:medium="tactile" emma:mode="ink">
                <msink:context xmlns:msink="http://schemas.microsoft.com/ink/2010/main" type="inkWord" rotatedBoundingBox="15827,4061 16978,4039 16998,5107 15847,5128"/>
              </emma:interpretation>
              <emma:one-of disjunction-type="recognition" id="oneOf7">
                <emma:interpretation id="interp35" emma:lang="en-AU" emma:confidence="0">
                  <emma:literal>sky</emma:literal>
                </emma:interpretation>
                <emma:interpretation id="interp36" emma:lang="en-AU" emma:confidence="0">
                  <emma:literal>Sky</emma:literal>
                </emma:interpretation>
                <emma:interpretation id="interp37" emma:lang="en-AU" emma:confidence="0">
                  <emma:literal>stay</emma:literal>
                </emma:interpretation>
                <emma:interpretation id="interp38" emma:lang="en-AU" emma:confidence="0">
                  <emma:literal>slay</emma:literal>
                </emma:interpretation>
                <emma:interpretation id="interp39" emma:lang="en-AU" emma:confidence="0">
                  <emma:literal>say</emma:literal>
                </emma:interpretation>
              </emma:one-of>
            </emma:emma>
          </inkml:annotationXML>
          <inkml:trace contextRef="#ctx0" brushRef="#br0" timeOffset="9203.4917">11274 46 2394,'-21'-15'106,"15"6"22,-4-5-103,4 0-25,6 14 0,-5-10 0,-6-4 113,1 5 18,-1 4 3,1 5 1,-1 5-108,-5-5-27,5 0 0,1 4 0,-1 6 0,0 4 0,1-5 0,-1 1 0,11 4 0,-5 0 0,-1 0 0,6 1 0,0-1 0,0 0 0,6 0 0,-6 5 0,5-5 0,6 1 0,-1 3 0,1-3 0,5-1 0,-5 5 0,-1-10 0,1 5 0,5 1 0,-6-1 0,-10-14 0,6 9 0,4 1 0,-4-1 0,-6-9 0,10 10 0,-4 4 0,-1-5 0,-10 1 0,5-1 0,-6 1 0,1 4 0,5 0 0,-5-4 0,-1-1 0,1 0 0,-11 1 0,0 4 0,6-14 0,-6 5 0,0 0 0,0-5 0,0 0-46,5 0-14,-5-5-4,0-5 0,0 1-105,5-1-22,1-4-4</inkml:trace>
          <inkml:trace contextRef="#ctx0" brushRef="#br0" timeOffset="9421.1092">11237-172 1267,'0'0'56,"0"0"12,0 0-55,0 0-13,0 0 0,0 0 0,0 10 242,10 4 46,-4 0 8,10 5 3,-11 4-171,6 6-35,-6-1-6,6 5-2,-6-4-17,6 4-3,-1 9-1,-4-4 0,4 0 0,1 0 0,-1 0 0,1 0 0,-6-15-64,6 6-25,0-1 1,-1-9 0,1-5-36,0 0-6,-1 1-2,-10-15 0,0 0-194,0 0-39</inkml:trace>
          <inkml:trace contextRef="#ctx0" brushRef="#br0" timeOffset="9674.5382">11620 126 1962,'0'0'87,"0"0"17,0 0-83,0 0-21,-5-9 0,5 9 0,0 0 153,0 0 27,-11 0 4,0-5 2,1 5-69,-1 0-13,0 5-4,1 4 0,-1 1-48,-5 4-9,11 0-3,-6 0 0,1-9-40,-1 9 0,6 10-8,-1-5 8,1 0 0,0 0 10,5-1 1,5 1 0,0 5-11,1-5 0,-1-5 0,0 5 0,6-5-10,0-4 10,-11-10 0,15 9-9,-4-4 9,5 0 0,-5-5 0,5 0 0,-6 4-27,1 1 0,5-5 0,-5-5 0,-1-4-98,1-1-20,0-4-4,5 5-658,-6-5-131</inkml:trace>
          <inkml:trace contextRef="#ctx0" brushRef="#br0" timeOffset="10029.5019">11790 178 1612,'0'0'144,"0"0"-116,0 0-28,-5 14 0,0 1 168,5-15 28,-6 9 6,6 10 1,0 0-95,0 5-18,0-10-4,0 0-1,0-14-21,6 19-5,4 0-1,1-5 0,-11-14-42,11 14-8,5-4-8,-6 4 12,1-5-12,5-9 0,-11 0 0,6 0 0,-1-9 11,1 9 0,-6-10 0,1 6 0,-1-6-11,0 1-16,-5-5 4,6-5 1,-1 9 11,-5 1 0,0-1 0,0-4 0,-5-5 0,-1 5 0,6 14 0,0-14 0,0-5 0,0 5 0,0 4 0,0 10 0,0 0 13,0 0 5,0 0 1,11 10 0,-6 8-31,6 1-5,0 0-2,-1 5 0,1 4 19,0 1 0,-1 4 0,-4 0 0,10 5 0,-6 0 0,6 4 0,-5-4 0,-1-5 23,1 5 8,5 5 1,0-1 1,-5-9-53,-1-9-10,1 4-2,5 1-1,-5-6-163,-1-4-33</inkml:trace>
        </inkml:traceGroup>
        <inkml:traceGroup>
          <inkml:annotationXML>
            <emma:emma xmlns:emma="http://www.w3.org/2003/04/emma" version="1.0">
              <emma:interpretation id="{617C2AC2-8FFF-45E2-8C8F-71D1FB43FD33}" emma:medium="tactile" emma:mode="ink">
                <msink:context xmlns:msink="http://schemas.microsoft.com/ink/2010/main" type="inkWord" rotatedBoundingBox="17471,3893 19004,3865 19017,4549 17483,4578"/>
              </emma:interpretation>
              <emma:one-of disjunction-type="recognition" id="oneOf8">
                <emma:interpretation id="interp40" emma:lang="en-AU" emma:confidence="0">
                  <emma:literal>then</emma:literal>
                </emma:interpretation>
                <emma:interpretation id="interp41" emma:lang="en-AU" emma:confidence="0">
                  <emma:literal>Then</emma:literal>
                </emma:interpretation>
                <emma:interpretation id="interp42" emma:lang="en-AU" emma:confidence="0">
                  <emma:literal>When</emma:literal>
                </emma:interpretation>
                <emma:interpretation id="interp43" emma:lang="en-AU" emma:confidence="0">
                  <emma:literal>when</emma:literal>
                </emma:interpretation>
                <emma:interpretation id="interp44" emma:lang="en-AU" emma:confidence="0">
                  <emma:literal>them</emma:literal>
                </emma:interpretation>
              </emma:one-of>
            </emma:emma>
          </inkml:annotationXML>
          <inkml:trace contextRef="#ctx0" brushRef="#br0" timeOffset="10530.4112">12663-16 2379,'0'0'105,"0"0"23,0 0-103,0 0-25,11 14 0,0-14 0,-11 0 92,10-4 14,1-1 2,-1 0 1,6 0-42,0 1-9,6-1-2,-1 0 0,0 10-25,-5 0-6,-5-5-1,0 0 0,-1 0-24,6 4 8,5 1-8,1 0 0,-6-10-23,0 10-9,-6-5-3,6 5 0,-5-5-177,-11 0-35,0 0-7</inkml:trace>
          <inkml:trace contextRef="#ctx0" brushRef="#br0" timeOffset="10758.8801">12828-262 1728,'0'0'76,"0"-5"16,-10 1-73,10 4-19,0 0 0,0 0 0,-6-5 201,6 5 37,0 0 7,0 0 2,0 0-139,0 19-28,0 5-6,6-1-1,-1-4-21,0 10-4,6 4 0,0 0-1,-6 0-33,0 0-6,-5-5-8,0 5 11,11 5 0,-1-5 0,-4-9 0,4 5 0,1-11-154,0 6-30,-6-5-7,6-5-632,-11-14-128</inkml:trace>
          <inkml:trace contextRef="#ctx0" brushRef="#br0" timeOffset="11318.3807">12972-332 1209,'5'-9'53,"-5"9"12,0 0-52,0 0-13,0 0 0,0 0 0,0 0 295,6 14 56,-1-9 11,0 9 2,6 0-216,-6 10-44,1-5-9,4 9-2,-4 5-39,4 5-8,-5 5-2,1-6 0,4-13-20,-4 9-5,-1 10-1,6-1 0,-6-13-8,0-1-2,1 5 0,4-9 0,1-5-8,-6 0 0,1-5 0,-1 0 0,-5-14 0,0 0 0,0 0-12,0 0 12,0 0-14,0 0 5,5-9 1,6-6 0,-6-3 8,1-1 0,-1 4 0,0-3 0,-5-16 0,11 6 0,-6 0 0,1 4 0,-1 5 0,0-5 0,6 5 0,-6 5 0,6 0 0,-6 0 0,-5 14 0,0 0 0,0 0 0,0 0 0,0 0 0,11 9 0,-6 1 0,6 9 0,-6 4 0,6 1 0,-6-5 0,6 0-8,-1 0 8,1 4 0,0-4 0,-1 0 0,6 0 0,0 0-8,0 0 8,-5-5 0,5 0 0,0 1-8,0-1 8,0-5 0,-6-9 0,1 5 0,5-5 0,0 5 9,-5-10-9,5 0 0,-6-4 19,1-1-3,-1-4-1,-4 0 0,4-5-15,-4-5 0,-1 6 0,0-1 0,-5 0 0,0-5 0,-5-4 0,0-1 0,5 10 0,-6 0 9,-4-4-9,-1 9 8,0-5-8,1 4 0,-1 11 0,11 4 0,-16 0 0,16 0 0,-10 9 0,4 10 0,-4-5 0,10 5 0,-6 5 0,6-1 0,6 1 0,-1 0 0,0 9 0,11-5 0,-5-9 0,5 5 0,-6 0 0,6-6-11,6-8 3,4-1 0,1 1 0,10-5 0,-5-1-136,5-8-26,-5-11-6</inkml:trace>
          <inkml:trace contextRef="#ctx0" brushRef="#br0" timeOffset="11861.5797">13861-34 1382,'-5'-4'61,"-1"-1"13,1-5-59,5 6-15,0 4 0,0 0 0,-5-10 264,5 10 49,0 0 11,0 0 1,0 0-187,0 0-38,-6 14-7,6 5-1,6-5-49,-1 5-10,-5 10-1,5-1-1,1 1-16,-1-1-3,0 5-1,6-5 0,-6-4-3,6 0-8,-6 4 12,6-9-4,-6 0-8,0-5 0,1 0 9,-1-4-9,-5-10 0,0 0 0,0 0 0,0 0 0,0 0 0,0 0 0,0 0 0,0-14 0,0-5 0,0-5-8,0 0 8,0-9-12,0 0 24,0 5 5,0-5 1,0 4 0,5 6-31,-5 4-7,6 4 0,-1 6-1,-5-5 21,5 4 15,-5-4-3,0 14 0,0 0 0,11 10-1,0 4 0,-1 0 0,6 5-11,-5 5 10,5-1-10,0 1 10,0 0-10,0-1 0,0-4 0,5 0 0,-5 0-95,11-5-14,-6 0-3,6-4-1166</inkml:trace>
        </inkml:traceGroup>
        <inkml:traceGroup>
          <inkml:annotationXML>
            <emma:emma xmlns:emma="http://www.w3.org/2003/04/emma" version="1.0">
              <emma:interpretation id="{E4CB5FD5-1596-4E33-AD64-C412A2DFCDA1}" emma:medium="tactile" emma:mode="ink">
                <msink:context xmlns:msink="http://schemas.microsoft.com/ink/2010/main" type="inkWord" rotatedBoundingBox="19464,3835 19935,3827 19947,4464 19476,4473"/>
              </emma:interpretation>
              <emma:one-of disjunction-type="recognition" id="oneOf9">
                <emma:interpretation id="interp45" emma:lang="en-AU" emma:confidence="0">
                  <emma:literal>it</emma:literal>
                </emma:interpretation>
                <emma:interpretation id="interp46" emma:lang="en-AU" emma:confidence="0">
                  <emma:literal>its</emma:literal>
                </emma:interpretation>
                <emma:interpretation id="interp47" emma:lang="en-AU" emma:confidence="0">
                  <emma:literal>if</emma:literal>
                </emma:interpretation>
                <emma:interpretation id="interp48" emma:lang="en-AU" emma:confidence="0">
                  <emma:literal>It</emma:literal>
                </emma:interpretation>
                <emma:interpretation id="interp49" emma:lang="en-AU" emma:confidence="0">
                  <emma:literal>it.</emma:literal>
                </emma:interpretation>
              </emma:one-of>
            </emma:emma>
          </inkml:annotationXML>
          <inkml:trace contextRef="#ctx0" brushRef="#br0" timeOffset="12351.6292">14659-209 1670,'0'0'74,"0"0"15,-5-5-71,5 5-18,0 0 0,0 0 0,0 0 152,0 0 26,0 0 6,0 0 0,0 0-152,0 0-32,0 0 0,11 10 0,-1-5-137,6-1-20,-16-4-4</inkml:trace>
          <inkml:trace contextRef="#ctx0" brushRef="#br0" timeOffset="12294.7942">14766-100 1555,'0'0'138,"0"0"-110,0 0-28,0 0 0,0 0 164,0 0 27,0 0 5,0 9 2,0-9-54,0 15-12,0-6-1,5 5-1,0 5-70,1 5-15,-1-5-2,11 14-1,-11-9-24,6-5-5,-6 4-1,6-4 0,-6 5-25,1-1-6,-1-8-1,0 4 0,1-10-196,-6 0-40</inkml:trace>
          <inkml:trace contextRef="#ctx0" brushRef="#br0" timeOffset="12538.3169">14872-67 1936,'0'0'86,"0"0"18,6 14-84,-1 1-20,-5-15 0,0 0 0,10 0 152,6 4 25,0 1 6,-5-5 1,5 0-62,0-5-12,0 10-2,0-5-1,0-5-46,0 5-9,-5 5-1,5-5-1,-6-5-34,1 1-6,-1-6-2,1 5 0,0 5-27,-11 0-5,0 0-2,0 0 0,5-9-186,-5 9-36,11-10-8,-11 6-864</inkml:trace>
          <inkml:trace contextRef="#ctx0" brushRef="#br0" timeOffset="12722.2817">14931-389 864,'0'-4'76,"-6"-1"-60,-4 5-16,10 0 0,-6 0 372,1 5 71,5-5 14,0 0 3,0 9-248,0 5-51,0 1-9,5-1-3,-5 5-87,6 4-18,-1 6-3,6 4-1,-6 5-25,6 0-6,-1 4-1,1 5 0,5 1-8,0 4-11,0-5 3,5 0 0,1-9-177,-1 0-35,5 0-8</inkml:trace>
        </inkml:traceGroup>
        <inkml:traceGroup>
          <inkml:annotationXML>
            <emma:emma xmlns:emma="http://www.w3.org/2003/04/emma" version="1.0">
              <emma:interpretation id="{BB0B7918-53A1-4FCF-B6D0-C33890EADD77}" emma:medium="tactile" emma:mode="ink">
                <msink:context xmlns:msink="http://schemas.microsoft.com/ink/2010/main" type="inkWord" rotatedBoundingBox="20692,4044 21105,4036 21113,4492 20700,4499"/>
              </emma:interpretation>
              <emma:one-of disjunction-type="recognition" id="oneOf10">
                <emma:interpretation id="interp50" emma:lang="en-AU" emma:confidence="0">
                  <emma:literal>is</emma:literal>
                </emma:interpretation>
                <emma:interpretation id="interp51" emma:lang="en-AU" emma:confidence="0">
                  <emma:literal>i</emma:literal>
                </emma:interpretation>
                <emma:interpretation id="interp52" emma:lang="en-AU" emma:confidence="0">
                  <emma:literal>it</emma:literal>
                </emma:interpretation>
                <emma:interpretation id="interp53" emma:lang="en-AU" emma:confidence="0">
                  <emma:literal>in</emma:literal>
                </emma:interpretation>
                <emma:interpretation id="interp54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13210.561">15884-161 806,'0'0'72,"0"0"-58,0 0-14,0 0 0,0-15 277,-6 6 53,6 9 10,0 0 3,0 0-246,0 0-49,0 0-9,16 9-3,5-9-76,-5 5-15,0 0-3,6 9-1,-12 0-72,12-4-14,-6-1-3,5 5-1</inkml:trace>
          <inkml:trace contextRef="#ctx0" brushRef="#br0" timeOffset="13047.954">15958 4 1324,'0'0'118,"0"0"-94,0 0-24,0 0 0,0 0 248,0 0 44,0 0 10,0 0 2,0 10-140,0 4-28,-5 5-6,10-5-1,-5 10-93,5-6-18,1 6-4,4 0-1,-4-1-25,4 1-6,-4-5-1,4 0 0,-4-10-209,-1 1-43</inkml:trace>
          <inkml:trace contextRef="#ctx0" brushRef="#br0" timeOffset="13521.2712">16219-109 1386,'0'0'61,"0"0"13,11-5-59,-11 5-15,0 0 0,0 0 0,0 0 197,0 0 37,0-10 7,0 10 2,-11-4-81,11 4-16,-11 0-3,-5-5-1,0 5-71,0-5-15,0 5-2,6 5-1,-1 0-28,0-1-5,1 1-2,10-5 0,-6 5-18,6 9 0,0-5 0,0 6 0,0-1-12,0-5 12,-5 6-13,5-1 5,5-5 8,1 5-10,-1 5 10,6-5-10,-6 1 10,11-1 0,-5 5 0,5-5 0,-6-5-23,1 1-2,0 4-1,5-4 0,0 4 48,-6-5 10,6 1 1,0-1 1,-5 1-18,-6-1-3,-5-9-1,5 10 0,1-1 4,-6-9 0,0 0 0,0 0 0,-6 14-6,1-4-1,-6-1 0,1-4 0,-1 4-9,0-9 0,-4 0 0,-1 0 0,-6 0-38,-4-4-3,10 4-1,0-5 0,0-5-200,5 1-40</inkml:trace>
        </inkml:traceGroup>
        <inkml:traceGroup>
          <inkml:annotationXML>
            <emma:emma xmlns:emma="http://www.w3.org/2003/04/emma" version="1.0">
              <emma:interpretation id="{A91D1DDE-5D3E-4BD8-8579-259A710A3D91}" emma:medium="tactile" emma:mode="ink">
                <msink:context xmlns:msink="http://schemas.microsoft.com/ink/2010/main" type="inkWord" rotatedBoundingBox="21976,3802 22851,3786 22866,4591 21990,4608"/>
              </emma:interpretation>
              <emma:one-of disjunction-type="recognition" id="oneOf11">
                <emma:interpretation id="interp55" emma:lang="en-AU" emma:confidence="0">
                  <emma:literal>not</emma:literal>
                </emma:interpretation>
                <emma:interpretation id="interp56" emma:lang="en-AU" emma:confidence="0">
                  <emma:literal>no</emma:literal>
                </emma:interpretation>
                <emma:interpretation id="interp57" emma:lang="en-AU" emma:confidence="0">
                  <emma:literal>now</emma:literal>
                </emma:interpretation>
                <emma:interpretation id="interp58" emma:lang="en-AU" emma:confidence="0">
                  <emma:literal>nor</emma:literal>
                </emma:interpretation>
                <emma:interpretation id="interp59" emma:lang="en-AU" emma:confidence="0">
                  <emma:literal>nol</emma:literal>
                </emma:interpretation>
              </emma:one-of>
            </emma:emma>
          </inkml:annotationXML>
          <inkml:trace contextRef="#ctx0" brushRef="#br0" timeOffset="14144.3931">17177 56 2131,'0'0'94,"0"0"20,0 0-91,0 0-23,0 0 0,0 0 0,0 0 117,0 0 19,0 14 4,-5-4 1,5 4-59,0 5-12,5-5-2,-5 10-1,5-1-67,1 1 0,-1 4-18,0 1 4,6-5 14,-6-6 0,6 1 9,-6 0-9,1-4 9,-1-6-9,-5-9 8,0 0-8,0 0 0,0 0 0,0 0 8,0 0-8,0 0 0,0 0 0,0 0 9,5-9-9,0-6 0,-5-4 0,0 5 0,11-9 0,-11-1 0,5 5 0,1-5 0,4 1 0,-4-6 8,4 1-8,-4-1 10,4 6-10,1-1 13,0 5-3,5-4-1,-6 8 0,1 1 10,0 5 1,-6-1 1,-5 10 0,0 0 2,11 10 0,-1-1 0,-4 5 0,4 5-4,-5 5-1,-5 4 0,11 1 0,-11-1-18,5 1 10,1-1-10,-1 5 8,0-5-8,1-4 0,-1-5-10,0 0 10,1 0-40,-1-5-3,0-4 0,1 4 0,-6-14-107,5 9-22,-5-9-4,0 0 0,0 0-87,0 0-17</inkml:trace>
          <inkml:trace contextRef="#ctx0" brushRef="#br0" timeOffset="14521.1464">17608 89 806,'0'-14'72,"0"9"-58,-5-4-14,5 4 0,-6-4 263,1-1 49,5 5 11,0 5 1,-10-4-107,10 4-21,0 0-5,0 0-1,-6 9-91,6-9-19,-5 10-3,5 4-1,0-14-49,0 19-11,0 4-1,0 1-1,5 0-14,6-5 0,-6 0 8,6 0-8,-6-5 0,6 0 0,-1 5 0,-4-5 0,-6-14-27,10 10-1,-10-10-1,16 4 0,-16-4 43,0 0 9,11 5 1,0-5 1,-1-5-40,-10 5-8,6-4-1,-1-1-1,0-5 14,-5 1 11,-5-1-13,5-4 5,-5-5-16,-6 0-4,6 0 0,-6 1 0,0 3-18,-5-4-4,6 5-1,-1 0 0,-5-5 7,0 5 0,6 0 1,4-1 0,1 6 28,0-5 6,-6 4 1,11 1 0,-5 4 32,5 5 6,0-9 2,0 9 0,0 0 17,0 0 4,0 0 1,0 0 0,16-5-2,-6 5-1,6 0 0,5 5 0,-5-5-7,11 0 0,0 0-1,-6 4 0,-5 1 1,5-5 1,6 0 0,-1 0 0,1 0-16,0 0-3,-1 5-1,-4-5 0,-1-5-10,0 5-3,-5-5 0,5 1 0,-5 4-26,-5-5-6,0 0 0,-11 5-1,10-9-87,1 4-18,0-4-3,-11 9-757,0 0-151</inkml:trace>
          <inkml:trace contextRef="#ctx0" brushRef="#br0" timeOffset="14681.9713">17704-436 864,'0'0'38,"0"0"8,-11 0-37,11 0-9,0 0 0,0 0 0,0 0 400,0 14 77,6 0 16,-6 1 3,5 4-304,0 4-60,1 1-13,-1 9-3,11 0-59,0 5-12,-6 5-2,12 4-1,-1-5-28,-5 6-6,5 4 0,1-5-8,-1 0-85,0-4-24,6-5-5,-6 0-1214</inkml:trace>
        </inkml:traceGroup>
        <inkml:traceGroup>
          <inkml:annotationXML>
            <emma:emma xmlns:emma="http://www.w3.org/2003/04/emma" version="1.0">
              <emma:interpretation id="{CDB1B261-1517-40D0-80D0-AFE227DF4EBA}" emma:medium="tactile" emma:mode="ink">
                <msink:context xmlns:msink="http://schemas.microsoft.com/ink/2010/main" type="inkWord" rotatedBoundingBox="23654,3895 26005,3851 26023,4830 23672,4873"/>
              </emma:interpretation>
              <emma:one-of disjunction-type="recognition" id="oneOf12">
                <emma:interpretation id="interp60" emma:lang="en-AU" emma:confidence="0">
                  <emma:literal>raining</emma:literal>
                </emma:interpretation>
                <emma:interpretation id="interp61" emma:lang="en-AU" emma:confidence="0">
                  <emma:literal>raininy</emma:literal>
                </emma:interpretation>
                <emma:interpretation id="interp62" emma:lang="en-AU" emma:confidence="0">
                  <emma:literal>rainimy</emma:literal>
                </emma:interpretation>
              </emma:one-of>
            </emma:emma>
          </inkml:annotationXML>
          <inkml:trace contextRef="#ctx0" brushRef="#br0" timeOffset="15115.3354">18848 66 2188,'6'-19'48,"-6"9"11,0 10 1,0 0 1,0 0-49,0 0-12,5 14 0,6 5 0,-6-9 105,0 4 19,1-5 3,4 6 1,-4-1-52,-1 0-9,0-4-3,1-1 0,-1 0-51,0 1-13,-5-10 0,0 0 0,0 0 0,0 0 0,0 0 0,0 0 0,0 0 0,0 0 0,0 0 0,0 0 0,-5-14 0,5-5 0,-5 0 0,5 0 0,-6-5 0,6-4 0,0-1 0,0 1 0,0 4 0,6 1 0,-6 4 0,10-5 0,-4 5 0,-1-4 0,5 8 0,1 1 0,0 5-100,5-1-22,-6-4-5,12 9-1,-1 1-91,6 4-18,10-5-4,-5 0-1</inkml:trace>
          <inkml:trace contextRef="#ctx0" brushRef="#br0" timeOffset="15526.5584">19375-204 576,'27'28'51,"-27"-28"-41,-5 10-10,5-10 0,0 0 298,0 0 58,0 0 11,-11 5 2,11-5-134,0 0-27,-11 4-6,1-4-1,-12 5-105,6-5-22,16 0-4,-16 0-1,-10 5-4,5-1-1,10-4 0,0 10 0,-5-5-51,6 4-13,-6 1 0,5 4 0,11 5 0,-5 0 0,-1 4 0,1 1 0,10-5 0,1 4-10,-6 1 2,-6 5 0,1-11 8,5-3-13,16-1 5,-5-5 8,-6 6-15,0-6 5,11-4 1,-16-5 0,0 0 9,0 0 0,16-10 0,0 1-8,0-1 8,-5-9 0,-6 0 0,6 5 0,10-5 19,-5 0 5,-16-4 2,11-1 0,-1 0-34,1-4-8,-6 4 0,-5 1-1,-5-1 17,10 5 0,6 5 0,-16 0 9,-11 0 3,10 4 1,6 10 0,0 0 0,0 0-13,0 0 0,0 0 0,0 0 0,0 0 54,0 0 8,6 14 2,4 5 0,17 0-52,-16 0-12,-22 5 0,11-1 0,5-4 0,6 0 0,-6 0 0,-5 5 0,0-10-48,0 5-13,16-10-3,-5 6 0,-17-1 0,17 0 0,0-5 0,5 1 0,-16-10-160,0 0-33,0 0-7,0 0 0</inkml:trace>
          <inkml:trace contextRef="#ctx0" brushRef="#br0" timeOffset="15820.9913">19482-341 518,'26'-5'46,"-26"5"-37,-10 0-9,10 0 0,0 0 313,0 0 61,0 0 12,0 0 2,0 0-277,0 0-56,10 9-11,-4 1-3,4-1-67,1-4-14,0 0-2,-11-5-834</inkml:trace>
          <inkml:trace contextRef="#ctx0" brushRef="#br0" timeOffset="15673.2437">19524-199 864,'22'-10'38,"-17"10"8,-5 0-37,0 0-9,0 0 0,0 0 0,0 0 296,0 0 58,-5 10 11,-1 4 3,17 5-248,0 0-48,-11 4-11,5 1-1,0 0-44,1-5-16,-1 4 11,0-4-11,-5 5 24,0-1 0,11-4-1,-6 0 0,6-9-148,-6 4-30,-5-5-5,5-4-2</inkml:trace>
          <inkml:trace contextRef="#ctx0" brushRef="#br0" timeOffset="16170.9768">19764-86 1890,'0'0'41,"0"0"9,0 0 2,5 14 1,6 1-42,-6-1-11,-5-5 0,5 5 0,6-4 104,-6-1 20,-5-9 3,0 15 1,0-6-51,0 0-9,0-9-3,0 0 0,0 0-37,0 0-8,0 0-2,0 0 0,0 0 23,0 0 5,0 0 1,0 0 0,0-9-24,-5 0-5,5-1-1,0-4 0,5-5-17,1 0 0,-6-5 0,0 5 0,5 1 55,0-1 7,-5 0 2,0 0 0,6 9-64,-1-4-10,-5 5-3,0-1-1,0 10 37,0 0 7,11-9 2,-11 9 0,0 0-20,0 0-3,16 9-1,-6-4 0,1 0-8,0 4 10,-1 5-10,1 1 10,5 3-10,-5 1 0,-11 0 0,10 0 0,6 10 0,0-1-9,-11-4 9,1-5-13,-1-1-60,0 6-12,6-5-3,-6 0 0,-5 0-146,0-5-30,27 5-5,-27-19-2</inkml:trace>
          <inkml:trace contextRef="#ctx0" brushRef="#br0" timeOffset="16334.1468">20099-242 1854,'21'5'82,"-15"0"17,-6-5-79,0 0-20,0 9 0,5 0 0,6 1 129,-6-1 23,-16 1 4,17 4 0,15 5-73,-10 0-15,-6 0-4,-5 4 0,5-4-51,-5 0-13,6 0 0,-12-5 0,-10 1-48,16-6-13,6 5-3,-1-4-1049</inkml:trace>
          <inkml:trace contextRef="#ctx0" brushRef="#br0" timeOffset="16499.8223">20206-341 2138,'-16'0'47,"10"0"9,6 0 3,0 0 1,0 0-48,0 0-12,0 0 0,16-5 0,-5 0 14,-11 5 0,0 0 0,0 0 0,0 0-14,0 0 0,0 0 0,0 0 0,0 0-152,0 0-32,16 10-8,-16-10 0</inkml:trace>
          <inkml:trace contextRef="#ctx0" brushRef="#br0" timeOffset="17272.4897">20392-223 1447,'-21'14'64,"15"-4"13,6-1-61,6 1-16,-1 4 0,-10 0 0,-1-5 138,6 6 25,6-6 5,-1 5 0,-10-4-38,5-1-8,0-9-2,5 10 0,0-1-35,-5-9-7,0 0-2,11 10 0,5-10-19,-16 0-4,0 0-1,0 0 0,16-5-36,0-5-7,-16 10-1,0-14-8,0 0 23,10-5-3,-4 5 0,-1-5 0,-10 0 12,5 0 3,10 0 0,1 5 0,-11 5-21,5-6-4,1 6-1,4 4 0,1-4-9,0 4 0,-11 5 0,0 0 0,16-5 0,-6 10 0,-10-5 0,11 9 8,0 1-8,-6 4 0,0 5 0,1-5 8,-6 0-8,5 1 0,6 4-12,-6-1 12,-5-3-44,5-1 0,11 0-1,-5 5 0,-6-10-17,6 10-3,-1-9-1,1-1 0,-11-9-16,5 5-3,6 0-1,0-5 0,10-5-34,-5 0-6,-16 5-2,11-14 0,-1 5 72,6-6 15,-5 1 2,-6-5 1,0 0 59,6 0 12,5 5 3,-5-5 0,-17 0 51,6 5 10,11 0 3,0 5 0,-6-6 30,0 6 6,-5-1 2,0 1 0,16-1-38,-10 1-7,-6 9-1,0 0-1,0 0-29,0 0-6,0 0 0,0 0-1,0 0-39,0 0-7,0 0-1,-11 14-8,-5-4 9,0-1-9,16 5 0,-5 1 9,-6 3-9,6 1-14,5 0 3,5 0 1,6-5-8,-6 1-2,-5-1 0,5-5 0,6 1 8,5-6 2,-16-4 0,0 0 0,5 10 10,-5-10 0,0 0 0,0 0-8,11-14 8,-6 4-12,6-4 12,0 0-12,-11-5 12,5 0 0,16 0 10,-10 0-10,-6 0 8,0 5-8,6 0 0,5 0 9,-5-1-9,-6 1 10,-5 0-10,0 14 10,16-5 11,-11 1 3,-5 4 0,0 0 0,0 0-24,0 0 0,0 14 0,6 0 8,10 5-8,-6 0 0,1 0 0,-6 4 0,-10 1 0,5 5 0,16-1 0,-5 0 0,-1 5-22,1 1-9,-11 3-1,10-4-1,12 5 33,-12-5 11,-10 5 0,6 0 0,10 0-11,-11-5 0,0 0 0,1 0 0,-6 1 0,5-6 0,0 0 0,-5-4 0,-10 0 10,4-1-10,12-4 12,-12 0-12,1 0 12,0-5-4,-1 0 0,6-4-8,0-10 16,-5 9-3,-6-4-1,1 5 0,10-10 3,-16 0 0,-16 4 0,5-4 0,11 0-15,-5 0 0,-6 5 0,-10-5 0,-5 0-79,4-5-9,6 1-1,-5 4-1,-11 0-147,6 4-30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30:48.62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D39801-5BFC-4E80-A0BC-2563A7BE9C21}" emma:medium="tactile" emma:mode="ink">
          <msink:context xmlns:msink="http://schemas.microsoft.com/ink/2010/main" type="writingRegion" rotatedBoundingBox="5079,7072 24235,7036 24237,8474 5082,8509"/>
        </emma:interpretation>
      </emma:emma>
    </inkml:annotationXML>
    <inkml:traceGroup>
      <inkml:annotationXML>
        <emma:emma xmlns:emma="http://www.w3.org/2003/04/emma" version="1.0">
          <emma:interpretation id="{60C0165B-2E9D-42CB-A339-508A12F917B2}" emma:medium="tactile" emma:mode="ink">
            <msink:context xmlns:msink="http://schemas.microsoft.com/ink/2010/main" type="paragraph" rotatedBoundingBox="5079,7072 24235,7036 24237,8474 5082,8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9D26D4-D131-4034-9806-26D444B81E4C}" emma:medium="tactile" emma:mode="ink">
              <msink:context xmlns:msink="http://schemas.microsoft.com/ink/2010/main" type="line" rotatedBoundingBox="5079,7072 24235,7036 24237,8474 5082,8509"/>
            </emma:interpretation>
          </emma:emma>
        </inkml:annotationXML>
        <inkml:traceGroup>
          <inkml:annotationXML>
            <emma:emma xmlns:emma="http://www.w3.org/2003/04/emma" version="1.0">
              <emma:interpretation id="{0BBDE9BF-4BBB-4B70-8436-5B692D6AFD4A}" emma:medium="tactile" emma:mode="ink">
                <msink:context xmlns:msink="http://schemas.microsoft.com/ink/2010/main" type="inkWord" rotatedBoundingBox="5079,7138 5472,7137 5474,7960 5081,7961"/>
              </emma:interpretation>
              <emma:one-of disjunction-type="recognition" id="oneOf0">
                <emma:interpretation id="interp0" emma:lang="en-AU" emma:confidence="0">
                  <emma:literal>If</emma:literal>
                </emma:interpretation>
                <emma:interpretation id="interp1" emma:lang="en-AU" emma:confidence="0">
                  <emma:literal>if</emma:literal>
                </emma:interpretation>
                <emma:interpretation id="interp2" emma:lang="en-AU" emma:confidence="0">
                  <emma:literal>It</emma:literal>
                </emma:interpretation>
                <emma:interpretation id="interp3" emma:lang="en-AU" emma:confidence="0">
                  <emma:literal>it</emma:literal>
                </emma:interpretation>
                <emma:interpretation id="interp4" emma:lang="en-AU" emma:confidence="0">
                  <emma:literal>1f</emma:literal>
                </emma:interpretation>
              </emma:one-of>
            </emma:emma>
          </inkml:annotationXML>
          <inkml:trace contextRef="#ctx0" brushRef="#br0">59 0 1152,'0'0'102,"0"0"-82,-5 10-20,-6-1 0,6 0 165,-1 6 29,-4-1 6,4 0 0,1 5-90,5 0-18,-5 5-4,5-1-1,-6 6-40,6 4-8,6-5-2,-6 10 0,0-5-13,0 0-4,5 5 0,-5-5 0,11 0-12,-6-4-8,0-6 8,1 6-8,-1-6-16,6 1-8,-6 0-2,0-1-672,6-4-134</inkml:trace>
          <inkml:trace contextRef="#ctx0" brushRef="#br0" timeOffset="394.8444">208 275 1486,'0'0'66,"0"0"14,0 0-64,0 0-16,0 0 0,0 0 0,0 0 104,0 0 19,0 0 3,0 0 1,0 0-47,11-10-10,-6-4-2,6 4 0,-6-4-4,0 0 0,1 0-1,-1-5 0,0 5 1,1 0 1,-6-1 0,0 1 0,0 0-56,0 0-9,0 0 0,0 4-10,-6-4 10,1 4 0,-6 1 10,6-1-10,0-4 8,-6 5-8,6-1 0,-1 1 0,1 4 8,5 5-8,-11 0 0,11 0 0,0 0 8,0 0-8,-10 5 0,10-5 0,-6 9 0,1 6 0,0-1-8,-1 9 8,6-4-11,0 10 11,6-1-10,-1 5 10,0 5-9,6 5 9,0-1-8,5 10 8,-6-4 0,1-1 9,10 0 0,-5-4 0,-5-1-21,5-4-5,0 5-1,-6-10 0,6 0-42,-10-5-9,4 1-2,1-5-652,-11-6-130</inkml:trace>
          <inkml:trace contextRef="#ctx0" brushRef="#br0" timeOffset="553.4186">139 563 1612,'0'0'144,"0"0"-116,0 0-28,0 0 0,0 0 105,16 0 15,0 5 4,5-5 0,-5 0-20,11 0-3,-6 0-1,6-5 0,-6 0-80,0 5-20,0-4 0,6-1-714,-6-5-145</inkml:trace>
        </inkml:traceGroup>
        <inkml:traceGroup>
          <inkml:annotationXML>
            <emma:emma xmlns:emma="http://www.w3.org/2003/04/emma" version="1.0">
              <emma:interpretation id="{B217B456-2EBB-468A-B5B5-6017ECB1075E}" emma:medium="tactile" emma:mode="ink">
                <msink:context xmlns:msink="http://schemas.microsoft.com/ink/2010/main" type="inkWord" rotatedBoundingBox="6393,7475 7604,7587 7539,8291 6328,8180"/>
              </emma:interpretation>
              <emma:one-of disjunction-type="recognition" id="oneOf1">
                <emma:interpretation id="interp5" emma:lang="en-AU" emma:confidence="0">
                  <emma:literal>you</emma:literal>
                </emma:interpretation>
                <emma:interpretation id="interp6" emma:lang="en-AU" emma:confidence="0">
                  <emma:literal>your</emma:literal>
                </emma:interpretation>
                <emma:interpretation id="interp7" emma:lang="en-AU" emma:confidence="0">
                  <emma:literal>yous</emma:literal>
                </emma:interpretation>
                <emma:interpretation id="interp8" emma:lang="en-AU" emma:confidence="0">
                  <emma:literal>You</emma:literal>
                </emma:interpretation>
                <emma:interpretation id="interp9" emma:lang="en-AU" emma:confidence="0">
                  <emma:literal>yon</emma:literal>
                </emma:interpretation>
              </emma:one-of>
            </emma:emma>
          </inkml:annotationXML>
          <inkml:trace contextRef="#ctx0" brushRef="#br0" timeOffset="1450.4151">1352 364 1036,'0'0'92,"0"0"-73,-10 0-19,4 0 0,6 0 177,0 0 32,0 0 7,-10 5 0,10-5-62,-5 5-13,5-5-2,-6 9-1,1 1-67,0 4-14,10 0-2,-5 10-1,5-5-12,1 0-2,4 0-1,1 4 0,-1 1-52,1-5-11,5-5-1,-5 5-1,5 0 26,-6-10 0,6 1 0,-5-1 0,0-4 0,-1 0-10,-10-5 10,11 0 0,0-5-26,-6 0 2,0-4 0,6-1 0,-6 1 0,-5-5 0,5-5 0,-5 0 0,0 0-2,0-5 0,0 5 0,-5-4 0,5 4 10,0 0 3,0 5 0,-5-1 0,5 6 13,0 9 0,0 0 0,0 0-9,0 0 9,0 0 0,0 0 0,0 0 0,5 14 0,0 0 0,6 5 8,0 5-8,-6 0 18,6-1-1,-1 6 0,1-1 0,5-4-2,-5 4-1,5 5 0,0 0 0,0 5-2,-1 0 0,-4-5 0,5 5 0,0 0-12,0 0 0,-5-5 0,-1-5 0,1 1-44,5-6-11,-5 1-2,5-10-949</inkml:trace>
          <inkml:trace contextRef="#ctx0" brushRef="#br0" timeOffset="1801.2192">1800 478 1749,'0'0'77,"0"0"17,0 0-75,0 0-19,0 0 0,0 0 0,-6 5 108,-4 4 17,4 1 4,1-1 1,0 5-50,5 0-11,5 1-1,0 4-1,-5-5-34,6 5-6,4-5-2,-4 5 0,4-5-10,1-5-3,0 6 0,4-1 0,-15-14 0,11 9-1,10-4 0,-5 0 0,6-5-2,-6-5 0,-6 0 0,-4-9 0,4 5 1,-4-1 0,-12-4 0,6-5 0,0-5-10,0 6 0,0-6 0,-10 0 0,-1 1 0,0-1-19,-5 5 3,0-5 1,-5 5 31,5 5 7,-5 0 1,5 5 0,0 4-24,0 0 0,-5 5-10,10 5 10,0 0-48,1 4-2,-1 5-1,0 0 0,11 5-46,-5-4-10,5 3-1,0-3-1,5 4-119,6-5-24</inkml:trace>
          <inkml:trace contextRef="#ctx0" brushRef="#br0" timeOffset="2288.1519">2103 402 1580,'0'0'70,"0"0"14,0 0-67,0 0-17,0 14 0,-5-4 0,-1 4 122,1 10 21,5-1 4,5-13 1,1 4-69,-1 0-14,-5 5-2,11 0-1,5 0-32,-6 0-6,1 0-2,0-5 0,-1 5-13,6 0-9,0-5 12,0 0-12,-5-4 12,-1-1-12,1-4 12,0 0-12,-1-10 10,1 5-10,0-5 8,-1-4-8,-4 4 10,-1-4-10,0-6 12,-5 1-12,6-5 12,-1 0-12,-5-4 12,0-1-12,0 0 10,5 1-10,-5-6 8,-5 6-8,0-1 11,5 5-3,0 0-8,0 10 12,0 9-3,0 0-1,0 0 0,0 0 0,10 14-8,-5 5 12,6 9-12,0 1 12,-1 4-12,6 0-11,0 0 3,6 0 0,-1 5-146,0-10-29,6 1-5</inkml:trace>
        </inkml:traceGroup>
        <inkml:traceGroup>
          <inkml:annotationXML>
            <emma:emma xmlns:emma="http://www.w3.org/2003/04/emma" version="1.0">
              <emma:interpretation id="{3E7D52BC-3645-4FCF-9CD3-14950DF42A5A}" emma:medium="tactile" emma:mode="ink">
                <msink:context xmlns:msink="http://schemas.microsoft.com/ink/2010/main" type="inkWord" rotatedBoundingBox="7912,7558 8878,7565 8875,7965 7909,7957"/>
              </emma:interpretation>
              <emma:one-of disjunction-type="recognition" id="oneOf2">
                <emma:interpretation id="interp10" emma:lang="en-AU" emma:confidence="0">
                  <emma:literal>are</emma:literal>
                </emma:interpretation>
                <emma:interpretation id="interp11" emma:lang="en-AU" emma:confidence="0">
                  <emma:literal>ave</emma:literal>
                </emma:interpretation>
                <emma:interpretation id="interp12" emma:lang="en-AU" emma:confidence="0">
                  <emma:literal>aye</emma:literal>
                </emma:interpretation>
                <emma:interpretation id="interp13" emma:lang="en-AU" emma:confidence="0">
                  <emma:literal>ate</emma:literal>
                </emma:interpretation>
                <emma:interpretation id="interp14" emma:lang="en-AU" emma:confidence="0">
                  <emma:literal>age</emma:literal>
                </emma:interpretation>
              </emma:one-of>
            </emma:emma>
          </inkml:annotationXML>
          <inkml:trace contextRef="#ctx0" brushRef="#br0" timeOffset="2846.6006">3130 558 2163,'0'0'48,"-10"0"9,-6-4 3,0-1 0,5-5-48,0 6-12,-5-6 0,0 6 0,6-6 112,-1 1 20,-5-6 4,0 11 1,11-6-61,-11 1-12,-5-1-2,5 6-1,-6-1-48,6 5-13,6 0 0,-1 0 0,0 5 0,1 4 0,10-9 0,-5 14 0,5 0 0,0 1 0,-6 4 0,6-1 0,6 1 0,-6 5 0,0 0 0,0-5 0,15 0 0,-4-1 0,0 6 0,-1-10 0,1 1-46,0-1-14,-1 5-4,1-10 0,-11-9 52,11 10 12,-11-10 0,16 4 0,-16-4 0,0 0 0,0 0-10,16-4 10,-6-6 0,1-4 0,-6-5 0,1 0 0,-1 0 0,-5 0 0,5-4 0,-5 4 0,5-5 0,1 5 0,-6-5 0,0 10 0,0 0 19,0 5-2,0-1 0,0 10 0,0 0 2,0 0 0,0 0 0,0 0 0,16 5 7,0 9 2,-6 0 0,12 5 0,-6 5-28,0-5 0,-6 4-9,6 1 9,0 0 0,0-1 0,0 1 8,-5-5-8,-1-5-46,1 5-15,5-5-3,-11 0-1,-5-14-165,0 0-33,0 0-6,0 0-2</inkml:trace>
          <inkml:trace contextRef="#ctx0" brushRef="#br0" timeOffset="3328.7654">3301 596 1497,'0'0'66,"0"10"14,5 4-64,-5 0-16,0 5 0,5-5 0,6 5 89,-6 5 15,1-5 2,-1 0 1,0-10-18,6 5-3,-6-4-1,0 4 0,-5-14-17,0 0-3,0 0-1,6 9 0,-6-9-40,0 0-9,0 0-2,0 0 0,0 0 13,0-14 2,0 5 1,0-10 0,0 0-6,0 0-2,-11-5 0,6 5 0,5 0 3,0 1 1,-6 3 0,1 1 0,5 0 12,0 0 3,0 4 0,0 10 0,0-9-31,0 9-9,11-10 0,-1 6 0,1-1 17,5 5-3,0 0-1,0 0 0,5 0-22,-5 0-5,0 0-1,6 0 0,4 0 15,-5 0 0,-5 0 0,0 0 0,0 0 0,0 0 0,-16 0 0,0 0 0,0 0 0,0 0 0,16 0 0,0-5 0,-16 5 0,0 0 0,11-9 0,-11 9 0,0 0 0,5-10 0,-5-4 0,0 5 0,-5-6 0,0 6 0,-11-5 0,5 4 0,0-4 0,1 5 0,-12-1 0,6 1 0,0 4 0,0 5 0,-5 0 0,11 5 0,-1 4 0,6 1 0,5 9 0,-6 0 0,1-1 0,10 6 0,1 4 0,10 1 0,-6-1 0,6-4 0,0 4 0,5 1 0,6-1 0,0 0 0,-1-9 0,1 0 0,10-9-60,-5 4-8,0-5-3,-5-9-1138</inkml:trace>
        </inkml:traceGroup>
        <inkml:traceGroup>
          <inkml:annotationXML>
            <emma:emma xmlns:emma="http://www.w3.org/2003/04/emma" version="1.0">
              <emma:interpretation id="{0381A730-CAC4-484F-9381-A1859F331A24}" emma:medium="tactile" emma:mode="ink">
                <msink:context xmlns:msink="http://schemas.microsoft.com/ink/2010/main" type="inkWord" rotatedBoundingBox="9348,7328 10349,7326 10350,7984 9349,7986"/>
              </emma:interpretation>
              <emma:one-of disjunction-type="recognition" id="oneOf3">
                <emma:interpretation id="interp15" emma:lang="en-AU" emma:confidence="0">
                  <emma:literal>not</emma:literal>
                </emma:interpretation>
                <emma:interpretation id="interp16" emma:lang="en-AU" emma:confidence="0">
                  <emma:literal>nd</emma:literal>
                </emma:interpretation>
                <emma:interpretation id="interp17" emma:lang="en-AU" emma:confidence="0">
                  <emma:literal>nol</emma:literal>
                </emma:interpretation>
                <emma:interpretation id="interp18" emma:lang="en-AU" emma:confidence="0">
                  <emma:literal>nod</emma:literal>
                </emma:interpretation>
                <emma:interpretation id="interp19" emma:lang="en-AU" emma:confidence="0">
                  <emma:literal>nix</emma:literal>
                </emma:interpretation>
              </emma:one-of>
            </emma:emma>
          </inkml:annotationXML>
          <inkml:trace contextRef="#ctx0" brushRef="#br0" timeOffset="3930.9508">4269 525 2084,'0'0'46,"0"0"10,0 0 1,0 0 1,0 0-46,0 0-12,0 0 0,11 14 0,-11 1 76,5 4 14,6-5 2,-6 5 1,6 0-23,-6 0-5,1-1-1,4 6 0,-4-5-51,-1 0-13,0 0 0,1 0 0,4-5 0,-5 0-16,-5-14 3,0 0 1,0 0 12,0 0 16,0 0-3,0 0-1,0 0-12,0 0 0,0 0 0,-5-9 0,0-1 0,-6-18 0,1 4 0,10 15 0,0-5 0,0-1 0,0 1 0,0 0 0,5 0 0,0 4 0,1-4 0,-1 0 0,5 5 18,1-1 1,0 5 0,5 1 0,0-1 21,-6 5 4,1 0 0,5 5 1,-11 4-34,11 1-11,6 4 0,-1 0 0,-5-5 19,0 10-3,0-5-1,0 5 0,5 0-15,-5-4 0,-5-1 0,5 0 0,-6 0-24,6 0-7,-10-4-1,4-1-1,-10-9-131,5 10-27,6-6-5,-11-4-521,0 0-105</inkml:trace>
          <inkml:trace contextRef="#ctx0" brushRef="#br0" timeOffset="4346.2191">4754 573 1677,'0'0'36,"0"0"8,0 0 2,0 0 2,0 0-38,0 0-10,0 0 0,0 0 0,0 0 116,0 0 20,5 9 5,0 5 1,-5-4-36,6 4-7,-6-14-2,5 9 0,0 10-46,1-5-10,-1 1-1,6 4-1,-6-5-22,6 5-4,-1-5-1,1 0 0,0 0-12,-1 1 9,1-6-9,-1 0 8,1 1-25,-6-5-6,11-1-1,-5 1 0,-11-5 40,0 0 8,11-5 2,-1 1 0,-4-1-17,-1-5-9,6 1 10,-6 4-10,0-9 10,1 5-10,-6-6 10,-6 1-10,1 5 8,0-5-8,-1 4 0,1-4 0,0 4 0,-1 1 0,-4-1 0,-1 6 0,0-6-10,1 1-2,-1 4 0,0 0 0,1 1 12,-1-1-8,11 5 8,0 0-8,0 0 8,0 0 0,-5 0 0,5 0 0,0 0 8,0 0 3,0 0 1,0 0 0,0 0 7,0 0 1,0 0 1,10 0 0,6 5 0,6-1 0,-6 1 0,5 0 0,-5-5-1,5 0-1,6 5 0,-6-5 0,0 4-1,1-4 0,-1 0 0,6 0 0,-6 0-10,6 0-8,-6 0 9,0-4-9,-5-1-19,-5 5-9,-1-5-3,-10 5 0,11-5-158,0-4-32,-6 4-7</inkml:trace>
          <inkml:trace contextRef="#ctx0" brushRef="#br0" timeOffset="4523.1479">4956 170 2041,'0'0'90,"0"0"19,-5 15-87,5-1-22,0-5 0,5 10 0,-5 5 137,11 0 23,-6 4 5,11 5 1,0 5-57,5 4-11,0 6-2,1-1-1,4-4-59,6 4-12,-5-4-3,5-1 0,0-9-148,5-4-29</inkml:trace>
        </inkml:traceGroup>
        <inkml:traceGroup>
          <inkml:annotationXML>
            <emma:emma xmlns:emma="http://www.w3.org/2003/04/emma" version="1.0">
              <emma:interpretation id="{288FA89E-6C5E-4F86-A0C0-4DC9DEEAB22F}" emma:medium="tactile" emma:mode="ink">
                <msink:context xmlns:msink="http://schemas.microsoft.com/ink/2010/main" type="inkWord" rotatedBoundingBox="11026,7432 14155,7808 14067,8539 10938,8162"/>
              </emma:interpretation>
              <emma:one-of disjunction-type="recognition" id="oneOf4">
                <emma:interpretation id="interp20" emma:lang="en-AU" emma:confidence="0">
                  <emma:literal>happy,</emma:literal>
                </emma:interpretation>
                <emma:interpretation id="interp21" emma:lang="en-AU" emma:confidence="0">
                  <emma:literal>happy</emma:literal>
                </emma:interpretation>
                <emma:interpretation id="interp22" emma:lang="en-AU" emma:confidence="0">
                  <emma:literal>happy.</emma:literal>
                </emma:interpretation>
                <emma:interpretation id="interp23" emma:lang="en-AU" emma:confidence="0">
                  <emma:literal>hoppy,</emma:literal>
                </emma:interpretation>
                <emma:interpretation id="interp24" emma:lang="en-AU" emma:confidence="0">
                  <emma:literal>hoppy</emma:literal>
                </emma:interpretation>
              </emma:one-of>
            </emma:emma>
          </inkml:annotationXML>
          <inkml:trace contextRef="#ctx0" brushRef="#br0" timeOffset="5670.3534">5946 275 2185,'0'0'48,"0"0"9,0 0 3,0 0 2,0 0-50,0 0-12,0 0 0,0 0 0,0 0 54,5 9 8,1 5 2,4 5 0,-4 0-51,4 5-13,6-1 0,-5 6 0,0-1 56,5 10 7,-6-10 1,1 1 0,5-1-52,-6-4-12,1-1 0,0 1 0,-6 0-16,0-5-7,1-5-1,-1-5 0,-5-9 24,0 0 0,0 0 0,0 0 8,0 0 0,0 0 0,0 0 0,0 0 0,0 0-8,0 0 0,0-9 9,0-5-9,5-1 0,-5 6 0,6-5 0,-1 0 0,0-1 0,1 1 0,4 0 0,1 5 0,0-1 0,-1 1 0,1-1 0,5 5 0,-6 1 0,1 8 0,0 6 0,5-5 0,0 9 8,5 0-8,-10 0 8,5 0-8,0 5 8,0 5-8,-1 0 10,1-1-10,6 6-19,-12-6-9,6-4-3,0 0 0,0 0-158,0-5-32,-5 1-7</inkml:trace>
          <inkml:trace contextRef="#ctx0" brushRef="#br0" timeOffset="6018.0725">6697 634 1728,'0'0'76,"0"0"16,-6-9-73,1-1-19,-6 1 0,1-1 0,-1 1 148,0-1 27,1 6 5,-6-1 0,5-5-69,0 10-15,-5-4-2,6 8-1,10-4-40,-11 0-8,0 5-1,6 5-1,-5-1-27,4 1-4,6 4-2,0 5 0,0-5-10,6 5 0,-1 0 0,0 0 0,6 0-11,-1-1 11,1-3-8,0 4 8,-6-10-14,6 1 2,-1-1 1,1-4 0,5-1-2,-5-4-1,-11 0 0,10-9 0,-4 4 2,4-4 0,-4-5 0,-1-1 0,0-4 12,-5 5 0,0-5-10,6 0 10,-6 5-24,-6 0 0,6 0 0,0 0 0,0 4 40,0 10 8,0 0 2,0 0 0,0 0-26,0 0 0,0 0 0,0 0 0,0 0-16,0 0-8,11 10-1,0 4-1,-6-5 26,0 5 8,11-4 0,-5 4 0,-1-4-64,1 4-13,0-9-3,5 4-678,-16-9-136</inkml:trace>
          <inkml:trace contextRef="#ctx0" brushRef="#br0" timeOffset="6498.1507">6872 506 576,'0'0'51,"0"0"-41,0 0-10,0 19 0,0-5 258,6 5 50,-1 0 9,5 0 3,1 0-154,0 0-30,5 5-7,-6-1-1,1 1-92,5 4-20,0 1-3,0 4-1,0 0 16,5 5 2,-5 0 1,0 0 0,5-1-7,1-3-2,-12 3 0,6-8 0,-5-1-8,0-9-2,-6 0 0,0-5 0,1-9-12,-6-5 0,0 0 8,0 0-8,0 0 0,-16-24-16,0-4 3,10 14 1,-4-5 12,-1-5-9,0 1 9,1-1-8,-6-5 8,0 1 0,0-5 0,0 0 0,0 4 0,0-4 14,0 0-3,5 0-1,-5 0 5,6 5 1,4-6 0,1 6 0,-6 4 0,11 1 1,6-1 0,-1 0 0,6 10 11,-1 0 1,1 0 1,0 4 0,5 6 21,0-1 4,0 5 1,0 0 0,-1 0-48,1 9-8,0 1 0,0-1 0,0 1 8,0-1 8,-5 1 0,0 4 1,-1-5-8,1 6-1,-6-6-8,-5 5 12,0-14-12,0 10 11,0 4-11,0-14 10,-5 9-10,0 1 0,-6 4-10,0-9 10,-5-1-22,0 6 2,0-5 0,-5-5 0,5 4-28,0-4-6,0 0-1,0-4 0,11 4-102,-6-5-21,-5-5-4,6 6-829</inkml:trace>
          <inkml:trace contextRef="#ctx0" brushRef="#br0" timeOffset="6937.5093">7277 568 1792,'0'0'40,"0"0"8,10 9 1,1 1 1,-6-1-40,6 5-10,0 1 0,-1-1 0,6 9 88,-5 1 15,5 0 3,-6 4 1,6 1-52,-5-6-11,0 6-1,-1 4-1,6-5-21,0 5-4,-5-4-1,0-6 0,-6 1-16,0-5 0,1 0 0,-1-10 0,-5-9 0,0 0 0,0 0 0,0 0 0,0 0 0,-11-9 0,6-1 0,-6-4 0,1-10 0,4 6-12,-4-6 12,-1 0-12,0-4 12,6 4 0,-11-4 0,11-1 0,-11 1 10,5 4 5,6-4 1,0 4 0,-1 1-16,6 4 0,0 0 0,0 9 0,0 10 56,0-14 6,11 5 1,-11 9 0,5-10-50,11 1-13,-5 4 0,-1 5 0,6 0 50,-5 0 5,0 0 1,5 5 0,0-5-39,0 9-7,-6-4-2,1 4 0,0 1-8,-1-1 0,1 1 0,-6 4 0,-5-5 32,5 1 4,-5 4 0,0-14 1,-5 14-24,0 1-5,0-1 0,-6 0-8,6-5-12,-6-4-8,0 0-3,1 0 0,-6-1-15,5-4-3,0-4-1,-5-6 0,6 5-52,-1-4-10,0-1-3,6-4 0,0 5 0,-1-5 0,1 4 0,5-4-861</inkml:trace>
          <inkml:trace contextRef="#ctx0" brushRef="#br0" timeOffset="7256.1508">7601 525 1569,'0'0'69,"0"0"15,0 0-67,11 10-17,0-1 0,5 5 0,-6 1 141,-4-6 25,4 5 5,1 0 1,0 1-87,-1-1-17,6 0-3,0 0-1,5 0 0,-5 1 0,0-1 0,6 0 0,-1 0-41,0 0-9,-10-9-2,5 5 0,0-6-12,0-4-16,-6 0 3,-10 0 1,11 0 27,-6-9 5,1-1 2,-6-4 0,5 0-35,-5-5-7,0 0-2,0 5 0,-5-5 46,5-5 10,0 5 2,0 1 0,-6-1-18,6 4-3,-5 1-1,5 0 0,0 5 0,0 9 0,0 0 0,0 0 0,0 0-14,0 0 0,11 4 0,-1 10 0,6 5 28,0 0 4,-5 5 0,5 4 0,0 1-20,0 9-4,0-5-8,0 9 12,5-4-40,0 5-9,-5-5-2,6 9 0,-1-5 39,0 6 0,-5-10 0,6 4-861,-1-9-165</inkml:trace>
          <inkml:trace contextRef="#ctx0" brushRef="#br0" timeOffset="7577.954">8943 885 806,'0'0'72,"0"0"-58,0 9-14,0-9 0,0 0 351,0 15 67,0-1 14,0 9 2,10-4-291,-4 5-59,-1 4-11,0-4-2,6 4-71,0-4-13,5-5-3,-6 5-1134</inkml:trace>
        </inkml:traceGroup>
        <inkml:traceGroup>
          <inkml:annotationXML>
            <emma:emma xmlns:emma="http://www.w3.org/2003/04/emma" version="1.0">
              <emma:interpretation id="{2D32A141-1FFA-42FE-966E-716C37CFACFD}" emma:medium="tactile" emma:mode="ink">
                <msink:context xmlns:msink="http://schemas.microsoft.com/ink/2010/main" type="inkWord" rotatedBoundingBox="14442,7222 15978,7502 15838,8269 14302,7989"/>
              </emma:interpretation>
              <emma:one-of disjunction-type="recognition" id="oneOf5">
                <emma:interpretation id="interp25" emma:lang="en-AU" emma:confidence="0">
                  <emma:literal>then</emma:literal>
                </emma:interpretation>
                <emma:interpretation id="interp26" emma:lang="en-AU" emma:confidence="0">
                  <emma:literal>Then</emma:literal>
                </emma:interpretation>
                <emma:interpretation id="interp27" emma:lang="en-AU" emma:confidence="0">
                  <emma:literal>When</emma:literal>
                </emma:interpretation>
                <emma:interpretation id="interp28" emma:lang="en-AU" emma:confidence="0">
                  <emma:literal>when</emma:literal>
                </emma:interpretation>
                <emma:interpretation id="interp29" emma:lang="en-AU" emma:confidence="0">
                  <emma:literal>them</emma:literal>
                </emma:interpretation>
              </emma:one-of>
            </emma:emma>
          </inkml:annotationXML>
          <inkml:trace contextRef="#ctx0" brushRef="#br0" timeOffset="7859.6903">9305 606 1843,'0'0'164,"0"0"-132,0 0-32,0 0 0,0 0 158,0 0 25,0 0 5,0 0 0,0 0-64,10 0-12,-10 0-4,11-5 0,0 0-56,5 5-11,5 0-2,6 0-1,-6 5-13,5 0-2,1-5-1,0 4 0,-1-4-22,1 0 8,-6 10-8,6-5 0,-6-5-27,0 4-9,-5-4-3,0 5 0,0 0-238,-5-5-48</inkml:trace>
          <inkml:trace contextRef="#ctx0" brushRef="#br0" timeOffset="8086.0851">9342 241 864,'-5'29'76,"-1"-10"-60,-4-15-16,10-4 0,0 0 400,0 0 76,0 0 16,5 10 4,6-1-346,-1 6-69,-4 3-13,10 1-4,-6 10-51,6-1-13,5 5 0,1 10 0,-6-1 36,5 1 4,0 0 0,1-1 1,-6 1-41,5-5 0,-5-5-13,0-5 3,0 1-119,-6-1-24,6-4-5,-5-5-1014</inkml:trace>
          <inkml:trace contextRef="#ctx0" brushRef="#br0" timeOffset="8576.605">9651 118 2026,'-6'34'90,"6"-25"18,0-9-86,0 0-22,0 0 0,6 14 0,-6-4 122,5 9 20,0 4 4,6 1 1,0 4-70,-1 5-13,1 0-4,0-4 0,-1 4-22,1 10-5,5-6-1,-6 1 0,1-5-19,5 1-4,-11 3-1,6-4 0,0-4-8,-1-5 0,-4-6 0,4-3 8,-10-1-8,0-5 0,0-9 0,0 0 0,0 0-16,0 0 5,0 0 1,11-14 0,-6 0 10,1 0 0,-1-5-9,0-5 9,1 0 0,-6 6 0,5 3 0,0-4 0,1 1 0,-1-1 0,0 0-9,1 4 9,-1 6 0,0 0 0,6-1 0,-11 10 0,0 0 0,0 0 0,10 5 0,1 4 0,0 10 13,-6-5 0,6 10 0,-1 0 0,1-5-3,0 4-1,-1 6 0,6-6 0,-5-4-9,0 0-16,5 0 4,-6 0 1,-5-5-150,6 5-31,0-9-5,-1 4-895</inkml:trace>
          <inkml:trace contextRef="#ctx0" brushRef="#br0" timeOffset="8817.5651">10146 748 1652,'0'0'73,"0"0"15,0 0-70,0 0-18,0 0 0,10-5 0,6-9 136,0 4 23,-10 1 5,4 4 0,6-4-51,-10-1-10,4-4-3,1 4 0,-6 1-22,0 0-5,1-6-1,-1 6 0,0 4-29,1-9-7,-6 0 0,5 0-1,-10-1-21,5 1-4,-6-5-1,1 5 0,0 0-9,-6 0 0,1 4 9,-1 1-9,0 4 0,1 5-8,-6 5 0,5 0 0,0 4-8,6 0 0,-6 6-1,6 4 0,0-1 3,5 6 1,0-5 0,0 5 0,0-1 13,0 1-11,10 4 11,1-4-10,5-5 10,-5 5 0,5-5 0,0-5 0,0-5 0,5 5 0,-5-4 0,0-1 0,5-4-53,-5 0-9,0-10-2,0 5 0,0-5-43,0 1-9,-5-11-1,4 1-597,-9 5-119</inkml:trace>
          <inkml:trace contextRef="#ctx0" brushRef="#br0" timeOffset="9080.8865">10476 497 691,'0'0'30,"0"0"7,0 0-29,0 0-8,0 9 0,0 6 0,5-1 292,-5 0 58,0 5 11,5-5 3,-5 5-203,6 0-40,-1-5-8,0 5-1,1 0-49,-1 5-10,0-5-1,6-1-1,-6-3-12,1-6-3,-1 5 0,-5-14 0,0 0-2,0 0-1,5 5 0,-5-5 0,0 0-16,0 0-3,6-5-1,-6 5 0,0 0 19,10-14 4,-10-10 1,6 6 0,-1 3-8,0 1-1,0 0-1,1-5 0,-6 0 5,5 5 2,0 4 0,1 1 0,-1 0-12,-5 9-2,0 0-1,0 0 0,16 0-7,0 9 0,-5 5-1,5 0 0,-6 5-11,6 0 0,0 0 0,0 5 8,-5-1-68,5-4-13,0-4-3,5 4-870,0-5-174</inkml:trace>
        </inkml:traceGroup>
        <inkml:traceGroup>
          <inkml:annotationXML>
            <emma:emma xmlns:emma="http://www.w3.org/2003/04/emma" version="1.0">
              <emma:interpretation id="{F5106465-FCD5-4796-84D2-9667C2C2302D}" emma:medium="tactile" emma:mode="ink">
                <msink:context xmlns:msink="http://schemas.microsoft.com/ink/2010/main" type="inkWord" rotatedBoundingBox="16647,7690 17953,7731 17928,8509 16623,8467"/>
              </emma:interpretation>
              <emma:one-of disjunction-type="recognition" id="oneOf6">
                <emma:interpretation id="interp30" emma:lang="en-AU" emma:confidence="0">
                  <emma:literal>you</emma:literal>
                </emma:interpretation>
                <emma:interpretation id="interp31" emma:lang="en-AU" emma:confidence="0">
                  <emma:literal>You</emma:literal>
                </emma:interpretation>
                <emma:interpretation id="interp32" emma:lang="en-AU" emma:confidence="0">
                  <emma:literal>your</emma:literal>
                </emma:interpretation>
                <emma:interpretation id="interp33" emma:lang="en-AU" emma:confidence="0">
                  <emma:literal>yon</emma:literal>
                </emma:interpretation>
                <emma:interpretation id="interp34" emma:lang="en-AU" emma:confidence="0">
                  <emma:literal>y0u</emma:literal>
                </emma:interpretation>
              </emma:one-of>
            </emma:emma>
          </inkml:annotationXML>
          <inkml:trace contextRef="#ctx0" brushRef="#br0" timeOffset="9618.7513">11594 610 1728,'0'0'76,"-6"0"16,6-4-73,-5-6-19,0 1 0,-1-1 0,1 1 196,5-1 35,0 10 7,0 0 2,0 0-135,0 0-26,0 0-6,11 15-1,-1-6-47,1 10-9,-6 0-3,11 5 0,-5-1-13,5 6 0,5-6 8,-5 1-8,-5-5 0,10 0-8,-5-10 8,0 5-13,-5-4 13,-1-1 0,-10-9 0,16 5 0,-5-10 0,-1 1 0,-10 4 0,11-5 0,0-9 0,-1 4 0,-10-4 0,6 0 0,-6 0 0,5-5 0,-5 0 0,5-5 0,-5 5 0,0 5 0,6-10 0,-6 15 0,-6-1 0,6 10 0,0 0 0,0-9 0,0 9 0,0 0 0,0 0 0,0 0 0,16 5 0,-10 4 0,4 10 0,1 0 0,0 5 0,-1-1 0,1 6 0,5 4 0,-6-5 32,6 10 10,-5 0 2,5 9 0,0 1-29,0 4-6,0 0-1,-5-5 0,5 0-8,-6-4-16,1-10 4,5 0 1,-6-9-146,1-5-30,0 0-5</inkml:trace>
          <inkml:trace contextRef="#ctx0" brushRef="#br0" timeOffset="9893.5838">12120 606 1324,'-5'28'59,"5"-18"12,0 4-57,0 0-14,0 0 0,5 10 0,1-5 247,-1 4 46,6-4 10,-6 0 1,6 5-184,-1 0-36,1-6-8,5 1-2,-5 0-37,-1-4-7,6-6-2,-5 0 0,0-4-11,5-5-2,-6 0-1,1 0 0,-1-5 1,1-4 0,-6-5 0,1 0 0,-1-1-1,-5-8 0,0-1 0,0 0 0,0 6 4,-5-6 1,-1-5 0,-4 6 0,-1-1-6,0 0-1,-4 1 0,-1 9 0,-6-5-12,1 5-10,0 4 2,-1 1 0,1-6-42,0 15-8,5 0-2,0 5-800,5 5-161</inkml:trace>
          <inkml:trace contextRef="#ctx0" brushRef="#br0" timeOffset="10443.407">12509 582 1713,'0'0'76,"0"0"16,0 0-74,0 0-18,0-5 0,-5 1 0,5 4 166,0 0 30,0-5 5,0 5 2,-6-5-72,6 5-15,0 0-2,0 0-1,0 0-53,0 0-12,0 0-1,6 19-1,-6-5-30,5 10-5,6-5-2,-6 9 0,11-4-9,-5 0 0,5-6 0,-6 6 0,-10 0 0,11-5 0,0-5 0,4 5 0,1-10 0,-5 1 0,0-1-8,-6-4 8,-5-5-14,0 0 2,0 0 0,16 0 0,-5-5 0,5 0 1,-11 1 0,0-10 0,6 4 3,-6-9 0,-5 0 0,6 0 0,-6-4 8,0 4 0,0-10-9,0 10 9,0 0 0,-6 1 0,6-1-9,0 0 9,0 5 0,0 4 0,0 10 0,0 0 0,0 0 15,0 0-3,0 0-1,0 0 0,0 0 1,6 14 1,4 0 0,1 10 0,0 0-13,4 4 0,1-4-9,6-1 9,-6 1-139,0 0-21,0-5-5</inkml:trace>
        </inkml:traceGroup>
        <inkml:traceGroup>
          <inkml:annotationXML>
            <emma:emma xmlns:emma="http://www.w3.org/2003/04/emma" version="1.0">
              <emma:interpretation id="{F687789E-AD9A-4BE9-8F01-6DB4B7F1E5FD}" emma:medium="tactile" emma:mode="ink">
                <msink:context xmlns:msink="http://schemas.microsoft.com/ink/2010/main" type="inkWord" rotatedBoundingBox="18296,7707 19072,7544 19165,7985 18389,8147"/>
              </emma:interpretation>
              <emma:one-of disjunction-type="recognition" id="oneOf7">
                <emma:interpretation id="interp35" emma:lang="en-AU" emma:confidence="0">
                  <emma:literal>are</emma:literal>
                </emma:interpretation>
                <emma:interpretation id="interp36" emma:lang="en-AU" emma:confidence="0">
                  <emma:literal>ave</emma:literal>
                </emma:interpretation>
                <emma:interpretation id="interp37" emma:lang="en-AU" emma:confidence="0">
                  <emma:literal>awe</emma:literal>
                </emma:interpretation>
                <emma:interpretation id="interp38" emma:lang="en-AU" emma:confidence="0">
                  <emma:literal>aye</emma:literal>
                </emma:interpretation>
                <emma:interpretation id="interp39" emma:lang="en-AU" emma:confidence="0">
                  <emma:literal>ate</emma:literal>
                </emma:interpretation>
              </emma:one-of>
            </emma:emma>
          </inkml:annotationXML>
          <inkml:trace contextRef="#ctx0" brushRef="#br0" timeOffset="11182.461">13318 620 518,'0'33'23,"0"-33"5,0 0-28,5-5 0,-5 1 0,6-1 0,-6 0 325,5 0 60,-5 5 12,0-4 3,0-1-190,0 5-38,0 0-7,-5-10-1,-1 6-68,6 4-12,-5-5-4,-6 5 0,6 0-53,-6 0-11,11 0-3,-10 5 0,10-5-13,-11 9 0,1 1 0,-1 4 0,11-5 0,0-9-18,-5 10 4,5 4 1,0-5-31,5 6-5,0-6-2,6 5 0,-6 0 51,1 1 14,4-1 1,-5 0 0,-5-14-24,16 10-5,-5-6-1,0 6 0,-11-10 15,16 4 8,-6 1 0,-10-5-8,0 0 0,0 0 0,6-9-10,-1-1 10,0-4 0,6 5 0,-11-6 0,5 1 0,-5 0 0,-5 0 0,5 4 0,0 1 0,-5-1 0,5 1 0,0 9 0,0 0 0,0 0 22,0 0 12,0 0 2,0 0 1,10 5-8,-10-5-1,11 4-1,0 6 0,-1 4-37,1-4-7,0-1-2,-1 5 0,6 0-9,0 1-1,-5-6-1,-1 1 0,-10-10-59,6 9-12,4 0-3,-10-9-634,0 0-127</inkml:trace>
          <inkml:trace contextRef="#ctx0" brushRef="#br0" timeOffset="11532.6288">13542 625 1036,'0'0'46,"0"9"10,5 1-45,0-1-11,-5-9 0,11 9 0,0 10 259,-6 0 49,6-9 11,-1 4 1,1 5-190,-1-5-38,1 0-8,-6-4-2,1 4-38,-1-5-8,0 1-2,-5-10 0,0 0-18,11 5-4,-11-5-1,0 0 0,0 0 1,0 0 1,0 0 0,0 0 0,5-10-3,-5 1-1,0-10 0,0 5 0,0-5-9,0 0 10,0 0-10,-5 0 10,5 0-1,0 0 0,5 5 0,-5 4 0,6 1 8,-6 9 2,5-10 0,6 1 0,-1 4 1,1-4 1,0 9 0,5 0 0,0 0-6,0-5-2,-1 5 0,7 0 0,-6 0-5,5 0-8,-5 0 11,0-5-11,0 5 12,0-4-12,-5 4 12,5 0-12,-6-10 12,1 5-12,-11 5 12,10-4-12,1-1 14,-11 5-4,0 0-1,0-14 0,5 4-9,-5 1 12,-5-1-12,5-4 12,0 5-12,-5-5 0,-6 4 9,6 1-9,0-1 0,-6 1 0,-5-1-10,5 1 10,6 4-25,-6 5 1,-5 9 1,6 1 0,-1-1-5,0 10-2,1 5 0,-1 0 0,6-1 8,5 1 2,0 4 0,5 1 0,0 4 12,6-5 8,0 1-10,5-1 10,5-4-8,-5-1 8,5-4 0,1-5-9,4-4-11,-5-1-3,6-4 0,0-5-789,5 0-157</inkml:trace>
        </inkml:traceGroup>
        <inkml:traceGroup>
          <inkml:annotationXML>
            <emma:emma xmlns:emma="http://www.w3.org/2003/04/emma" version="1.0">
              <emma:interpretation id="{70EE487B-FE46-4BED-8BE9-3582895BAF04}" emma:medium="tactile" emma:mode="ink">
                <msink:context xmlns:msink="http://schemas.microsoft.com/ink/2010/main" type="inkWord" rotatedBoundingBox="19854,7460 20695,7099 20989,7786 20148,8146"/>
              </emma:interpretation>
              <emma:one-of disjunction-type="recognition" id="oneOf8">
                <emma:interpretation id="interp40" emma:lang="en-AU" emma:confidence="0">
                  <emma:literal>not</emma:literal>
                </emma:interpretation>
                <emma:interpretation id="interp41" emma:lang="en-AU" emma:confidence="0">
                  <emma:literal>nod</emma:literal>
                </emma:interpretation>
                <emma:interpretation id="interp42" emma:lang="en-AU" emma:confidence="0">
                  <emma:literal>net</emma:literal>
                </emma:interpretation>
                <emma:interpretation id="interp43" emma:lang="en-AU" emma:confidence="0">
                  <emma:literal>no</emma:literal>
                </emma:interpretation>
                <emma:interpretation id="interp44" emma:lang="en-AU" emma:confidence="0">
                  <emma:literal>now</emma:literal>
                </emma:interpretation>
              </emma:one-of>
            </emma:emma>
          </inkml:annotationXML>
          <inkml:trace contextRef="#ctx0" brushRef="#br0" timeOffset="12097.7083">14904 606 1440,'0'0'128,"0"0"-103,0 0-25,0-10 0,0 1 148,0-5 25,0 4 5,0-4 1,0 4-18,6 6-3,-1-1-1,-5 5 0,0 0-69,0 0-13,5 9-3,11 6-1,-10 4-63,10 0-8,-6-1-9,-5 1 9,6 0 0,-6 0 0,1 0 0,-1-5 0,-5-14 44,5 15 16,-5 3 3,6-3 1,-1-6-75,-5-9-14,0 0-3,0 0-1,0 0 13,0 0 4,0 0 0,0 0 0,0 0 3,0 0 1,-5-9 0,5-6 0,0 1-6,0-5-1,0 5 0,0-5 0,0 0 15,5 0 13,-5 5-2,5-5-1,-10 5-10,10 5-14,-5-6 3,11 1 1,-6 5 26,1-1 6,-1 1 1,6 4 0,5 0 0,-6 10 0,6 0 0,-5 4 0,5 1-6,0 4-1,-6 0 0,6 5 0,-5-5-16,5 5 8,0-5-8,-5 5 0,5 0 0,-6 0-22,1 0 3,-6 5 1,6-1-130,5-4-25,-11-9-6,0-1-996</inkml:trace>
          <inkml:trace contextRef="#ctx0" brushRef="#br0" timeOffset="12495.2563">15383 511 230,'0'24'10,"0"-24"2,0 0-12,0 0 0,0 0 0,0 0 0,0 0 456,0 0 88,0 0 17,0 0 4,-10 9-361,10-4-72,-6 4-14,6 1-3,0-10-62,6 19-12,-1 4-2,0 6-1,1-10-27,-1 0-11,6-15 8,-1 6-8,1 4 0,-6-9 0,-5-5 8,16 9-8,-16-9 0,11 5 0,-11-5 0,0 0 8,0 0-8,5-9 0,1 4 9,-6 5-9,0 0 0,0 0-8,0-14 0,0-5 0,-6 4-15,-4 6-2,4-5-1,1 0 0,-6-5-2,1 0-1,-1 5 0,6-1 0,-11 1 19,10-5 10,-4 5-10,-1 0 10,6-5 0,-1 0 0,1 5 11,5 0-3,0 14 24,5-10 6,-5 10 1,6-14 0,4 9 1,6 1 0,-5-11 0,10 1 0,-5 9-6,0 10-1,0 5 0,5-1 0,1 1 0,4-1 0,-4-4 0,4 4 0,1 1-7,5-6-2,0 1 0,0 0 0,-6-5-16,-4 0-8,-1 0 0,0 0 8,-10 0-36,-11 0-8,10-5-2,-10 5 0,0 0-185,0 0-37,11-9-7</inkml:trace>
          <inkml:trace contextRef="#ctx0" brushRef="#br0" timeOffset="12653.3556">15548-28 1382,'0'0'123,"0"0"-99,-10 9-24,10-9 0,0 0 224,0 14 39,0 5 8,5 5 1,0 0-112,6 4-22,0 10-5,5 0-1,-6 9-55,6 10-11,0 0-2,5-1-1,-5 6-43,11-5-8,0-1-1,5 15-926,-6-14-185</inkml:trace>
        </inkml:traceGroup>
        <inkml:traceGroup>
          <inkml:annotationXML>
            <emma:emma xmlns:emma="http://www.w3.org/2003/04/emma" version="1.0">
              <emma:interpretation id="{79DAA6F7-7DDF-4B19-937D-EA0C118A688D}" emma:medium="tactile" emma:mode="ink">
                <msink:context xmlns:msink="http://schemas.microsoft.com/ink/2010/main" type="inkWord" rotatedBoundingBox="22006,7030 24245,7049 24235,8225 21996,8206"/>
              </emma:interpretation>
              <emma:one-of disjunction-type="recognition" id="oneOf9">
                <emma:interpretation id="interp45" emma:lang="en-AU" emma:confidence="0">
                  <emma:literal>smiling</emma:literal>
                </emma:interpretation>
                <emma:interpretation id="interp46" emma:lang="en-AU" emma:confidence="0">
                  <emma:literal>smiling g</emma:literal>
                </emma:interpretation>
                <emma:interpretation id="interp47" emma:lang="en-AU" emma:confidence="0">
                  <emma:literal>smiling 9</emma:literal>
                </emma:interpretation>
                <emma:interpretation id="interp48" emma:lang="en-AU" emma:confidence="0">
                  <emma:literal>Smiling</emma:literal>
                </emma:interpretation>
                <emma:interpretation id="interp49" emma:lang="en-AU" emma:confidence="0">
                  <emma:literal>smiling G</emma:literal>
                </emma:interpretation>
              </emma:one-of>
            </emma:emma>
          </inkml:annotationXML>
          <inkml:trace contextRef="#ctx0" brushRef="#br0" timeOffset="13250.6033">17103 487 1209,'5'0'108,"-10"0"-87,5-9-21,-6-5 0,1 0 230,0-5 42,5 9 8,-11-9 1,11 5-89,-11 5-19,6-6-3,-6 6-1,1-1-76,-1 1-15,0 9-3,1-5-1,-1 1-42,-5 4-9,6 4-2,-1 1 0,11-5-21,-11 14 0,1-4 0,4 4 0,1-5-13,0 6 2,5 3 1,5-3 0,0-1-5,6 0-1,-6 5 0,11-5 0,-5 5 4,-1-5 0,6-4 0,-5 4 0,5 0 12,-5-4 0,5-6 0,-6 6 0,1-1 0,0-4 0,-11-5 0,0 0 0,0 0 0,5 5 0,0 4 0,-5-9 0,0 0 0,0 0 0,0 0 0,0 0 0,0 0 0,0 0-11,0 0 2,-10 5 0,-1 4-29,0-9-6,1 0 0,-1 5-1,0 0-9,1 4-2,-6-4 0,5 0 0,0-5-4,1 4-2,-1 1 0,1 5 0,10-10-31,-11 0-7,6 4 0,5-4-873</inkml:trace>
          <inkml:trace contextRef="#ctx0" brushRef="#br0" timeOffset="13850.4861">17108 549 576,'0'0'51,"0"0"-41,0 0-10,0 0 0,0 0 221,0 0 43,0 0 8,16-5 1,-16 5-90,0 0-19,0 0-3,0 0-1,5 0-53,-5 0-11,0 0-3,16 5 0,-10 4-35,4-4-7,-5 9-2,1 1 0,-6-15-21,5 9-5,0 5-1,1 0 0,-6-14-14,0 10-8,5-1 8,-5-9-8,0 0 0,0 0 0,0 0 0,0 0 0,0 0 0,0 0-13,0 0 5,0 0 8,0 0-13,5-9 5,-5-5 8,0-1-13,-5-3 13,5 3-12,0-4 12,0 5-12,0-5 12,5 5 0,-5 0 0,0 0 0,6 0 0,-6 4 0,10 1 0,-10 9 0,0 0 0,6-5 0,-6 5 0,0 0 0,10 9 9,6 1-1,-5-1-8,0 1 12,-1 4-12,1-5 11,0 6-11,-1-6 10,-10-9-10,6 14 0,4 0 0,1-4 8,-11-10-22,0 0-5,10 9-1,-10-9 0,0 0 28,0 0 6,11 5 1,-11-5 0,5 5-15,-5-5-15,0 0 3,0 0 1,0 0 11,0 0-8,0 0 8,16-5-8,-5 0 8,0-4 0,-11 9 8,5-14-8,6-1 0,-1 6 0,6 0 0,-5-1-8,-11 1 8,11-1 0,-1 1 0,6 4 0,0-4 0,-5 4 0,-1 0 0,6 0 0,6 5-12,-6 0-6,-6 0-2,6 5 0,-5-5-2,0 5-1,-1-5 0,1 9 0,-1-4 23,-10-5 0,11 5 0,-11-5 8,0 0 15,0 0 2,11 4 1,-11-4 0,0 0-12,0 0-2,0 0-1,0 0 0,0 0-11,0 0 0,0 0 0,0 0 0,0 0-9,0 0-4,0 0-1,0 0 0,0 0-30,0 0-5,0 0-2,0 0 0,10-4-109,-10 4-23,11 4-4,-11-4-698</inkml:trace>
          <inkml:trace contextRef="#ctx0" brushRef="#br0" timeOffset="14815.8871">17795 114 979,'-11'19'43,"11"-19"9,0 0-41,0 0-11,0 0 0,0 0 0,0 0 166,0 0 31,0 0 7,0 0-618,0 0-123</inkml:trace>
          <inkml:trace contextRef="#ctx0" brushRef="#br0" timeOffset="14394.5615">17848 293 2188,'0'0'48,"0"-4"11,-6-6 1,6 6 1,0 4-49,0 0-12,0 0 0,0 0 0,0 0 105,0 0 19,0 14 3,0 5 1,6 0-73,-1-1-15,-5 1-2,5 5-1,-5 0-25,11-1-4,-6 6-8,1 4 11,4-14-11,-4 4-9,4-4 9,-4 0-13,4-9-41,-4 4-8,-6 5-2,5-10-720,-5-9-145</inkml:trace>
          <inkml:trace contextRef="#ctx0" brushRef="#br0" timeOffset="14822.2533">17928-118 2052,'0'0'91,"0"0"18,0 0-87,0 0-22,0 0 0,0 0 0,0 0 111,10 19 17,-4 4 4,-1 1 1,6 4-68,-1 6-13,1 3-4,0 1 0,-1 0-23,1 0-5,-6 9 0,6 1-1,-1-6-19,6 1 0,-5-5 0,0-1 0,-1-8-48,6 13-14,-5-13-2,0-1-719,-1-9-143</inkml:trace>
          <inkml:trace contextRef="#ctx0" brushRef="#br0" timeOffset="14941.6289">18162 364 1580,'5'19'70,"0"-4"14,1-6-67,-6 5-17,5 0 0,6 5 0,-6 0 75,6-5 11,-1 1 2,1-6 1,-6 5-89,1-4-16,-1-6-4</inkml:trace>
          <inkml:trace contextRef="#ctx0" brushRef="#br0" timeOffset="15081.4942">18167 95 288,'0'0'25,"0"0"-25,0 0 0,0 0 0,0 0 288,0 0 53,0 0 11,0 0 1,0 0-297,0 0-56,0 0-17,0 0-659</inkml:trace>
          <inkml:trace contextRef="#ctx0" brushRef="#br0" timeOffset="15395.8937">18380 345 748,'11'24'33,"-11"-14"7,0 9-32,0-10-8,10 10 0,-4-5 0,-6 5 247,5 0 47,0-5 10,6 0 1,-6 1-154,1-6-31,-1-4-7,-5-5-1,0 0-47,0 0-9,0 0-3,0 0 0,0 0-20,11-5-4,-11 5-1,5-9 0,0-1-4,-5-9-2,6 0 0,-6 0 0,-6 0-12,6 0-2,6 1-8,-6-1 12,0 0 39,5 4 7,-5 1 2,5 5 0,1-1-45,-6 10-15,0 0 9,10-4-9,1 4 56,-11 0 7,10 9 1,1 5 0,0 0-64,5 1 0,-6 4-9,1 0 0,0 4 9,5-9 12,0 1-2,0-1-1,-6 0-82,1-5-17,5 1-3,-6-5-1,6-1-130,-5 1-25,0-5-6,5 0-1,-6-5 5,1 1 1,-11 4 0</inkml:trace>
          <inkml:trace contextRef="#ctx0" brushRef="#br0" timeOffset="15792.0027">18833 440 403,'0'0'36,"5"-9"-36,0-1 0,-5 1 0,-5-5 229,5-1 39,0 1 8,0-5 2,-5 0-30,5 0-7,0 0-1,-6 1 0,1-1-68,0 0-15,-6 4-2,6 1-1,5 10-66,-6-1-12,1 0-4,5 5 0,0 0-35,0 0-7,-5 19-2,-1 5 0,1-1-28,5 6 0,0-1 0,5 5 0,-5-4-27,0-1 2,11-4 0,0-1 0,-6-4-1,0-5 0,6 1 0,0-6 0,-1-4 6,-10-5 0,0 0 1,11 0 0,5-5 11,0-4 8,-11-1-12,0 1 12,6-10 0,0 0 0,-11-5 0,0 5 9,-6-4 11,12-1 3,-1 0 0,0 5 0,-10 0-2,5 5 0,5 5 0,1-1 0,-6 10-10,0 0-3,0 0 0,10 5 0,1 0-8,0 9 0,-1 5 0,1 5 0,10-1 0,-5 1 0,0 4 0,-5 5 0,5-4 0,5-6 0,-5 6 0,-11-1 0,-5 5 0,11-4 0,5 4 0,-5-5 0,-22 1 20,11-1-2,5 0 0,6-4 0,-11-5 8,0 5 2,0-5 0,0 4 0,5-9-12,-5 5-1,-16-4-1,0 3 0,6-8 0,-6 4 0,-11 0 0,0 0 0,1 1-14,-1-6 0,1 1 8,-6 4-8,-6-5-88,1 5-20,0-9-4,-6 0-820,6 0-165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31:20.69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699B60-4FDB-450C-B11A-6F86876BEFA4}" emma:medium="tactile" emma:mode="ink">
          <msink:context xmlns:msink="http://schemas.microsoft.com/ink/2010/main" type="writingRegion" rotatedBoundingBox="5468,10402 13925,10326 13933,11217 5476,11293"/>
        </emma:interpretation>
      </emma:emma>
    </inkml:annotationXML>
    <inkml:traceGroup>
      <inkml:annotationXML>
        <emma:emma xmlns:emma="http://www.w3.org/2003/04/emma" version="1.0">
          <emma:interpretation id="{49752E07-04C8-4A64-8241-D894BDD45266}" emma:medium="tactile" emma:mode="ink">
            <msink:context xmlns:msink="http://schemas.microsoft.com/ink/2010/main" type="paragraph" rotatedBoundingBox="5468,10402 13925,10326 13933,11217 5476,11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9EC88D-CD8C-48B7-ADA0-58FA0F9692B0}" emma:medium="tactile" emma:mode="ink">
              <msink:context xmlns:msink="http://schemas.microsoft.com/ink/2010/main" type="line" rotatedBoundingBox="5468,10402 13925,10326 13933,11217 5476,11293"/>
            </emma:interpretation>
          </emma:emma>
        </inkml:annotationXML>
        <inkml:traceGroup>
          <inkml:annotationXML>
            <emma:emma xmlns:emma="http://www.w3.org/2003/04/emma" version="1.0">
              <emma:interpretation id="{13BD1548-FFAA-44CC-833A-99B1D0303700}" emma:medium="tactile" emma:mode="ink">
                <msink:context xmlns:msink="http://schemas.microsoft.com/ink/2010/main" type="inkWord" rotatedBoundingBox="5468,10410 6080,10405 6088,11287 5476,11293"/>
              </emma:interpretation>
              <emma:one-of disjunction-type="recognition" id="oneOf0">
                <emma:interpretation id="interp0" emma:lang="en-AU" emma:confidence="0">
                  <emma:literal>If</emma:literal>
                </emma:interpretation>
                <emma:interpretation id="interp1" emma:lang="en-AU" emma:confidence="0">
                  <emma:literal>if</emma:literal>
                </emma:interpretation>
                <emma:interpretation id="interp2" emma:lang="en-AU" emma:confidence="0">
                  <emma:literal>It</emma:literal>
                </emma:interpretation>
                <emma:interpretation id="interp3" emma:lang="en-AU" emma:confidence="0">
                  <emma:literal>1f</emma:literal>
                </emma:interpretation>
                <emma:interpretation id="interp4" emma:lang="en-AU" emma:confidence="0">
                  <emma:literal>'f</emma:literal>
                </emma:interpretation>
              </emma:one-of>
            </emma:emma>
          </inkml:annotationXML>
          <inkml:trace contextRef="#ctx0" brushRef="#br0">0 0 1299,'0'0'57,"0"0"13,0 0-56,0 0-14,0 0 0,0 14 0,5-5 100,-5 1 18,6 4 3,-6 0 1,0-4-30,5 4-7,-5 5-1,5 0 0,1 0-35,-6 4-7,5 6-2,0-1 0,6 1-13,-6-1-3,1 5-1,-1-5 0,6 6-7,-6-11 0,6 6-1,-6-6 0,0 1-7,0 0-8,6-6 11,-6 1-11,1 0 0,-1 0 0,-5-5 0,5 5 0,1-4-60,4-6-7,-10-9-1,0 0-581,11 9-117</inkml:trace>
          <inkml:trace contextRef="#ctx0" brushRef="#br0" timeOffset="417.054">399 274 576,'0'0'51,"0"0"-41,0 0-10,0 0 0,0 0 204,0 0 40,0 0 7,0 0 1,0-5-96,0-9-19,-5 5-4,5-1-1,0 1-35,0-1-7,-5 1-2,5-1 0,0-4-16,0 5-3,-6-5-1,6-1 0,-5 1-33,0 0-7,5 0-2,-6 0 0,1-1-14,0 1-2,-1 0-1,1 0 0,5 0-9,-11 4 8,6 1-8,-6 4 8,1 0-8,4 1 0,6 4 0,0 0 8,0 0-8,0 0 0,0 0 0,-5 9 0,-6 5 0,11 0 0,-5 1-9,5 4 9,5 4 0,-5 6-12,11 4 12,-6 0-10,1 5 10,4 0 0,6 4 0,-5-4-8,5 5 8,5-1 0,-5-4 0,6 5 0,-7-6 0,-4 1 0,5 0 0,5 0 0,-10-5 0,5 0 0,0-9 0,0-1 0,-5 6-12,-1-10-8,-4 0 0,-1-5-1,6 0-67,-6-4-12,-5-10-4,0 0-931</inkml:trace>
          <inkml:trace contextRef="#ctx0" brushRef="#br0" timeOffset="568.3421">309 525 1738,'0'0'77,"0"0"16,0 0-74,0 0-19,10 5 0,1 4 0,5-4 103,-5 0 17,-1 4 3,12-4 1,-6 0-31,26 4-5,-15-4-2,-11-1 0,5-4-54,6 0-10,-6 0-2,11 0-771,-6 0-153</inkml:trace>
        </inkml:traceGroup>
        <inkml:traceGroup>
          <inkml:annotationXML>
            <emma:emma xmlns:emma="http://www.w3.org/2003/04/emma" version="1.0">
              <emma:interpretation id="{3375B0DD-B3DF-46F1-83D0-308CAD834758}" emma:medium="tactile" emma:mode="ink">
                <msink:context xmlns:msink="http://schemas.microsoft.com/ink/2010/main" type="inkWord" rotatedBoundingBox="7090,10405 9414,10384 9420,11059 7096,11080"/>
              </emma:interpretation>
              <emma:one-of disjunction-type="recognition" id="oneOf1">
                <emma:interpretation id="interp5" emma:lang="en-AU" emma:confidence="0">
                  <emma:literal>2xt_2</emma:literal>
                </emma:interpretation>
                <emma:interpretation id="interp6" emma:lang="en-AU" emma:confidence="0">
                  <emma:literal>2xt2</emma:literal>
                </emma:interpretation>
                <emma:interpretation id="interp7" emma:lang="en-AU" emma:confidence="0">
                  <emma:literal>2x12</emma:literal>
                </emma:interpretation>
                <emma:interpretation id="interp8" emma:lang="en-AU" emma:confidence="0">
                  <emma:literal>2scI2</emma:literal>
                </emma:interpretation>
                <emma:interpretation id="interp9" emma:lang="en-AU" emma:confidence="0">
                  <emma:literal>1x12</emma:literal>
                </emma:interpretation>
              </emma:one-of>
            </emma:emma>
          </inkml:annotationXML>
          <inkml:trace contextRef="#ctx0" brushRef="#br0" timeOffset="1779.1091">1623 198 1036,'0'0'92,"0"0"-73,0 0-19,0 0 0,0 0 102,0 0 17,0 0 3,0 0 1,0-9-1,0 9 0,0-14 0,0 14 0,6-10-38,-6 10-7,10-9-1,1-1-1,0 6-13,-1-1-2,1 0-1,5 5 0,5-5-17,-5 5-3,0 5-1,-5 0 0,0 0-6,4-1-2,-4 6 0,0 4 0,-6 5-13,0 0-2,6 0-1,0 9 0,-11 1-14,0-1 0,0 5 8,0-4-8,0 4-20,0-10-8,-6 1 0,1 0-1,5-1-8,-5-4-2,-1-5 0,-4 1 0,10-15 12,-6 9 3,-4-4 0,4 4 0,-4-9 14,-1 0 10,1 5-12,4-5 12,-10 0 0,16 0 0,0 0 0,0 0 0,0 0 0,0 0 12,-5-9-3,5 9-1,0 0 10,0 0 2,0 0 0,0 0 0,11-5 0,-1-5 0,1 10 0,5-4 0,-6 4-3,6-5 0,0 5 0,0 0 0,0 5-9,0-5-8,6 4 9,4 1-9,-10 0 0,16 0 0,-5-1 0,-17 6 0,12-6-20,-12 1-8,6 5 0,-5-6-1,5 6-139,0-5-27,-5-1-5</inkml:trace>
          <inkml:trace contextRef="#ctx0" brushRef="#br0" timeOffset="2075.2418">2118 411 345,'0'0'31,"0"0"-31,0 0 0,0 0 0,0 0 286,0 0 51,0 0 11,0 0 1,0 0-169,0 0-35,0 0-6,16-4-2,0-1-42,-5 0-9,-11 5-2,11 0 0,10 0-24,-5 0-6,-5 0-1,-1 0 0,6 0-20,0 0-4,-16 0-1,0 0 0,0 0-18,16 10-10,-5-1 10,-1-4-10,-10-5 12,11 14-3,-6-5-1,6 6 0,-6-6-8,-5 5 0,0 1 0,0-1 8,0 0-8,0 0 0,-10-4 0,-1 9 0,0-5-36,6 0 0,-5-5 0,-6 6 0,5-6-19,-5 0-3,5 1-1,6-5 0,-11-5-21,16 0-5,0 0-1,0 0 0,0 0-62,-5 0-12,5 0-2</inkml:trace>
          <inkml:trace contextRef="#ctx0" brushRef="#br0" timeOffset="2368.7215">2406 430 576,'0'0'51,"0"0"-41,0 0-10,0 0 0,0 0 190,0 0 36,0 0 7,0 0 2,16-4-55,-16 4-12,0 0-1,0 0-1,0 0-44,0 0-9,0 0-1,0 0-1,0 0-67,-16 9-14,11 0-2,-11 1-1,5-1-3,-5-4 0,5 5 0,1-1 0,4 1-8,1-1-3,5-9 0,-5 14 0,-6-4-13,11 4 0,0-14 0,0 14 0,5-4 0,-5-10 0,0 0 0,11 14 0,0-5 0,5 1-13,-6-6 2,1 6 1,10-5 10,-10-5 0,-11 0-9,16 4 9,-5-4 0,5 0 16,5 0-2,0-4-1,0-1-61,1-5-13,-6 6-3,5-1-682,-5 0-137</inkml:trace>
          <inkml:trace contextRef="#ctx0" brushRef="#br0" timeOffset="4173.7745">2928 198 1324,'0'0'59,"0"0"12,0 0-57,0 0-14,0 0 0,0 0 0,-6 10 144,6-10 25,0 0 6,0 0 1,0 0-77,0 0-15,6 9-4,-6-9 0,0 0-29,16 5-7,-1-5 0,1 0-1,0 0-17,6 0-3,-1-5-1,0 1 0,-5 4-31,6-5-7,-1 0 0,-5 0-1,0 1 32,-6-1 6,6 5 2,0-5 0,-16 5-55,0 0-12,0 0-1,0 0-669,0 0-134</inkml:trace>
          <inkml:trace contextRef="#ctx0" brushRef="#br0" timeOffset="4396.4694">2970 435 1918,'0'0'42,"0"0"9,0 0 1,0 0 3,0 0-44,0 0-11,0 0 0,0 0 0,0 0 80,0 0 13,0 0 3,0 0 1,0 0-44,11 0-9,5-5-1,5 5-1,-10-4 18,10-1 3,0 0 1,1 0 0,-1 5-52,0-4-12,0-1 0,1 0 0,-1 5 0,0-5 0,-5 1 0,0-1 0,-5 5-100,5-5-22,0 1-5,-6-1-581,-10 5-116</inkml:trace>
          <inkml:trace contextRef="#ctx0" brushRef="#br0" timeOffset="4659.7327">3045-29 2188,'0'0'48,"0"0"11,0 0 1,0 0 1,0 0-49,0 0-12,0 0 0,-11 10 0,6-1 54,5-9 8,0 24 2,0-15 0,-6 6 0,6-6 0,6 10 0,-1 0 0,0 5-52,1-1-12,4 1 0,1 4 0,5 5 0,-5-4 0,-6 4 0,0-5 0,6 5 0,0-4 0,-1-1 0,-5 1 0,1-6-60,-1 1-16,6-5-2,-6 0-1,0-5-137,1-5-27</inkml:trace>
          <inkml:trace contextRef="#ctx0" brushRef="#br0" timeOffset="5033.7683">3476 0 1324,'0'0'118,"0"0"-94,0 0-24,0 0 0,10-5 132,-10 5 23,0 0 4,11-5 1,0 1-24,-1-1-4,1 5 0,5 0-1,-11 0-55,11 5-10,0-5-2,0 4-1,-5 6-25,5-6-5,-6 6-1,6 4 0,-5 5-20,0-5-12,-1 5 12,1 5-12,-6-1 0,1 6 0,-1-1 0,0 1 0,-5-1-22,0 0 2,0-4 0,-5 4 0,0-9-51,-6 5-9,6-5-3,-6-5 0,0 0 31,1 1 5,-1-6 2,0 0 0,-4 1 36,4-5 9,0-1 0,1 1 0,-1-5 14,0 0 5,1 0 1,10 0 0,0 0 19,0 0 4,0 0 1,0 0 0,0 0 3,5-14 1,-5 14 0,11-5 0,-1-4-12,6-1-1,6 6-1,-1-1 0,0 5-16,0 0-3,6 0-1,0 0 0,-1 0-14,1 5 0,-1-1-12,6-4 12,0 5-181,6 0-30,-6-1-5</inkml:trace>
        </inkml:traceGroup>
        <inkml:traceGroup>
          <inkml:annotationXML>
            <emma:emma xmlns:emma="http://www.w3.org/2003/04/emma" version="1.0">
              <emma:interpretation id="{26A0183B-E73E-46A8-BD6E-A6DB77142431}" emma:medium="tactile" emma:mode="ink">
                <msink:context xmlns:msink="http://schemas.microsoft.com/ink/2010/main" type="inkWord" rotatedBoundingBox="9947,10399 11574,10384 11580,11023 9953,11037"/>
              </emma:interpretation>
              <emma:one-of disjunction-type="recognition" id="oneOf2">
                <emma:interpretation id="interp10" emma:lang="en-AU" emma:confidence="0">
                  <emma:literal>then</emma:literal>
                </emma:interpretation>
                <emma:interpretation id="interp11" emma:lang="en-AU" emma:confidence="0">
                  <emma:literal>Then</emma:literal>
                </emma:interpretation>
                <emma:interpretation id="interp12" emma:lang="en-AU" emma:confidence="0">
                  <emma:literal>When</emma:literal>
                </emma:interpretation>
                <emma:interpretation id="interp13" emma:lang="en-AU" emma:confidence="0">
                  <emma:literal>when</emma:literal>
                </emma:interpretation>
                <emma:interpretation id="interp14" emma:lang="en-AU" emma:confidence="0">
                  <emma:literal>them</emma:literal>
                </emma:interpretation>
              </emma:one-of>
            </emma:emma>
          </inkml:annotationXML>
          <inkml:trace contextRef="#ctx0" brushRef="#br0" timeOffset="5416.5867">4482 331 633,'0'0'56,"0"0"-44,0 0-12,0 0 0,0 0 261,0 0 51,0 0 9,0 0 3,10-5-156,1-4-30,0-1-6,5 6-2,-6-6-38,1 10-8,0-5-2,10 1 0,-5 4-46,0-5-10,5 5-2,0 0 0,-5 5 6,6-5 1,-6 4 0,0-4 0,5 5-31,-5-5 0,0 0-8,0 0 8,0 0-139,-6 0-21,1 0-4,-11 0-888</inkml:trace>
          <inkml:trace contextRef="#ctx0" brushRef="#br0" timeOffset="5639.9369">4636-24 1836,'0'0'81,"0"0"17,0 0-78,0 0-20,-10 5 0,10-5 0,-6 9 126,6 1 22,-5 4 4,5 0 0,5 0-70,1 5-14,-1 0-4,0 5 0,1-1-44,-1 6-8,5 4-3,6 0 0,-5 0-9,0-4 0,5 4 0,0-10 0,5 6 0,-5-1 0,0-9 0,0-5 0,0 0-100,0 1-23,-11-11-4,0 1-922</inkml:trace>
          <inkml:trace contextRef="#ctx0" brushRef="#br0" timeOffset="6001.1228">4854-24 1764,'0'0'78,"0"0"16,0 0-75,0 0-19,0 0 0,0 0 0,0 0 100,0 14 17,6 0 3,-1 5 1,0-4-53,1 8-12,4 1-1,1 4-1,0 1-16,5 4-3,-11-5-1,11 5 0,0 0-12,0-9-2,-6 4-1,1-4 0,0-5-10,-1 0-1,1-5-8,0 0 12,-6-9-12,0 0 9,-5-5-9,0 0 8,0 0-8,0 0 8,0 0-8,6-14 8,-1 4 0,0-9-8,-5 5 12,0 0-4,0-5-8,0 5 0,0-5 0,0 5 8,0-1 3,6 1 0,-6 0 0,5 5 0,0-1-1,1 1 0,-6 9 0,10-5 0,-10 5-10,11 5 8,0 4-8,5 5 8,-11-4 0,0 9-8,6 0 12,5 4-4,-6-4-8,1 5 10,5 0-10,-5-6 10,-1 1-10,1 0-17,0 0 4,5-5 1,-6 1-132,1-6-27,0 1-5,-6-6-874</inkml:trace>
          <inkml:trace contextRef="#ctx0" brushRef="#br0" timeOffset="6369.0747">5344 388 1800,'0'0'40,"0"0"8,0 0 1,0 0 1,0 0-40,0 0-10,0 0 0,16 0 0,-11 0 88,-5 0 16,16 0 4,-5 0 0,5-5 15,-5 0 3,-1 1 1,1-1 0,0 0-63,-6 0-13,6-4-3,-11 9 0,5-5-24,6-4-6,-6-1-1,-5 1 0,5-1-17,-5 6 0,0-6 0,0 10 0,0-9 0,-5-1 0,0 1 0,-1-1 0,-4 1 0,-1-1 0,6 1 0,-6-1 0,6 6 0,-6-6-11,0 5 2,-5 5 0,6 0-37,-1 5-7,0 0-2,6 0 0,-6 4 44,6 5 11,0 5 0,5 0 0,-6 5 0,6-1-10,0 1 10,6 0-10,-1-5 10,0 4 0,6-4 0,0 0 0,-1 0 0,1-5 0,5 1 0,-5-1-8,5-5 8,-6-4 0,1 4 0,5-4 0,0-5-11,-6 0 0,6 0 0,-5 0 0,5-5-133,-5-4-28,-1 4-4,1 0-483,-6-9-96</inkml:trace>
          <inkml:trace contextRef="#ctx0" brushRef="#br0" timeOffset="6664.5555">5642 288 1504,'0'0'67,"6"15"13,-6-1-64,5-5-16,0 10 0,0 0 0,6 0 101,-6-5 17,6 5 3,-6 0 1,1 0-56,-1-5-11,6 0-3,-6 1 0,0-6-2,6 0-1,-6 1 0,6-1 0,-11-9-1,0 0 0,0 0 0,0 0 0,0 0-3,0 0-1,0 0 0,0 0 0,0-9-4,0-1 0,0-4-1,0-5 0,0 0-14,-5 0-2,-1-4-1,6 4 0,6 0 7,-6 0 2,5 0 0,-5 5 0,5 4-1,1 1 0,-6 9 0,10 0 0,6 5-10,0-1-1,0 11-1,0 4 0,0 0-9,5 4-1,1 1-8,-1-1 12,0-4-12,1 5 0,-1-5 8,0 0-8,0 0-68,1 0-16,-1-10-3,0 5-801,1 1-160</inkml:trace>
        </inkml:traceGroup>
        <inkml:traceGroup>
          <inkml:annotationXML>
            <emma:emma xmlns:emma="http://www.w3.org/2003/04/emma" version="1.0">
              <emma:interpretation id="{682E3204-B58D-4C7B-970D-95B27EF63752}" emma:medium="tactile" emma:mode="ink">
                <msink:context xmlns:msink="http://schemas.microsoft.com/ink/2010/main" type="inkWord" rotatedBoundingBox="12583,10338 13925,10326 13932,11022 12590,11034"/>
              </emma:interpretation>
              <emma:one-of disjunction-type="recognition" id="oneOf3">
                <emma:interpretation id="interp15" emma:lang="en-AU" emma:confidence="0">
                  <emma:literal>xtt</emma:literal>
                </emma:interpretation>
                <emma:interpretation id="interp16" emma:lang="en-AU" emma:confidence="0">
                  <emma:literal>set</emma:literal>
                </emma:interpretation>
                <emma:interpretation id="interp17" emma:lang="en-AU" emma:confidence="0">
                  <emma:literal>sett</emma:literal>
                </emma:interpretation>
                <emma:interpretation id="interp18" emma:lang="en-AU" emma:confidence="0">
                  <emma:literal>Jett</emma:literal>
                </emma:interpretation>
                <emma:interpretation id="interp19" emma:lang="en-AU" emma:confidence="0">
                  <emma:literal>X H</emma:literal>
                </emma:interpretation>
              </emma:one-of>
            </emma:emma>
          </inkml:annotationXML>
          <inkml:trace contextRef="#ctx0" brushRef="#br0" timeOffset="7130.07">7117 146 864,'0'0'76,"0"0"-60,0 0-16,0 0 0,0 0 247,0 0 46,10 0 10,6 0 1,0 0-148,5 5-31,1-5-5,-6 10-2,5-6-36,-5 6-7,-5 4-2,5 5 0,5-5-58,-5 5-15,0 0 0,0 5 0,0-5 33,-6 4 4,-4 1 1,-1 0 0,-5-6-22,0 1-5,-5-4-1,-1 3 0,1-8-10,0 4 0,-6-4 9,0-6-9,1 6-36,-6-1-12,11-9-3,-11 5 0,0-5 41,0 0 10,0 0 0,5-5 0,-5 5-104,5-4-20,1-1-3,-1-5-1,6 6-74,5 4-15,-6-10-3</inkml:trace>
          <inkml:trace contextRef="#ctx0" brushRef="#br0" timeOffset="7397.1311">7564 156 1720,'0'0'76,"0"0"16,0 0-73,0 0-19,0 0 0,0 0 0,0 0 159,-11 0 28,-5 5 5,5-1 2,1-4-104,-1 5-21,-5 0-4,6 0-1,-6 4-33,0-4-7,0 9-2,0 0 0,5 0 16,-5 1 3,5-1 1,1 5 0,-1 0-34,-5 18-8,16-3 0,0-20 0,-5 0 0,5 5 0,5-5 0,0 5 0,6-5 0,5-4 0,-5 9 0,5-5 0,5-5 0,-5 1 0,5-1 0,1-4 8,-1 0-8,0-1 0,0 1 0,1-5 0,-1 0-18,0-5-6,1 1 0,-1-6-1,-5 5-144,5-4-29,-5-5-6</inkml:trace>
          <inkml:trace contextRef="#ctx0" brushRef="#br0" timeOffset="7817.5458">7809 364 1904,'0'0'84,"0"0"18,0 0-82,0 0-20,0 0 0,0 0 0,0 0 119,16 0 19,0 0 4,-1 0 1,1-5-12,-5-4-3,10 4 0,-5 0 0,6-4-51,-6 4-10,0 0-3,0 1 0,5-1-51,-5 5-13,0-5 0,0 1 0,-11 4 0,-5 0 0,11-5 0,-1 5 0,-10 0-202,11-5-43,-11 5-9,5-5-2</inkml:trace>
          <inkml:trace contextRef="#ctx0" brushRef="#br0" timeOffset="7606.7213">7825 175 806,'0'0'36,"0"0"7,0 0-35,0 0-8,0 0 0,0 0 0,0 0 331,0 0 64,16 5 13,-6-5 2,1-5-238,-1 5-48,1-5-10,5 0-2,-5 5-47,-1-9-9,1 4-3,0 0 0,-1 1-29,1-1-5,0 0-2,-1 0 0,-10 5-17,0 0-16,0 0 4,11 0 0,0-4-128,-11 4-26,0 0-5,0 0-945</inkml:trace>
          <inkml:trace contextRef="#ctx0" brushRef="#br0" timeOffset="8088.7996">7878-90 1728,'0'0'153,"0"0"-122,0 0-31,0 0 0,0 0 190,0 0 32,0 0 6,0 0 2,-6 9-96,6-9-19,0 10-4,-5 4-1,5 0-53,0 5-10,0 0-3,5 5 0,1 4-35,-1 5-9,0 0 0,1 10 0,-1-1 0,6 1 0,-11 4 0,5-9 0,0 0 0,1 0 0,-1-5-10,-5 0 10,5-4-53,-5-6-5,6 1-1,-1-5 0,0-10-129,-5 5-27,6-4-5,4-1 0</inkml:trace>
          <inkml:trace contextRef="#ctx0" brushRef="#br0" timeOffset="8317.5859">8256-90 2548,'0'0'56,"0"0"12,0 0 3,0 0 0,0 0-57,0 0-14,0 0 0,0 0 0,0 0 104,0 0 19,10 9 3,1 10 1,-6-5-70,6 10-13,0 0-4,-1 4 0,1 5-21,0 10-5,-1 4-1,1 5 0,5-4-13,-6 4 8,1-5-8,0 0 0,5-4-12,-6-5-9,1-1-2,0-3-913,-1-1-184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31:48.48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3195D6-1EB7-4EE7-AA9E-6B1FD1656D89}" emma:medium="tactile" emma:mode="ink">
          <msink:context xmlns:msink="http://schemas.microsoft.com/ink/2010/main" type="writingRegion" rotatedBoundingBox="5623,13292 14653,13633 14602,14981 5572,14640"/>
        </emma:interpretation>
      </emma:emma>
    </inkml:annotationXML>
    <inkml:traceGroup>
      <inkml:annotationXML>
        <emma:emma xmlns:emma="http://www.w3.org/2003/04/emma" version="1.0">
          <emma:interpretation id="{3947A6C0-B3EA-48DF-9EEF-0F2245175D6E}" emma:medium="tactile" emma:mode="ink">
            <msink:context xmlns:msink="http://schemas.microsoft.com/ink/2010/main" type="paragraph" rotatedBoundingBox="5623,13292 14653,13633 14602,14981 5572,14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1B4D39-AA68-4760-891C-A97A43B53B0B}" emma:medium="tactile" emma:mode="ink">
              <msink:context xmlns:msink="http://schemas.microsoft.com/ink/2010/main" type="line" rotatedBoundingBox="5623,13292 14653,13633 14602,14981 5572,14640"/>
            </emma:interpretation>
          </emma:emma>
        </inkml:annotationXML>
        <inkml:traceGroup>
          <inkml:annotationXML>
            <emma:emma xmlns:emma="http://www.w3.org/2003/04/emma" version="1.0">
              <emma:interpretation id="{2A17C1A7-FA6B-4B49-BAD8-1268958B6B7C}" emma:medium="tactile" emma:mode="ink">
                <msink:context xmlns:msink="http://schemas.microsoft.com/ink/2010/main" type="inkWord" rotatedBoundingBox="5617,13457 6250,13481 6216,14378 5583,14354"/>
              </emma:interpretation>
              <emma:one-of disjunction-type="recognition" id="oneOf0">
                <emma:interpretation id="interp0" emma:lang="en-AU" emma:confidence="0">
                  <emma:literal>if</emma:literal>
                </emma:interpretation>
                <emma:interpretation id="interp1" emma:lang="en-AU" emma:confidence="0">
                  <emma:literal>it</emma:literal>
                </emma:interpretation>
                <emma:interpretation id="interp2" emma:lang="en-AU" emma:confidence="0">
                  <emma:literal>If</emma:literal>
                </emma:interpretation>
                <emma:interpretation id="interp3" emma:lang="en-AU" emma:confidence="0">
                  <emma:literal>It</emma:literal>
                </emma:interpretation>
                <emma:interpretation id="interp4" emma:lang="en-AU" emma:confidence="0">
                  <emma:literal>Of</emma:literal>
                </emma:interpretation>
              </emma:one-of>
            </emma:emma>
          </inkml:annotationXML>
          <inkml:trace contextRef="#ctx0" brushRef="#br0">88 255 403,'0'0'36,"0"0"-36,0 0 0,0 0 0,0 0 231,0 0 39,0 0 8,0 0 2,0 0-93,5-9-19,6-1-3,-6 6-1,-5-6-50,0 10-10,5-14-3,1 4 0,-1-4-27,-5 5-6,0-1 0,0 1-1,0-1-23,0 1-4,0-1 0,0-4-1,-5 5-13,-1-1-2,1-4-1,0 5 0,-1-1-11,-4 1-1,4-1-1,-4 1 0,-1-1-10,0 1 0,6 4 9,5 5-9,-11-5 0,11 5 0,-10-4 0,10 4 8,0 0-8,-11 4 8,6 1-8,5-5 8,0 14-8,-5-4 0,-1 4 0,6 5 0,6 0 0,-1 5 0,0 4 0,1 5 0,9 5 0,-15 0 0,16 9 0,0 0 0,-5 5 0,0-4 0,5 4 0,0-5 0,0 0 0,0 1 8,0-10-8,0-1 0,-1 1 0,17 29-20,-10-25 4,-17-23 1,6-9-104,-1 4-21,-4-5-4,-6-9-613,0 0-123</inkml:trace>
          <inkml:trace contextRef="#ctx0" brushRef="#br0" timeOffset="166.702">72 629 1900,'0'0'84,"0"0"18,0 0-82,0 0-20,0 0 0,16 0 0,-16 0 104,10-5 17,6 1 3,6-1 1,4 5-63,-4-10-13,-1 6-2,5-6-1,6 5-46,0-4-20,0-5 2,0-5-1082</inkml:trace>
          <inkml:trace contextRef="#ctx0" brushRef="#br0" timeOffset="-437.8028">-237 151 1220,'0'0'54,"0"0"11,0-5-52,0-4-13,-11-1 0,11 6 0,0 4 112,0-10 20,0 10 4,-5-9 1,5 9-27,0 0-6,0 0 0,0 0-1,-5-5-28,5 5-6,0 0-1,0 0 0,0 0-20,0 0-5,0 0-1,21 14 0,-16 0-10,6 5-3,0-4 0,-6 8 0,6 1-9,-6 0-3,0 4 0,6 0 0,-6 5-9,6-4-8,0 4 9,-11 0-9,5-5 0,0 1 0,0-1 0,1 1 0,-1-6 0,0 1-15,6-5 2,-6 0 0,1-5-28,4 0-6,-10-4-1,0-10 0,11 9-69,-11-9-15,0 0-2,0 0-818</inkml:trace>
        </inkml:traceGroup>
        <inkml:traceGroup>
          <inkml:annotationXML>
            <emma:emma xmlns:emma="http://www.w3.org/2003/04/emma" version="1.0">
              <emma:interpretation id="{3C154D99-CC02-4F97-97D0-73549F52AD07}" emma:medium="tactile" emma:mode="ink">
                <msink:context xmlns:msink="http://schemas.microsoft.com/ink/2010/main" type="inkWord" rotatedBoundingBox="7118,13459 9481,13432 9497,14774 7133,14801"/>
              </emma:interpretation>
              <emma:one-of disjunction-type="recognition" id="oneOf1">
                <emma:interpretation id="interp5" emma:lang="en-AU" emma:confidence="0">
                  <emma:literal>ones</emma:literal>
                </emma:interpretation>
                <emma:interpretation id="interp6" emma:lang="en-AU" emma:confidence="0">
                  <emma:literal>oeligs</emma:literal>
                </emma:interpretation>
                <emma:interpretation id="interp7" emma:lang="en-AU" emma:confidence="0">
                  <emma:literal>one-is</emma:literal>
                </emma:interpretation>
                <emma:interpretation id="interp8" emma:lang="en-AU" emma:confidence="0">
                  <emma:literal>joeys</emma:literal>
                </emma:interpretation>
                <emma:interpretation id="interp9" emma:lang="en-AU" emma:confidence="0">
                  <emma:literal>joeys.</emma:literal>
                </emma:interpretation>
              </emma:one-of>
            </emma:emma>
          </inkml:annotationXML>
          <inkml:trace contextRef="#ctx0" brushRef="#br0" timeOffset="2303.7376">2531 104 806,'0'0'72,"0"0"-58,0 0-14,0 0 0,-16 0 372,11 0 71,5 0 14,0 0 3,-11-5-257,11 5-52,-11-5-11,11 5-1,0 0-63,-10 0-13,-1 0-3,0 5 0,11-5-30,-5 5-6,-11 4-2,11 1 0,-1 4 1,-4 0 0,-1 0 0,6 5 0,-6 5-23,6 0 0,-6-5 0,6 4 0,0 1-21,-6-1-9,6-4-2,-6 10 0,6-6 10,-6-4 2,6 5 0,-1-5 0,6 0 0,-5-5 0,0 0 0,5 0 0,0-4 3,0-1 1,-6 1 0,6-1 0,0-9 8,0 5 8,0-5-12,6 10 12,-6-10-34,5 9 0,0-4 0,1 4 0,4-4 53,1 4 10,0-9 3,-1 10 0,1-10-52,5 5-9,-6-1-3,6 1 0,0 0 63,0-1 12,-5-4 2,5 5 1,0 0-22,-5 0-5,-11-5-1,16 0 0,-6 0-18,1 4 0,0 1 0,-11-5 0,0 0-52,0 0-15,10 10-2,-10-10-1,0 0-144,11 4-29,-11-4-5,0 0-2</inkml:trace>
          <inkml:trace contextRef="#ctx0" brushRef="#br0" timeOffset="2414.0944">2355 828 633,'0'0'28,"0"0"6,0 0-34,0 0 0,-5 9 0,5-9 0,0 0 356,0 0 65,0 0 13,0 0 2,11 10-248,-1-6-51,6 1-9,0 0-3,5-5-49,-5 5-9,0-5-3,6 4 0,-1 1-41,0-5-9,-5 0-2,0 0 0,5 0-27,1 5-5,-6 0-2,0-5 0,10 0-181,-10 0-36,11 4-7,-27-4-2</inkml:trace>
          <inkml:trace contextRef="#ctx0" brushRef="#br0" timeOffset="2926.7063">2903 402 2260,'-26'0'100,"21"0"21,5 0-97,0 0-24,0 0 0,-11 5 0,0-1 108,6 6 17,5-1 3,0 1 1,0 4-85,5 0-18,6 5-3,5-5-1,0 10 32,0-10 6,0 0 2,5 1 0,-5-1-108,5-5-22,-5 5-4,6-4 0,-1-5 40,-5 4 8,0-9 1,0 5 1,-6-5 2,1 0 1,-11 0 0,5-5 0,6-4 19,-6 4-8,1-5 8,-6 1 0,5-5 0,-5 4 0,-5-4 0,5 0 0,0 0 0,5-1 0,-10 1 0,-1 0 0,6 5 0,0-6 0,-5 11 0,5 4 0,0 0 0,0 0 0,0 0 8,0 0-8,0 0 0,0 0 0,5 9 0,6 10 0,-6 0 0,6 5 0,0-1 0,5 1 0,0 0 0,0 4 0,-1-4 0,1 4 0,0 5 0,6 0 0,-6-4 0,0-1 0,0 0 0,0 1 0,-6-1 0,6 1 0,-5-1 0,-1 5 0,-4-4 0,4-1 9,1 0-9,-6 5 10,1-9-10,-1 4 10,-5-4 8,0-5 2,0 5 0,-5-5 0,5-5-9,-6 0-2,-4-5 0,-1 1 0,0-1 0,-4-4 0,-1 5 0,0-10 0,0 4-9,0-8-12,-6 4 2,1-10 1,0 1-109,-1-1-22,1-4-4</inkml:trace>
          <inkml:trace contextRef="#ctx0" brushRef="#br0" timeOffset="3369.6736">3356-19 1152,'0'0'102,"0"0"-82,0 0-20,0 0 0,0 0 184,0 0 32,0 0 6,0 0 2,0 0-91,11 0-17,-1-5-4,6 5-1,-11 0-19,11-5-4,-5 5-1,5 0 0,0 0-22,-5 0-4,-1 0-1,6 0 0,0-4-27,0 4-5,0 4-2,0-4 0,-5 0-43,-1 0-9,-10 0-2,16 0 0,0 0 28,-16 0 0,0 0 0,0 0 0,0 0-167,0 0-28,0 0-5</inkml:trace>
          <inkml:trace contextRef="#ctx0" brushRef="#br0" timeOffset="3752.9394">3404-33 2178,'0'0'48,"0"0"9,0 0 3,0 0 1,0 0-49,0 0-12,0 0 0,0 0 0,0 0 116,0 0 20,0 0 4,0 0 0,0 0-72,0 0-14,0 0-3,0 0-1,0 14-34,0-5-6,5 5-2,0-4 0,1 4-8,-6-4 0,5 4 0,0-5 0,1 5 0,4-4 0,-4 4 0,4-4-11,-4-1 11,4 0 0,1 1 0,-11-10 0,5 9 0,6 1 0,0-5 0,-1 4 0,-10-9 0,0 0 0,32 10 0,-32-10 0,0 0 0,0 0 0,11 4 0,-11-4 0,10 0 0,-10 0 0,0 0 0,0 0 0,0 0 36,0 0 8,0 0 3,0 0 0,0 0-24,0 0-5,-5 10-1,0 4 0,0-5-17,-6 1 0,6-1 0,-6 1 0,0-5 0,-5 4 0,6-4 0,-1-1 0,0 6 0,1-10 0,-6 9 0,5-9 0,11 0-66,0 0-7,0 0-2,0 0-798,0 0-160</inkml:trace>
          <inkml:trace contextRef="#ctx0" brushRef="#br0" timeOffset="790.6305">1253 459 748,'0'0'67,"0"0"-54,0 0-13,0 0 0,0 0 210,0 0 39,0 0 8,0 0 2,0 0-104,0 0-21,11-5-4,5 5-1,-16 0-49,16 0-11,0 0-1,0 0-1,0 5-15,0-1-2,0 1-1,0 0 0,5 0-11,-5 4-2,-5 1-1,5-1 0,-6-4-12,1 9-3,-6-5 0,6 1 0,-6 4-8,-5 0-1,11-4-1,-11 9 0,-5-5-10,-1 0 8,1-5-8,0 6 8,-1-1-8,1-5 0,-6 1-12,1 4 12,-1-9-39,6 4 0,-11-4 0,5 0 0,0-5-20,1 0-4,10 0-1,-11 0 0,-5 0-101,6-5-21,10 5-4</inkml:trace>
          <inkml:trace contextRef="#ctx0" brushRef="#br0" timeOffset="1106.988">1642 549 979,'0'0'87,"0"0"-70,0 0-17,0 0 0,0 0 170,0 0 30,0 0 7,0 0 1,0 0-52,0 0-9,0 0-3,-5-5 0,-1-5-61,-4 6-13,4-1-2,1 5-1,5 0-22,-5-10-4,-6 6-1,0-1 0,-5 5-19,6 0-4,10 0-1,-6 5 0,-9-1-16,9 1 10,-4 5-10,4-1 8,1 1-8,-6 4 0,6-5 0,5 5 0,-5 1 0,5-1 0,0 0 0,0 0 0,5-4 0,-5 4 0,5-5-9,1 6 9,4-6 0,1 0-8,0 1 8,4-1 0,1-4-10,0 0 10,-5 0-8,5-1 8,0-4-8,0 0 8,0 0-8,5 0 8,1-9-18,-7 4 2,-4 0 0,0-4 0,5-5-175,-6 4-34</inkml:trace>
          <inkml:trace contextRef="#ctx0" brushRef="#br0" timeOffset="1363.2995">1748 66 1958,'0'0'87,"0"0"17,0 0-83,0 0-21,0 0 0,0 0 0,0 0 149,0 0 26,0 0 5,0 0 0,0 0-135,0 0-27,11-9-6,0 4 0,-11 5 21,16-10 5,-16 10 1,10-4 0,1-1-31,-11 5-8,0 0 0,16-5 0,0 0-132,-16 5-28,0 0-6,0 0-907</inkml:trace>
          <inkml:trace contextRef="#ctx0" brushRef="#br0" timeOffset="1717.9692">1701 61 1324,'0'0'118,"0"0"-94,0 0-24,0 0 0,-6 10 182,6-10 32,0 0 6,0 0 2,0 0-100,0 0-20,0 0-4,0 0-1,0 0-53,0 0-10,0 0-2,0 0-1,0 0-15,0 0-2,0 9-1,0-9 0,6 10-5,4-1 0,1 1-8,-6-1 12,-5-9-12,21 19 0,1 0 8,-12-14-8,-10-5 0,16 14 0,-16-14 0,11 5 0,0 4 0,-1 0 0,-10-9 0,0 0 0,11 10 11,0-1-1,-1 1 0,-10-10 0,6 9-10,-6-9 12,5 10-12,-5-1 12,-5 1-1,5-6 0,0-4 0,-6 15 0,-4-6-3,-1 1-8,-5-1 12,5 5-4,1-4-8,-1 4 0,-5-5 0,5 1 0,1-1-32,4-4-1,-4 4-1,-1-4 0,11-5-33,0 0-6,0 0-2,0 0 0,0 0-148,0 0-29</inkml:trace>
        </inkml:traceGroup>
        <inkml:traceGroup>
          <inkml:annotationXML>
            <emma:emma xmlns:emma="http://www.w3.org/2003/04/emma" version="1.0">
              <emma:interpretation id="{29D8C189-5EB6-4D68-92B0-40CF64AB84F7}" emma:medium="tactile" emma:mode="ink">
                <msink:context xmlns:msink="http://schemas.microsoft.com/ink/2010/main" type="inkWord" rotatedBoundingBox="10066,13561 11568,13803 11474,14384 9972,14142"/>
              </emma:interpretation>
              <emma:one-of disjunction-type="recognition" id="oneOf2">
                <emma:interpretation id="interp10" emma:lang="en-AU" emma:confidence="0">
                  <emma:literal>then</emma:literal>
                </emma:interpretation>
                <emma:interpretation id="interp11" emma:lang="en-AU" emma:confidence="0">
                  <emma:literal>Then</emma:literal>
                </emma:interpretation>
                <emma:interpretation id="interp12" emma:lang="en-AU" emma:confidence="0">
                  <emma:literal>when</emma:literal>
                </emma:interpretation>
                <emma:interpretation id="interp13" emma:lang="en-AU" emma:confidence="0">
                  <emma:literal>When</emma:literal>
                </emma:interpretation>
                <emma:interpretation id="interp14" emma:lang="en-AU" emma:confidence="0">
                  <emma:literal>them</emma:literal>
                </emma:interpretation>
              </emma:one-of>
            </emma:emma>
          </inkml:annotationXML>
          <inkml:trace contextRef="#ctx0" brushRef="#br0" timeOffset="4109.1658">4112 611 1958,'0'0'43,"0"0"9,0 0 1,0 0 3,0 0-45,0 0-11,0 0 0,0 0 0,0 0 115,0 0 21,16-5 4,0-4 0,-6 4-59,-4-4-12,4 4-2,1 0-1,5 1-40,-5-1-8,-11 5-2,16-5 0,0 0-16,-6 1-17,6 4 3,-5-5 1,-1 0-178,6 0-35</inkml:trace>
          <inkml:trace contextRef="#ctx0" brushRef="#br0" timeOffset="4340.0436">4202 157 806,'0'0'36,"0"0"7,0 0-35,0 0-8,0 0 0,0 0 0,0 0 361,0 0 71,0 0 13,0 14 3,0 0-297,6 0-60,-1 10-12,-5 0-3,5-1-44,6 6-10,-6-1-2,6 10 0,-6 0-20,6 0 9,-1 0-9,6-1 0,-5-3 0,0-6-19,5 0 3,-6 1 0,1-1-124,5-9-25,-5 0-5,-1 0-869</inkml:trace>
          <inkml:trace contextRef="#ctx0" brushRef="#br0" timeOffset="4692.0476">4383 124 2188,'0'0'48,"0"0"11,0 0 1,0 0 1,0 0-49,0 0-12,0 14 0,6 0 0,-6 0 104,5 5 19,6 0 3,-1 5 1,-5 4-50,6 1-9,5 4-3,-5 5 0,5-1-65,-6 1-17,1-5-2,0 10 0,5-10 19,-6-4 0,1-1 0,0-9 0,-1-5 8,1 0-8,-6 0 0,0-4 9,-5-10-9,0 0 0,11 5 0,-11-5-11,0 0 23,0 0 4,0 0 0,0 0 1,0 0-17,0 0 0,5-10 0,1 1 0,-6 9-19,5-15-7,6 1-2,-6 0 0,6 5-6,-6-1-2,-5 10 0,11-9 0,-1 4 36,1 0 0,0 1 0,5 4 0,-6 4 0,12 6 0,-12 4 0,1 0 0,-1-4 0,-4-1 0,4 5 0,1 0 0,-6 5-51,1-9-3,-1 4-1,6-5-697,-1 6-139</inkml:trace>
          <inkml:trace contextRef="#ctx0" brushRef="#br0" timeOffset="5047.2342">4900 611 403,'0'0'36,"0"0"-36,0 0 0,0 0 0,0 0 331,0 0 59,10-5 12,1 1 2,-6-6-224,6 1-44,-1-1-10,1 1-2,-6-1-28,6-4-7,-6 5-1,6-6 0,-6 6-16,-5 0-3,6-6-1,-1 6 0,-5-5-27,5-1-5,-10 1-2,5 5 0,0-5-22,-5 4-4,5-4 0,-6 0-8,1 4 8,0 1-8,-1-5 0,1 4 0,-6 1 0,6 4 0,0-4 0,-6 4 0,0-5-16,6 10 0,-6 0 0,11 0 0,-5 5-2,5-5-1,-10 10 0,4 8 0,1-3 7,5 8 2,0 1 0,0 4 0,5 1 10,1-1 0,-1 1 0,0-1 0,6 5 17,-1-9-1,1 4 0,5-4 0,0-5-4,-5 0 0,-1-5-1,6 0 0,0 0-11,0-4 0,-5-10 0,5 4 8,-5-4-24,-1-4-6,6 4-1,-5-10-841,-1 1-168</inkml:trace>
          <inkml:trace contextRef="#ctx0" brushRef="#br0" timeOffset="5366.9896">5240 464 1209,'0'0'53,"6"15"12,-6-15-52,0 14-13,5 5 0,-5-5 0,10 5 216,-4 0 41,-1 0 8,0 4 2,1-4-159,-1 0-31,0 0-6,6 5-2,0-10-4,-6 5-1,0-5 0,1 0 0,-1 1-51,0-6-13,-5-9 0,0 0 0,0 0 54,0 0 8,0 0 2,0 0 0,0 0-52,6-14-12,-1 4 0,-5-4 0,0-5 0,0 5 0,0-10 0,5 5 0,1 0 0,-1 1 0,-5-1 0,5 0 0,1 5 40,4-1 4,-10 6 2,0 9 0,11-10-22,0 6-5,-6 4-1,5 0 0,-10 0-18,16 9 0,0 1 0,0 4 0,6 0 0,-6 5 0,0-5 0,5 5 0,-5-5 0,5 0 10,-5 5-10,5-9-920,-5-1-188</inkml:trace>
        </inkml:traceGroup>
        <inkml:traceGroup>
          <inkml:annotationXML>
            <emma:emma xmlns:emma="http://www.w3.org/2003/04/emma" version="1.0">
              <emma:interpretation id="{92421019-D412-419B-AEA9-66A96A5A4B6D}" emma:medium="tactile" emma:mode="ink">
                <msink:context xmlns:msink="http://schemas.microsoft.com/ink/2010/main" type="inkWord" rotatedBoundingBox="13329,13711 14648,13761 14614,14681 13295,14631"/>
              </emma:interpretation>
              <emma:one-of disjunction-type="recognition" id="oneOf3">
                <emma:interpretation id="interp15" emma:lang="en-AU" emma:confidence="0">
                  <emma:literal>Key</emma:literal>
                </emma:interpretation>
                <emma:interpretation id="interp16" emma:lang="en-AU" emma:confidence="0">
                  <emma:literal>KEy</emma:literal>
                </emma:interpretation>
                <emma:interpretation id="interp17" emma:lang="en-AU" emma:confidence="0">
                  <emma:literal>set y</emma:literal>
                </emma:interpretation>
                <emma:interpretation id="interp18" emma:lang="en-AU" emma:confidence="0">
                  <emma:literal>X by</emma:literal>
                </emma:interpretation>
                <emma:interpretation id="interp19" emma:lang="en-AU" emma:confidence="0">
                  <emma:literal>X Ly</emma:literal>
                </emma:interpretation>
              </emma:one-of>
            </emma:emma>
          </inkml:annotationXML>
          <inkml:trace contextRef="#ctx0" brushRef="#br0" timeOffset="6648.014">7699 261 2188,'0'0'48,"0"0"11,0 0 1,0 0 1,-5-5-49,5 5-12,0 0 0,0 0 0,0 0 136,0 0 24,-11-4 4,11 4 2,-10 0-112,10 0-22,0 0-5,-11 4-1,0 6 24,1-6 5,4 11 1,-4-6 0,4 5-40,1 5-8,-5-5-8,4 5 11,-4 5-11,-1-5 0,0 5 0,-5-6 8,11 1-20,-6 5-5,1 0-1,-1-5 0,6-5-6,-6 5 0,0-5-1,6 0 0,-6-4 9,6-1 1,0 1 1,-1-1 0,-4-4 14,10-5-12,0 0 12,0 0-12,0 9 12,0-9-9,0 0 9,10 10-8,-10-10 8,11 4 0,0 1 0,-1 0 0,6 0 13,0-5-1,0 4-1,0-4 0,6 0 4,-6 5 1,5 0 0,5-5 0,-10 0-34,6 5-6,-6-5-2,5 4 0,-5-4 26,0 5 0,0-5 0,0 5 0,-6-1 0,6-4 0,-16 0 0,11 5 0,0 0-131,-11-5-21,0 0-4,0 0-603,0 0-121</inkml:trace>
          <inkml:trace contextRef="#ctx0" brushRef="#br0" timeOffset="6867.7774">7534 838 1267,'0'0'56,"0"0"12,0 0-55,0 0-13,0 0 0,0 0 0,0 0 259,11 0 49,0 0 9,5 5 3,0-5-157,5 0-31,-5 5-7,10-5-1,-4 0-96,-1 0-19,-5 4-9,5-4 8,1 5-8,-1 0 0,0-5 0,0 0 0,-5 0-108,6 0-23,-6 0-5</inkml:trace>
          <inkml:trace contextRef="#ctx0" brushRef="#br0" timeOffset="7479.6963">8221 502 230,'0'0'20,"0"0"-20,0 0 0,0 0 0,0 0 476,0 0 90,0 0 18,0 0 4,0 0-368,0 0-73,0 0-15,0 0-4,-5 10-81,10 4-17,-5-5-3,11 6-1,-11-1-18,10 5-8,1-5 0,0 0 8,-1-4-8,6 4 0,-5-5 0,5 1 0,0-1 0,0-4 0,-6 0-12,6-1 12,0-4-25,0 0 2,-5 0 1,0-4 0,-1-1-19,1 0-4,-1 0-1,1-4 0,-6-5 46,1 0 0,-1-1 0,-5 1 0,0-5 0,5 0 0,-5-4 0,0 4-9,0-5-19,-5 5-4,-6 0-1,6 0 0,5-4 33,-5 8 0,-1 1 0,1 0 0,0 5 0,0 4 0,5 5 0,0 0 0,0 0 8,0 0 3,0 0 0,5 9 0,0 10-11,6 5 0,-6 0 0,11 4 8,5 0 8,-10 5 2,0-4 0,-1 4 0,1-5-18,5 1 0,-5-1 0,5 5 0,0 0 0,-1-4 0,1 4-8,0-5 8,0 1 0,-5-1 0,0 0 0,5 1 10,-6-6 21,-4 6 4,-1-5 1,6-1 0,-11-4-17,5 0-3,-5-5-1,-5 5 0,-1-5-2,1 1 0,-6-6 0,-5 5 0,0-4 41,0-6 8,-10 6 2,4-1 0,1-9-44,0 5-9,-6 0-2,1-5 0,-1 0-9,0 5 0,1-10 0,5 0-11,-6 0-97,6 1-20,5-1-4,0-5-716,0 1-142</inkml:trace>
          <inkml:trace contextRef="#ctx0" brushRef="#br0" timeOffset="5841.5914">6464 441 1782,'0'0'79,"0"0"16,0 0-76,0 0-19,0 0 0,0 0 0,0 0 102,0 0 17,0 0 3,0 0 1,0 0-37,16 4-7,-5 1-2,0 0 0,5 0-17,0-1-3,-6 6-1,1-5 0,5-1-24,-5 6-4,-1-1-2,1-4 0,5 4-10,-6 1-1,-4-1-1,-1 6 0,0-6-14,1 5 11,-1-4-11,0 4 10,-10 0-10,5 0 12,0-4-12,0 4 12,-5-5-12,-1 1 0,1 4 0,5-14 8,0 0-20,-11 10-4,6-6 0,5-4-1,0 0-40,-11 0-8,1 0-2,10 0 0,0 0-63,0 0-13,0 0-2,0 0-861</inkml:trace>
          <inkml:trace contextRef="#ctx0" brushRef="#br0" timeOffset="6139.2379">6832 360 1749,'0'0'77,"0"0"17,0 0-75,-11 5-19,0-5 0,11 0 0,0 0 150,0 0 26,0 0 6,-5 10 1,5-10-68,-5 4-14,-11 1-2,5-5-1,11 0-41,-5 9-8,-11-4-1,5 5-1,1-6-28,-1 6-6,6-1-1,-1 1 0,1 4-12,0 5 0,-1-5 0,6 5 0,0 0 0,0-5 0,0 5 0,0 0 0,6 0 0,-1 0 0,-5-5 0,5 0 0,1 5 0,-1-5 0,6-4 0,-6-1 0,6 1 0,-1-6 0,6 11 0,0-11 0,0 1 0,0-5 0,0 0 0,5 0 0,-5 0-11,-5-5-1,5 1-1,0-1 0,5-5-164,0-4-33,-10 0-6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32:07.03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F07946-9603-4F3D-8EBF-66DDD4D70CFB}" emma:medium="tactile" emma:mode="ink">
          <msink:context xmlns:msink="http://schemas.microsoft.com/ink/2010/main" type="writingRegion" rotatedBoundingBox="5895,16580 17209,16635 17205,17457 5891,17402"/>
        </emma:interpretation>
      </emma:emma>
    </inkml:annotationXML>
    <inkml:traceGroup>
      <inkml:annotationXML>
        <emma:emma xmlns:emma="http://www.w3.org/2003/04/emma" version="1.0">
          <emma:interpretation id="{AB0B88DE-361A-423F-B567-8D5BA90A6171}" emma:medium="tactile" emma:mode="ink">
            <msink:context xmlns:msink="http://schemas.microsoft.com/ink/2010/main" type="paragraph" rotatedBoundingBox="5895,16580 17209,16635 17205,17457 5891,17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8B6A13-5E0F-422E-A19F-8BCA940A8353}" emma:medium="tactile" emma:mode="ink">
              <msink:context xmlns:msink="http://schemas.microsoft.com/ink/2010/main" type="line" rotatedBoundingBox="5895,16580 17209,16635 17205,17457 5891,17402"/>
            </emma:interpretation>
          </emma:emma>
        </inkml:annotationXML>
        <inkml:traceGroup>
          <inkml:annotationXML>
            <emma:emma xmlns:emma="http://www.w3.org/2003/04/emma" version="1.0">
              <emma:interpretation id="{FBBF842E-EEE8-4B87-BE9E-6C08359F7ABD}" emma:medium="tactile" emma:mode="ink">
                <msink:context xmlns:msink="http://schemas.microsoft.com/ink/2010/main" type="inkWord" rotatedBoundingBox="5895,16580 6450,16583 6446,17405 5891,17402"/>
              </emma:interpretation>
              <emma:one-of disjunction-type="recognition" id="oneOf0">
                <emma:interpretation id="interp0" emma:lang="en-AU" emma:confidence="0">
                  <emma:literal>If</emma:literal>
                </emma:interpretation>
                <emma:interpretation id="interp1" emma:lang="en-AU" emma:confidence="0">
                  <emma:literal>if</emma:literal>
                </emma:interpretation>
                <emma:interpretation id="interp2" emma:lang="en-AU" emma:confidence="0">
                  <emma:literal>It</emma:literal>
                </emma:interpretation>
                <emma:interpretation id="interp3" emma:lang="en-AU" emma:confidence="0">
                  <emma:literal>it</emma:literal>
                </emma:interpretation>
                <emma:interpretation id="interp4" emma:lang="en-AU" emma:confidence="0">
                  <emma:literal>of</emma:literal>
                </emma:interpretation>
              </emma:one-of>
            </emma:emma>
          </inkml:annotationXML>
          <inkml:trace contextRef="#ctx0" brushRef="#br0">8 22 1328,'-10'-24'59,"10"24"12,0 0-57,0 0-14,0 0 0,0 0 0,0 0 100,0 0 16,0 0 4,0 0 1,0 0-13,0 0-4,0 0 0,0 0 0,0 0-26,0 0-6,0 0 0,10 9-1,-10 6-21,11-6-4,-6 5-1,1 0 0,-1 5-22,0 0-5,1 0-1,-1 5 0,0 0-17,1 4 0,-1 0 0,0-4 0,1 4-45,-1 5-7,0-4 0,1-1-1,-1-4-151,-5-5-29</inkml:trace>
          <inkml:trace contextRef="#ctx0" brushRef="#br0" timeOffset="369.004">291 182 1522,'-6'-9'68,"6"4"13,0 1-65,0 4-16,0-5 0,0 0 0,0 0 100,6-4 17,-1 4 3,-5-4 1,0-1-13,5-4-2,1 5-1,-1-6 0,-5 6-65,0-5-14,0 9-2,5-9-1,-5 0 23,0-1 5,-5-4 1,5 5 0,0 0-31,0 0-5,-5 0-2,-1 4 0,-4 1-14,-6-10 9,16 19-9,-6-10 8,-4 6-8,4-6 0,-4 5-12,-1 1 12,0-1 0,6 5 0,-6 0 0,11 0 0,-5 9-17,5 1 4,-5 4 1,5 0 0,5 10-4,0-5-1,-5 5 0,11-1 0,0 6 17,5 4-10,-6 0 10,6 5-8,0 4 32,6 1 8,-6-1 0,5-4 1,-5 5-56,-6-1-11,6 1-2,6 0-1,-1-1 10,-5-4 3,0-5 0,-5 0 0,5-4-62,-6-6-12,-4-4-2</inkml:trace>
          <inkml:trace contextRef="#ctx0" brushRef="#br0" timeOffset="546.6446">323 414 345,'5'10'31,"-5"-10"-31,0 0 0,0 0 0,11 4 313,-1-4 57,6 0 11,0 0 3,-5 0-232,10-4-47,0 4-9,6 4-1,0-4-78,4 0-17,1-4 0</inkml:trace>
        </inkml:traceGroup>
        <inkml:traceGroup>
          <inkml:annotationXML>
            <emma:emma xmlns:emma="http://www.w3.org/2003/04/emma" version="1.0">
              <emma:interpretation id="{D74A8426-7B94-4ECE-BE09-8A16017170B0}" emma:medium="tactile" emma:mode="ink">
                <msink:context xmlns:msink="http://schemas.microsoft.com/ink/2010/main" type="inkWord" rotatedBoundingBox="7180,16792 8342,16839 8322,17353 7159,17305"/>
              </emma:interpretation>
              <emma:one-of disjunction-type="recognition" id="oneOf1">
                <emma:interpretation id="interp5" emma:lang="en-AU" emma:confidence="0">
                  <emma:literal>his</emma:literal>
                </emma:interpretation>
                <emma:interpretation id="interp6" emma:lang="en-AU" emma:confidence="0">
                  <emma:literal>n's</emma:literal>
                </emma:interpretation>
                <emma:interpretation id="interp7" emma:lang="en-AU" emma:confidence="0">
                  <emma:literal>nis</emma:literal>
                </emma:interpretation>
                <emma:interpretation id="interp8" emma:lang="en-AU" emma:confidence="0">
                  <emma:literal>nts</emma:literal>
                </emma:interpretation>
                <emma:interpretation id="interp9" emma:lang="en-AU" emma:confidence="0">
                  <emma:literal>nit's</emma:literal>
                </emma:interpretation>
              </emma:one-of>
            </emma:emma>
          </inkml:annotationXML>
          <inkml:trace contextRef="#ctx0" brushRef="#br0" timeOffset="1323.4324">1962 149 1728,'11'15'76,"-6"-6"16,0 0-73,-5 1-19,11-1 0,-11 6 0,0-1 197,0 9 36,5-4 7,1 0 2,-1 5-131,0 4-27,1-4-4,4 4-2,6-4-62,-11 0-16,6-5 0,-6 4 0,1-4-20,4-5-6,6 1-2,-10-6 0,-6 1-211,0-10-42</inkml:trace>
          <inkml:trace contextRef="#ctx0" brushRef="#br0" timeOffset="1440.218">1935 220 1728,'0'0'76,"0"0"16,0 0-73,0 0-19,0 0 0,0 0 0,0 0 55,11-9 7,0 4 2,-6-4 0,11-1-52,-11 1-12,6-1 0,0 1 0</inkml:trace>
          <inkml:trace contextRef="#ctx0" brushRef="#br0" timeOffset="1746.7987">2287 107 979,'0'0'43,"0"0"9,0 0-41,0 0-11,0 0 0,0 0 0,-11 4 257,0-4 50,11 0 9,-10 10 3,-1-5-191,0 4-37,6 1-8,-6-1-2,6 1-19,-6-1-4,6 0-1,-5-4 0,10-5-40,-6 10-8,1-1-1,0 5-8,5-14 19,0 0-3,0 10-1,5 4 0,-5-14-24,5 9-5,6 1-1,-1-1 0,-4 6 15,4-6 0,1-4 0,10 4 0,-5 5 15,6-4 5,-12-1 2,6 1 0,6-5-35,-12 9-7,6-5-2,0 5 0,0-4 69,-5 4 13,-1 0 4,-4 0 0,-1 1-52,0-1-12,-5 0 0,0 0 0,-5 0 0,0 1 0,-1-6 0,-4 1 0,-1-1 8,0 0 0,-5-4-8,1 0 12,-1-5-12,-6 5-8,1-5 8,0-5-13,5 0-137,-6 0-27,1-4-6</inkml:trace>
          <inkml:trace contextRef="#ctx0" brushRef="#br0" timeOffset="1251.9881">1286 291 1267,'0'0'112,"0"0"-89,-5-4-23,-1-1 0,6 5 134,0 0 22,0 0 5,0 0 1,0 0-20,0 0-4,0 0-1,0 0 0,0 0-93,0 0-18,0 0-4,11 14-1,-6 0 35,11 15 6,-5-6 2,-6-13 0,-5 4-76,0 0-16,6 0-2,4-4-1,-4 4 31,-6-14 0,0 0 0,0 0 0,0 0 0,0 0 0,0 0 0,0 0 0,0 0 0,0 0-9,5-10 9,-5 1 0,-5 0 0,5-1 0,5-9 0,-5 10 0,0-5 0,0 4 0,10 1 0,-4-1 8,4-4-8,-4 0 12,-6 14-4,16-10 0,0-13 8,-6 8 3,1 1 0,0 10 0,-1-1 5,6 5 0,-5 5 1,0 4 0,5 0 1,-1 1 0,1 4 0,0 10 0,0 4-10,-5 1-3,5-1 0,0 0 0,0-4-13,-5 0 0,5 4 0,-6-9 0,6 5-46,-11-10-12,6 0-2,0 0-1,-1 0-177,1-4-35</inkml:trace>
        </inkml:traceGroup>
        <inkml:traceGroup>
          <inkml:annotationXML>
            <emma:emma xmlns:emma="http://www.w3.org/2003/04/emma" version="1.0">
              <emma:interpretation id="{17FE6ED0-E793-4BC2-B888-0B0103AAF124}" emma:medium="tactile" emma:mode="ink">
                <msink:context xmlns:msink="http://schemas.microsoft.com/ink/2010/main" type="inkWord" rotatedBoundingBox="8603,16856 10261,16769 10285,17229 8627,17316"/>
              </emma:interpretation>
              <emma:one-of disjunction-type="recognition" id="oneOf2">
                <emma:interpretation id="interp10" emma:lang="en-AU" emma:confidence="0">
                  <emma:literal>even</emma:literal>
                </emma:interpretation>
                <emma:interpretation id="interp11" emma:lang="en-AU" emma:confidence="0">
                  <emma:literal>event</emma:literal>
                </emma:interpretation>
                <emma:interpretation id="interp12" emma:lang="en-AU" emma:confidence="0">
                  <emma:literal>evens</emma:literal>
                </emma:interpretation>
                <emma:interpretation id="interp13" emma:lang="en-AU" emma:confidence="0">
                  <emma:literal>ever</emma:literal>
                </emma:interpretation>
                <emma:interpretation id="interp14" emma:lang="en-AU" emma:confidence="0">
                  <emma:literal>elven</emma:literal>
                </emma:interpretation>
              </emma:one-of>
            </emma:emma>
          </inkml:annotationXML>
          <inkml:trace contextRef="#ctx0" brushRef="#br0" timeOffset="2326.7801">2718 358 1958,'0'-24'87,"0"24"17,0 0-83,0 0-21,0 0 0,16 0 0,-11 0 67,11 5 9,-5-5 1,10 0 1,11 4 29,-5-4 5,-6 0 2,5-4 0,6 8-86,-5-8-18,-11-6-10,5 5 12,-5 5 4,0-4 2,0-1 0,0 0 0,-5-4-9,-6 4-1,6-4-8,-6 4 12,-5-5-4,0 1 0,0-1-8,0 10 12,0-9-12,-5 0 0,-6 4 0,6-5 0,-11 10 0,0-4-13,0-6 1,0 10 0,5-5-12,-5 5-3,0 5 0,0-5 0,0 10 27,0-6 0,0 6 0,0-5 0,1 4 0,4 0 0,11-9 0,0 15 8,0-1 4,11 14 0,-6-4 1,0-10 0,6-4 27,5 8 6,-6-3 1,6 4 0,6-1-38,-1 1-9,-5-4 0,5 4 0,6-5 0,-6 0 0,0 0 0,1-4 0,-1-1 0,-5-4 0,0 4 0,0-9 0,0 5-49,0 0-12,-6-10-3,6 5 0,0 0-153,0-5-31,6-18-7,-1-1-1</inkml:trace>
          <inkml:trace contextRef="#ctx0" brushRef="#br0" timeOffset="2927.9839">3287 201 1836,'0'0'40,"0"0"9,0 0 2,0 0 0,6 10-41,-6-10-10,0 9 0,5 6 0,0-1 128,1 0 23,-1 0 5,6-4 0,-1 4-69,1 5-15,0-5-2,-1 5-1,1 0-11,-1-5-2,6 5-1,-5 0 0,0-5-37,-1 0-7,1 0-2,0-4 0,-1 4-9,-4-5 0,-6-9 0,10 5 0,-10-5 0,0 0 0,0 0 0,0 0 0,0 0 0,0 0 0,0-9 0,6-5 0,-6-5 0,0 4 10,0-4-10,-6 1 10,6-1-10,0 0 0,-5 0-10,5 0 10,0 5 0,0-1 0,5 1 0,-5 0 0,6 5 0,-1-1 0,0 1 0,6-1 0,-6 6 0,6-1 0,0-5 0,4 10 0,-4-4 0,5 4 0,0 4 0,5-4 0,-10-4 0,5 4 0,0 0 0,0 0 0,-16 0 0,21 0 0,-5-5 0,5 5 0,-5 0 0,0-5 0,-10 5 0,10-5 0,0 5 0,-16 0 0,0 0 0,5-4 0,0-6 15,-5 10 9,0 0 1,6-9 1,-6-1-42,-6-4-8,6 5-1,-5-1-1,-6 1 26,6-6 0,-6 11 0,1-6 0,-1 1 0,0 4 0,1 0 0,-6 5 0,5 0 0,1 0 0,-6 5 0,5 0 0,11-5 0,-5 5 0,-1 4 0,1 0 0,0 10 0,5 0 0,-6 0 0,12 0 0,-1 5 0,6 0 0,-1 4 0,1-4 0,0-1 0,-1 1 0,1 0 0,5-6 0,0 1 0,0-4 0,0-1 0,0 0 0,-6-5 0,6-4 0,-5 5 0,0-6 0,5 1-65,-6-5-11,-10 0-3,5 0 0,6-5-132,0 1-26,-6-6-6,-5 10-668</inkml:trace>
          <inkml:trace contextRef="#ctx0" brushRef="#br0" timeOffset="3192.521">3931 164 518,'0'0'46,"0"0"-37,0 0-9,11 9 0,-6 5 242,1-4 46,-1 4 10,0 0 2,1 0-122,-1 0-24,6 5-5,-6-4-1,6 8-63,-6-4-13,6 0-2,-6 0-1,6 0-16,-6-5-3,0 5-1,0-5 0,6-4 1,-11-1 0,5 1 0,-5-10 0,0 0-10,0 0-3,0 0 0,0 0 0,0 0-27,0 0-10,0-15 0,6 1 9,-1 0 26,-5 0 5,0-10 0,0 5 1,0 0-18,0-4-4,0-1-1,5 5 0,-5-5 2,6 10 1,-1-5 0,0 0 0,1 10-4,4-1-1,-4 1 0,4 0 0,-4 4-2,4 5-1,1 5 0,5 4 0,-5 0-3,5 1-1,0 9 0,-1 0 0,-4 4-9,5-4 0,-5 5 0,5 0 0,0-1-17,0-4-6,5 0-1,-5-5 0,0 5-195,0-9-39</inkml:trace>
        </inkml:traceGroup>
        <inkml:traceGroup>
          <inkml:annotationXML>
            <emma:emma xmlns:emma="http://www.w3.org/2003/04/emma" version="1.0">
              <emma:interpretation id="{04B07DC7-F776-4732-AD3D-8F3662B3A58F}" emma:medium="tactile" emma:mode="ink">
                <msink:context xmlns:msink="http://schemas.microsoft.com/ink/2010/main" type="inkWord" rotatedBoundingBox="10931,16690 12711,16699 12708,17339 10928,17330"/>
              </emma:interpretation>
              <emma:one-of disjunction-type="recognition" id="oneOf3">
                <emma:interpretation id="interp15" emma:lang="en-AU" emma:confidence="0">
                  <emma:literal>then</emma:literal>
                </emma:interpretation>
                <emma:interpretation id="interp16" emma:lang="en-AU" emma:confidence="0">
                  <emma:literal>thin</emma:literal>
                </emma:interpretation>
                <emma:interpretation id="interp17" emma:lang="en-AU" emma:confidence="0">
                  <emma:literal>Then</emma:literal>
                </emma:interpretation>
                <emma:interpretation id="interp18" emma:lang="en-AU" emma:confidence="0">
                  <emma:literal>them</emma:literal>
                </emma:interpretation>
                <emma:interpretation id="interp19" emma:lang="en-AU" emma:confidence="0">
                  <emma:literal>than</emma:literal>
                </emma:interpretation>
              </emma:one-of>
            </emma:emma>
          </inkml:annotationXML>
          <inkml:trace contextRef="#ctx0" brushRef="#br0" timeOffset="3510.0812">5039 287 691,'0'0'61,"-6"4"-49,6 6-12,0-10 0,0 0 367,0 9 70,0-9 15,6 10 2,-6-10-269,16 9-53,-6-4-12,6 4-1,5-4-67,-5 0-14,11 0-2,-6 4-1,1-4-6,-1-5-1,-5 4 0,5-4 0,-10 5-44,21-5-10,-11 0-2,-21 0 0,0 0-77,16 0-16,-5 0-3,-1 0-1032</inkml:trace>
          <inkml:trace contextRef="#ctx0" brushRef="#br0" timeOffset="3735.2415">5076-35 2001,'0'0'88,"0"14"20,0-14-87,0 14-21,5 5 0,0 0 0,1-5 109,4 5 18,1 0 3,0 5 1,5 4-66,0 1-13,0 4-2,0 0-1,5 0-22,0 5-5,-5-5-1,0 5 0,-5-5-33,5-5-8,-6 1 0,1-1-1,0-9-137,-1 5-27,-4-5-6,4-5-794</inkml:trace>
          <inkml:trace contextRef="#ctx0" brushRef="#br0" timeOffset="4343.912">5331 3 1818,'0'0'80,"0"0"17,0 0-77,0 0-20,0 0 0,11 14 0,0 5 144,-1-5 26,1 0 5,0 0 1,-1 1-68,1 3-14,5 6-2,0 0-1,-6-5-45,1 4-9,0 6-1,-1-6-1,6 1-13,-5 0-2,-6-5-1,6 0 0,-6 0-11,6-10-8,-6 0 9,1 1-9,-6-10 9,0 0-9,0 0 8,0 0-8,0 0 0,5-5 0,5 0 0,-4-4 0,-6 0 0,5-6 0,-5 1 0,5-5 0,-5 5 0,6-5 0,-1 0 0,0 5 0,1-5 0,-6 5 0,5 4 0,6 1 0,-11 9 0,0 0 0,10 0 0,1 5 0,0 4 0,-6 1 0,11 4-10,-5 9 10,-1-4-8,6 5 8,0 0 0,-5-1-9,5 1 0,0-5 0,0 0 0,5 0 0,-5-5-15,0 0-4,0 5 0,0-9 0,0-6 11,0 6 1,0-6 1,-6 1 0,6-5 15,-10 0 0,-6 0 0,16-5 0,-16 5 0,5-4 0,6-6 0,-6-4 0,0 5 9,-5-10 5,6 4 1,-6-8 0,-6-1 4,6 1 1,-5-6 0,0 1 0,-1-5 1,1 4 1,-6 1 0,6 4 0,0 5 2,-1 0 0,-4 5 0,-1 0 0,6 4-8,-1 6-2,1-1 0,5 5 0,0 0-14,-5 14 9,0-4-9,5 9 8,-6 0-8,12-1 0,-1 6-10,5 5 10,-10-1-9,11 0 9,5 5-8,-5-4 8,-1-1 0,6-4-10,0-1 10,0 1 0,0-5-16,-5 0 3,-6-5 1,11 5 0,0-5-9,-5-4-2,-1-5 0,6-1 0,0 1-25,0-5-4,-5 0-2,-11 0 0,11-14-106,-6 0-22,11 4-4,-11-9-525,-5 0-105</inkml:trace>
          <inkml:trace contextRef="#ctx0" brushRef="#br0" timeOffset="4629.1725">6236 253 576,'0'0'25,"0"0"6,0 0-31,5 15 0,-5-15 0,6 19 0,4-5 306,-4 0 55,4 5 11,-4 0 3,4-5-214,1 5-42,0 0-9,-1 0-2,-4 0-34,-1 0-7,6-5-2,-1 0 0,-4 0-1,-1-4 0,-5-10 0,5 9 0,-5-9-16,0 0-4,0 0-1,0 0 0,0 0-12,11-9-3,-11-1 0,5-4 0,1 0-7,-6 0-1,5-10-1,-5 5 0,0 0-5,5 0-1,0-4 0,1 8 0,-1 1 9,0 5 2,1-6 0,4 11 0,-4-6-4,4 10-1,1 0 0,5 5 0,0 0 1,0 4 0,0 1 0,0 4 0,5 10-9,-5-6-2,5 6 0,6 4 0,-6-4-9,-5 0 0,11 4 0,-6 1 0,1-10-20,-1-1-4,-5 1 0,5-4-970,-5-6-194</inkml:trace>
        </inkml:traceGroup>
        <inkml:traceGroup>
          <inkml:annotationXML>
            <emma:emma xmlns:emma="http://www.w3.org/2003/04/emma" version="1.0">
              <emma:interpretation id="{10E3A08C-2E5D-454F-A137-A1E27C21A874}" emma:medium="tactile" emma:mode="ink">
                <msink:context xmlns:msink="http://schemas.microsoft.com/ink/2010/main" type="inkWord" rotatedBoundingBox="13279,17072 13944,16502 14285,16899 13620,17469"/>
              </emma:interpretation>
              <emma:one-of disjunction-type="recognition" id="oneOf4">
                <emma:interpretation id="interp20" emma:lang="en-AU" emma:confidence="0">
                  <emma:literal>5</emma:literal>
                </emma:interpretation>
                <emma:interpretation id="interp21" emma:lang="en-AU" emma:confidence="0">
                  <emma:literal>4</emma:literal>
                </emma:interpretation>
                <emma:interpretation id="interp22" emma:lang="en-AU" emma:confidence="0">
                  <emma:literal>E</emma:literal>
                </emma:interpretation>
                <emma:interpretation id="interp23" emma:lang="en-AU" emma:confidence="0">
                  <emma:literal>K</emma:literal>
                </emma:interpretation>
                <emma:interpretation id="interp24" emma:lang="en-AU" emma:confidence="0">
                  <emma:literal>#</emma:literal>
                </emma:interpretation>
              </emma:one-of>
            </emma:emma>
          </inkml:annotationXML>
          <inkml:trace contextRef="#ctx0" brushRef="#br0" timeOffset="9485.596">7482 324 1382,'0'0'123,"0"0"-99,0 0 89,0 0 18,0 0 3,0 0 1,5 10-47,-5 4-8,0-4-3,5 4 0,1 0-52,-1 5-10,0 0-3,6 0 0,-6 0 20,6 4 4,-6-4 1,6 0 0,0-5-18,-6 1-4,0-1-1,1-10 0,-6-4-6,0 0-8,5 10 11,-5-10-11,0 0 10,0 0-10,0 0 8,0 0-8,0 0 0,0 0 0,-5-10 0,5-4 0,-6 0 0,1 0 0,5-5 0,-5 0 0,5 0-11,0 0 11,-6 0-8,6 0 8,0-4 0,0 4 0,0 5 0,0-1 0,0 1 0,6 5 14,-1-1-2,0 1 0,-5 9-12,11 0 0,-1-10 0,1 6 0,0-1 35,-11 5 7,16 5 2,-11 4 0,-5-9-15,16 5-2,-5 4-1,5 1 0,0-1-4,0 10-1,-6-5 0,6 5 0,0 5-7,0-5-2,0 4 0,0 1 0,-5 0-4,5-5-8,-6 0 11,1 0-11,-6-1 0,6-3 0,-6-1-10,6-5 10,-11-9-60,0 0-5,0 0-1,0 0 0,0 0-153,0 0-30,0 0-7,-11-28 0</inkml:trace>
          <inkml:trace contextRef="#ctx0" brushRef="#br0" timeOffset="9852.7427">7844-49 1152,'0'0'102,"0"0"-82,0 0-20,0 0 0,0 0 171,0 0 29,0 0 7,10 4 1,1-4-38,5 0-7,-11-4-2,11 4 0,-5 0-57,-1 0-11,6-5-2,-5 0-1,5 0-27,-5 5-6,-11 0-1,10 0 0,1 0-28,0 0-5,-11 0-2,10 5 0,-10-5-13,0 0-8,0 0 10,6 10-10,-1 9 0,-5-5-21,0 0 3,-5 0 1,-1 5-24,1-5-5,0 0-1,-6 1 0,6-1 14,-1-5 2,1-4 1,0 4 0,-1 1 20,6-10 10,0 0-10,0 0 10,0 0 0,-10 9 13,10-9-1,0 0 0,0 0 9,10 15 2,1-1 0,0-9 0,5-5 2,-6 4 1,6 1 0,6-5 0,-6-5-5,5-4-1,0-1 0,-5 6 0,11-1-20,-6 0 9,0 5-9,1-5 0,-1 1-26,0-1-12,0 0-2,6 5-838,0 0-167</inkml:trace>
        </inkml:traceGroup>
        <inkml:traceGroup>
          <inkml:annotationXML>
            <emma:emma xmlns:emma="http://www.w3.org/2003/04/emma" version="1.0">
              <emma:interpretation id="{F9342B17-BB12-4373-8C9E-1949C7C93359}" emma:medium="tactile" emma:mode="ink">
                <msink:context xmlns:msink="http://schemas.microsoft.com/ink/2010/main" type="inkWord" rotatedBoundingBox="14995,16730 15162,17155 14911,17254 14744,16829"/>
              </emma:interpretation>
              <emma:one-of disjunction-type="recognition" id="oneOf5">
                <emma:interpretation id="interp25" emma:lang="en-AU" emma:confidence="0">
                  <emma:literal>B</emma:literal>
                </emma:interpretation>
                <emma:interpretation id="interp26" emma:lang="en-AU" emma:confidence="0">
                  <emma:literal>D</emma:literal>
                </emma:interpretation>
                <emma:interpretation id="interp27" emma:lang="en-AU" emma:confidence="0">
                  <emma:literal>b</emma:literal>
                </emma:interpretation>
                <emma:interpretation id="interp28" emma:lang="en-AU" emma:confidence="0">
                  <emma:literal>8</emma:literal>
                </emma:interpretation>
                <emma:interpretation id="interp29" emma:lang="en-AU" emma:confidence="0">
                  <emma:literal>%</emma:literal>
                </emma:interpretation>
              </emma:one-of>
            </emma:emma>
          </inkml:annotationXML>
          <inkml:trace contextRef="#ctx0" brushRef="#br0" timeOffset="10892.7225">8892 97 979,'0'0'87,"0"0"-70,-5-9-17,5 9 0,0 0 218,0 0 40,0 0 8,0 0 2,0 0-170,0 0-34,0 0-6,0 0-2,0 0-68,0 0-13,11 0-3,-1 0-1,6 0-39,0 0-7,-5-5-1,5 0-1,-6 10-25,6-5-5,0-5-1,-5 5 0,5 0-14,0 5-3,-5-5-1,5 0 0,-6 5 34,1-5 8,-11 0 0,10-10 1,-10 10 126,6-4 25,-1-6 4,-5 10 2,0 0 76,0 0 15,0 0 3,0 0 1,0 0-77,0 0-16,0 0-4,0 0 0,-11 14-31,1-4-6,5-1-2,5-9 0,-16 5 2,5 4 0,11-9 0,-5 10 0,5-10 4,0 0 1,-6 14 0,-4-4 0,10-10-5,0 0-1,0 0 0,0 0 0,0 0-7,0 14-2,0 0 0,5 0 0,0-4 1,-5-10 0,0 0 0,0 0 0,11 4-2,0 1 0,5 5 0,-6-6 0,1 6 6,-1-1 1,1 1 0,5-1 0,5 5-9,-5 1-2,0-1 0,-5 5 0,0-5 20,-6 0 3,0 0 1,1 0 0,-1-4-35,-5-1-9,0-9 0,0 15 0,0-15 0,-5 9 0,-1-4 0,-10-1 0,6 1 0,-6 0-8,0-5 8,0 5-12,0-5-56,0 0-11,0 0-2,5-5-717,1 5-143</inkml:trace>
          <inkml:trace contextRef="#ctx0" brushRef="#br0" timeOffset="10412.0816">8977 244 460,'0'0'41,"0"0"-33,0 0-8,0 0 0,0 0 335,-5-5 65,5 5 12,0 0 4,-5 5-217,-6 4-43,6 6-9,5-6-2,-6 5-47,6-14-10,0 0-1,0 0-1,0 0-48,6 14-10,-1 1-1,0 4-1,1 0-26,-1 4 0,0-4 8,1 5-8,-1-1-26,0-4-7,6-4-2,-6 3 0,1-3-141,-6-1-28,0-14-5</inkml:trace>
        </inkml:traceGroup>
        <inkml:traceGroup>
          <inkml:annotationXML>
            <emma:emma xmlns:emma="http://www.w3.org/2003/04/emma" version="1.0">
              <emma:interpretation id="{9A01116B-7920-4A49-ADFC-359893C303EE}" emma:medium="tactile" emma:mode="ink">
                <msink:context xmlns:msink="http://schemas.microsoft.com/ink/2010/main" type="inkWord" rotatedBoundingBox="15730,16816 17224,16891 17200,17378 15706,17304"/>
              </emma:interpretation>
              <emma:one-of disjunction-type="recognition" id="oneOf6">
                <emma:interpretation id="interp30" emma:lang="en-AU" emma:confidence="0">
                  <emma:literal>even</emma:literal>
                </emma:interpretation>
                <emma:interpretation id="interp31" emma:lang="en-AU" emma:confidence="0">
                  <emma:literal>ever</emma:literal>
                </emma:interpretation>
                <emma:interpretation id="interp32" emma:lang="en-AU" emma:confidence="0">
                  <emma:literal>eren</emma:literal>
                </emma:interpretation>
                <emma:interpretation id="interp33" emma:lang="en-AU" emma:confidence="0">
                  <emma:literal>eoen</emma:literal>
                </emma:interpretation>
                <emma:interpretation id="interp34" emma:lang="en-AU" emma:confidence="0">
                  <emma:literal>eve,</emma:literal>
                </emma:interpretation>
              </emma:one-of>
            </emma:emma>
          </inkml:annotationXML>
          <inkml:trace contextRef="#ctx0" brushRef="#br0" timeOffset="11460.8474">9824 291 230,'0'0'20,"0"0"-20,0 0 0,0 10 0,0-10 364,5 9 69,-5-9 14,5 14 2,-5-14-284,11 5-57,0 0-11,5 0-2,-6-5 1,6 0 1,-5 0 0,5-5 0,-5 0-31,-1 0-6,1-4-2,-1 4 0,1-4-23,0-1-5,-6-4-1,0 5 0,1-1-13,-1 1-4,-5-5 0,0-1 0,0 6-4,0 4-8,-5-4 11,-1-1-11,-4 1 8,4 4-8,-4-4 0,4 4 0,-10 0 0,1 0-14,4 1 1,0 4 0,-5 0-9,6 4-2,-1-4 0,0 10 0,11-10-12,-5 9-2,-6 1-1,1 4 0,4 0 39,1 5 21,5 0-2,0 0-1,0 0-18,5 4 10,1 1-10,-1 0 8,6-1 1,-1 1 0,1 4 0,5-4 0,0-5 4,5 5 1,-5-5 0,5 0 0,6-5-14,-6 0 9,6-5-9,-6 1 8,6-5-8,-11-1 0,-6 1 0,1-5-11,10-5-37,-5 5-7,-16 0-1,11-9-1,0-1-64,-1-4-13,-4 5-2</inkml:trace>
          <inkml:trace contextRef="#ctx0" brushRef="#br0" timeOffset="12099.7299">10148 159 1728,'0'0'38,"0"0"8,0 14 2,0-14 0,0 9-39,0 1-9,6 4 0,-6-4 0,5 4 140,6 9 27,5-4 5,-11-9 0,6 4-71,-1 0-14,1 5-3,5 0-1,0 0-15,-5-5-4,4 5 0,-4 0 0,5 0-51,0-5-13,-5 5 0,5-5 0,-6 0 25,1-4 3,0-5 0,-1 4 0,-10-9-20,0 0-8,6 0 8,-6 0-8,0 0 8,0 0-8,0 0 0,5-14 8,0 4-8,-5-8 0,0 3 9,0 1-9,0 0 0,-5-5 0,0 0 0,5 5 0,0 0 0,-6 0 0,6-5 0,-5 4 0,5 1 0,0 5 8,0-1-8,0 1 0,0-1 0,0 10 0,5-9 0,1 4 0,-1 0 0,0 1 0,-5 4 0,11-5 0,-6 5 0,11 0 0,-11-5 0,11 5 0,-5 5 0,0-5 0,-1 0 0,6 0 0,-5 5 0,0-5 0,5 4 0,-6-4 0,-10 0 0,11 0 0,5 5 0,0-5 0,-6 0 0,1 0 0,0-5 0,-1 5 0,-10 0 0,11-4 0,-11 4 0,5-5 0,6-4 0,-11-1 9,0 1-9,0-1 0,5 1 10,-5 9-10,0-10 8,-5 1-8,0-5 9,-1 9-9,6 5 10,-10-10-10,-1 1 0,0 4 8,6 0-8,5 5 0,-11 0 0,1 0 0,-1 0 0,1 5 0,-1 5 0,6-1-13,-1 1 4,1 8 1,5-3 8,0 8-12,-5-4 12,5 0-12,5 5 12,0-1-8,1-4 8,-1 5-8,6 0 8,-6-1 0,6-4 0,-1-5-8,-5 5 8,6-4-8,5-1 8,0-5-8,-5 5-11,5-9-1,-6 5-1,1-6 0,0 1-50,5-5-9,-16 0-3,10 0 0,1 0-182,0 0-37</inkml:trace>
          <inkml:trace contextRef="#ctx0" brushRef="#br0" timeOffset="12362.1124">10803 324 633,'0'0'56,"0"0"-44,0 0-12,0 0 0,5 10 286,1 4 55,-1-4 11,0-1 3,1 0-177,-1 6-35,0-6-7,1 5-2,-1 0-51,0-4-11,6-1-1,-6 1-1,-5-10-55,11 5-15,-11-5 0,11 14 0,-6-9 56,0 9 7,1-5 1,-6-9 0,0 0-52,0 0-12,5 10 0,-5-10 0,0 0 54,0 0 8,0 0 2,0 0 0,0-15-52,-5 1-12,5-9 0,0 4 0,0 19 0,0-15 0,0-13 0,0 0 0,0 4 32,5 0 3,-5 1 1,11-1 0,-6 10-16,0-5-2,6 5-1,-6 0 0,11 4-2,0 5-1,0 5 0,0 0 0,0 5-14,-5 5 0,5-1 0,5 10 0,-5-5 8,5 5 8,-5 5 1,5-1 1,-5 6-18,0-6 0,6 6 0,-6-1 0,0-4-21,0 0-5,0-1-1,-6-4 0,6-5-234,-5-4-47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4:39:21.18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69.51501" units="1/cm"/>
          <inkml:channelProperty channel="Y" name="resolution" value="415.70438" units="1/cm"/>
        </inkml:channelProperties>
      </inkml:inkSource>
      <inkml:timestamp xml:id="ts1" timeString="2022-02-06T04:39:44.010"/>
    </inkml:context>
    <inkml:brush xml:id="br2">
      <inkml:brushProperty name="width" value="0.05292" units="cm"/>
      <inkml:brushProperty name="height" value="0.0529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4A65CA-C099-415F-877B-5C9EBDAA3543}" emma:medium="tactile" emma:mode="ink">
          <msink:context xmlns:msink="http://schemas.microsoft.com/ink/2010/main" type="writingRegion" rotatedBoundingBox="576,13173 21126,12077 21266,14714 717,15811"/>
        </emma:interpretation>
      </emma:emma>
    </inkml:annotationXML>
    <inkml:traceGroup>
      <inkml:annotationXML>
        <emma:emma xmlns:emma="http://www.w3.org/2003/04/emma" version="1.0">
          <emma:interpretation id="{C6DEBF28-754D-4AB1-B462-813D492D108A}" emma:medium="tactile" emma:mode="ink">
            <msink:context xmlns:msink="http://schemas.microsoft.com/ink/2010/main" type="paragraph" rotatedBoundingBox="576,13173 21126,12077 21184,13175 635,14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A16D43-7A6B-47C6-9078-CF21930FDA59}" emma:medium="tactile" emma:mode="ink">
              <msink:context xmlns:msink="http://schemas.microsoft.com/ink/2010/main" type="inkBullet" rotatedBoundingBox="580,13238 1163,13207 1205,14001 622,14032"/>
            </emma:interpretation>
            <emma:one-of disjunction-type="recognition" id="oneOf0">
              <emma:interpretation id="interp0" emma:lang="en-AU" emma:confidence="0">
                <emma:literal>a)</emma:literal>
              </emma:interpretation>
              <emma:interpretation id="interp1" emma:lang="en-AU" emma:confidence="0">
                <emma:literal>as</emma:literal>
              </emma:interpretation>
              <emma:interpretation id="interp2" emma:lang="en-AU" emma:confidence="0">
                <emma:literal>a</emma:literal>
              </emma:interpretation>
              <emma:interpretation id="interp3" emma:lang="en-AU" emma:confidence="0">
                <emma:literal>d)</emma:literal>
              </emma:interpretation>
              <emma:interpretation id="interp4" emma:lang="en-AU" emma:confidence="0">
                <emma:literal>an)</emma:literal>
              </emma:interpretation>
            </emma:one-of>
          </emma:emma>
        </inkml:annotationXML>
        <inkml:trace contextRef="#ctx0" brushRef="#br0">119 248 1440,'0'-8'128,"0"0"-103,0-3-25,0 3 0,-9 4 120,9 4 20,0 0 3,-9-8 1,5 8-22,-5-4-4,0 0-1,5-4 0,-5 4-54,9 4-11,-13 0-3,4 0 0,0 8-13,0-4-4,-4 0 0,-1 4 0,5 4-8,0-1-3,1 1 0,3 0 0,-4 8-13,0 0-8,5-5 10,-5 5-10,5 0 0,4 0 0,0-1 0,0 1 0,4 0 0,1 0 0,-1-1 0,5 1 0,-5 0-27,5-4-1,0-5-1,0 1 0,4 0 44,-4-4 9,4 4 1,1-4 1,-1 0-26,-4-4 0,9-4-9,-14-4 9,10-4-37,-6 0-1,10-4 0,-18 0 0,9-4-58,-5 1-11,5-1-2,0 0-591,-4 0-117</inkml:trace>
        <inkml:trace contextRef="#ctx0" brushRef="#br0" timeOffset="227.6768">44 78 1497,'-18'16'66,"18"-16"14,-5-12-64,5 4-16,-8-3 0,8-5 0,-5 4 140,1 0 25,-1 4 5,5 0 1,0 0-43,0 8-8,0 0-1,0 0-1,0 0-35,0 0-7,0 0-2,0 0 0,9 8-28,0 4-6,0 4 0,0 0-1,0 0-16,-5 7-3,1 1-1,8 0 0,-4 3-19,0 1 10,0-4-10,-1-1 8,1-3-8,0 4 0,-4-1-12,3-3 12,10-4-56,-13 0-3,-1-8-1,5 3 0,0-3-155,0 4-31,-9-12-6</inkml:trace>
        <inkml:trace contextRef="#ctx0" brushRef="#br0" timeOffset="495.6465">239-68 1324,'0'0'59,"0"0"12,0 0-57,0 0-14,18-4 0,-18 0 0,0 4 208,13-3 38,-4 3 8,13 0 2,-17 3-107,12 1-21,-3 4-4,4 4 0,4 0-44,-13 0-8,13 4-1,-4 3-1,-1-3-26,-8-4-4,5 8-2,-6 3 0,6 1-11,-5 4-3,-9-1 0,9 9 0,-9-8-8,4 15-3,-4-4 0,-4 5 0,-5-9-13,0 1 9,-5-1-9,6 1 8,-6-4-16,-4-1-4,5 1-1,0-1 0,-5-7-39,5 0-8,-5-1-2,5-7-842,4-4-169</inkml:trace>
      </inkml:traceGroup>
      <inkml:traceGroup>
        <inkml:annotationXML>
          <emma:emma xmlns:emma="http://www.w3.org/2003/04/emma" version="1.0">
            <emma:interpretation id="{54BAB8A7-7FB7-4890-851E-4368B19C189A}" emma:medium="tactile" emma:mode="ink">
              <msink:context xmlns:msink="http://schemas.microsoft.com/ink/2010/main" type="line" rotatedBoundingBox="2250,13084 21126,12077 21184,13175 2309,14183"/>
            </emma:interpretation>
          </emma:emma>
        </inkml:annotationXML>
        <inkml:traceGroup>
          <inkml:annotationXML>
            <emma:emma xmlns:emma="http://www.w3.org/2003/04/emma" version="1.0">
              <emma:interpretation id="{3EAA512C-9484-443C-995F-4BB2EDC6AF53}" emma:medium="tactile" emma:mode="ink">
                <msink:context xmlns:msink="http://schemas.microsoft.com/ink/2010/main" type="inkWord" rotatedBoundingBox="2264,13346 2868,13313 2894,13796 2290,13828"/>
              </emma:interpretation>
              <emma:one-of disjunction-type="recognition" id="oneOf1">
                <emma:interpretation id="interp5" emma:lang="en-AU" emma:confidence="0">
                  <emma:literal>P:</emma:literal>
                </emma:interpretation>
                <emma:interpretation id="interp6" emma:lang="en-AU" emma:confidence="0">
                  <emma:literal>P,</emma:literal>
                </emma:interpretation>
                <emma:interpretation id="interp7" emma:lang="en-AU" emma:confidence="0">
                  <emma:literal>fs:</emma:literal>
                </emma:interpretation>
                <emma:interpretation id="interp8" emma:lang="en-AU" emma:confidence="0">
                  <emma:literal>p.</emma:literal>
                </emma:interpretation>
                <emma:interpretation id="interp9" emma:lang="en-AU" emma:confidence="0">
                  <emma:literal>P;</emma:literal>
                </emma:interpretation>
              </emma:one-of>
            </emma:emma>
          </inkml:annotationXML>
          <inkml:trace contextRef="#ctx0" brushRef="#br0" timeOffset="4765.6489">1625 74 979,'-9'-11'87,"9"7"-70,-9 0-17,9 0 0,9 0 170,-9 4 30,0 0 7,0 8 1,0-8-64,0 0-13,0 0-3,0 19 0,9 1-51,-5 4-10,5 0-3,0 3 0,-5-3-52,5 4-12,5-5 0,3 5 0,-12-4 0,8 3 13,0-3-4,1 3-1,-5-3-8,4 0 0,-4-4 0,0-5 8,0 1-8,-5 0-12,5-4 2,-9 0 1,0-4 9,0-8 0,0 0 0,0 0 0,0 0 0,0 0-10,0 0 10,-9-8-10,0-4-13,0 0-2,5-4-1,-14-4 0,9 5 12,0-5 2,0 0 1,-8 0 0,8 1-9,4 3-1,-8 0-1,4 0 0,5-3 22,-1-1 0,5 0 0,-4 4 0,4 4 27,4-7 9,-4-1 3,5 0 0,4 4-11,-1 1-3,1 7 0,5-4 0,3 4 8,-3-4 2,-1 12 0,5-4 0,0 4 9,-1 4 3,-3 4 0,3 0 0,-3 4-12,-1 0-3,0 0 0,1 3 0,-5 5-8,-5-4-3,5 0 0,0 3 0,-9-3-4,0 0-1,0 0 0,0 0 0,0-5-4,-9 5 0,0-4-1,-4 0 0,4-4-3,-4 0-8,-1 0 12,5-1-4,-13-7-8,4 4 10,1-4-10,-1 0 10,-4 0-10,-1-4 0,1 4-12,4-7 12,1 3-56,3-4-4,10 4-1,-14-4 0,9 0-163,5-4-33,-5 4-7</inkml:trace>
          <inkml:trace contextRef="#ctx0" brushRef="#br0" timeOffset="5420.2027">2189 272 1036,'0'0'92,"0"0"-73,-5-8-19,1 4 0,-1-4 331,5 4 62,-8-4 13,8 8 2,0 0-246,0 0-50,-5-4-9,5 4-3,0 0-75,0 0-15,-9 0-10,9 0 12,0 0-119,0 0-23,0 0-5,0 0-1013</inkml:trace>
          <inkml:trace contextRef="#ctx0" brushRef="#br0" timeOffset="5549.8926">2220 449 1209,'0'0'108,"0"0"-87,-5 4-21,-4 4 0,1-4 260,8-4 47,0 0 9,0 0 3,0 0-191,0 0-37,0 0-8,0 0-2,0 0-65,0 0-16,0 0 0,0 0-1174</inkml:trace>
        </inkml:traceGroup>
        <inkml:traceGroup>
          <inkml:annotationXML>
            <emma:emma xmlns:emma="http://www.w3.org/2003/04/emma" version="1.0">
              <emma:interpretation id="{111D7DB3-B5A2-4E5D-874E-6B8D6D19CCA7}" emma:medium="tactile" emma:mode="ink">
                <msink:context xmlns:msink="http://schemas.microsoft.com/ink/2010/main" type="inkWord" rotatedBoundingBox="3479,13161 4936,13083 4971,13730 3513,13808"/>
              </emma:interpretation>
              <emma:one-of disjunction-type="recognition" id="oneOf2">
                <emma:interpretation id="interp10" emma:lang="en-AU" emma:confidence="0">
                  <emma:literal>There</emma:literal>
                </emma:interpretation>
                <emma:interpretation id="interp11" emma:lang="en-AU" emma:confidence="0">
                  <emma:literal>Thlre</emma:literal>
                </emma:interpretation>
                <emma:interpretation id="interp12" emma:lang="en-AU" emma:confidence="0">
                  <emma:literal>Thee</emma:literal>
                </emma:interpretation>
                <emma:interpretation id="interp13" emma:lang="en-AU" emma:confidence="0">
                  <emma:literal>Them</emma:literal>
                </emma:interpretation>
                <emma:interpretation id="interp14" emma:lang="en-AU" emma:confidence="0">
                  <emma:literal>Then</emma:literal>
                </emma:interpretation>
              </emma:one-of>
            </emma:emma>
          </inkml:annotationXML>
          <inkml:trace contextRef="#ctx0" brushRef="#br0" timeOffset="6037.5066">2810-83 1612,'5'15'144,"-5"-7"-116,0-8-28,0-4 0,0-4 117,4 1 18,5 3 3,0-4 1,0 8-43,0-4-9,4 0-2,5 0 0,4 0 35,0 0 6,-4 0 2,4 0 0,1 4-97,-1-4-19,0 0-4,0 0-8,-4 4 13,4-4-4,0 0-1,-4 4 0,0 0-8,-5-4 0,5 0 0,-14 0 0,5-3-64,0 7-11,-9 0-2,0 0-1,0 0-115,0 0-23,0 0-5</inkml:trace>
          <inkml:trace contextRef="#ctx0" brushRef="#br0" timeOffset="6264.5182">2997-115 1749,'-18'20'77,"18"-20"17,0 0-75,0 0-19,0 0 0,0 0 0,0 0 129,0 0 23,0 0 4,5 8 0,-5 7-50,4-3-10,1 8-3,-1 0 0,0-1-29,1 5-7,-1 0-1,5 11 0,0-3-37,0-4-8,0-1-2,4 1 0,-4-4-9,-5-5 0,1 1 0,4-4 0,-5-4-41,1-1-11,-1-3-1,1 0-1,-5-8-198,0 0-39</inkml:trace>
          <inkml:trace contextRef="#ctx0" brushRef="#br0" timeOffset="6861.0922">3139-72 1774,'0'0'79,"0"0"16,0 0-76,0 0-19,0 0 0,0 0 0,0 0 119,5 8 20,3 4 4,-3 8 1,4-4-37,0 3-7,4 1-2,-13 4 0,9 3-47,0-3-10,0 4-1,-1-1-1,-3-3-23,-1 0-5,5-4-1,-4-1 0,4 1-10,-1-4 0,-8-4 0,0-1 0,0-3 0,0-8 0,0 0 0,0 0 0,0 0-22,0 0 0,0 0 0,0-11 0,0-1-2,0-4-1,0 0 0,-8-4 0,3 5 13,1-5 4,4 4 0,-5-4 0,5 5 8,0-1 0,0 0 0,5 4-8,-5-4 8,0 4 0,9 1 0,-1-1 0,-8 4 0,0 8 14,5-8-3,-5 8-1,0 0 7,0 0 2,4 12 0,5 0 0,0 3 1,0 5 0,0 4 0,-5 4 0,5-5-20,0 1 8,0 0-8,-5-1 0,5-3 8,0 0-8,0-1 0,0 1 0,4-4 0,-4 0 0,0-4 0,4-1 0,-4-3 19,5 0 3,-6 0 1,6-8 0,-1 4-23,-4-4 0,0 0 0,4 0 0,0-4 0,-4-4 0,-9 8 0,9-8 0,0-3 0,-4-1 0,3-4 0,-3 0 0,-1 0 0,-4-3 0,0-5 0,0 0 0,0-3 0,0-1 0,-4 0 0,-1 5 0,1-1 8,0 4-8,-1 0 8,1 5-8,-1 3 8,-4 0-8,-4 4 10,0 4-10,4 0 10,0 4-10,0 0 10,-4 4-10,-1 4 0,6 4 0,3 4 0,1 3 0,-1 5 0,5 0 0,5 3 0,-1 1 0,1 4 8,3-5-8,-3-3 0,8 4 9,1-5-21,3-3-4,1-4 0,4 0-1,0-1 17,1-3 0,-1-8 0,5 0 0,-1-4 0,1-4-8,-5-8 8,9 0-856,-4-7-166</inkml:trace>
          <inkml:trace contextRef="#ctx0" brushRef="#br0" timeOffset="11574.7645">3734 201 982,'0'0'44,"0"0"8,0 0-41,0 0-11,0 0 0,0 0 0,0 0 102,0 0 18,0 0 4,0 0 1,0 0-10,0 0-3,0 0 0,0 0 0,9 8-24,-4 0-4,8-4-2,-4 7 0,0-3-26,0 4-6,-1 0-1,1 0 0,0 4-21,-4-5-5,3 1-1,-3 0 0,4 4-6,-5-8-2,5 4 0,-9-12 0,0 0-3,5 8-1,-5-8 0,0 0 0,0 0-10,0 0 12,0 0-12,0 0 12,0 0-4,0 0 0,-9-4 0,0 0 0,0-4-8,0-4 0,0 0 0,0 0 8,9 0 0,-4-3-8,-5 3 12,9-4-4,-4 4 4,4-4 0,-5 4 0,5 1 0,5-1-4,-1 4-8,0 0 12,5 0-4,-4 4-8,4-4 0,-1 4 0,6 4 0,-5-4 0,4 4-9,0-4 9,1 4 0,-5 0-49,4 0-3,0 0-1,-4 0 0,0-4-51,0 4-11,-9 0-1,0 0-1,9 4-17,-9-4-3,0 0-1,0 0 0,0 0 58,0 0 11,4 8 2,-4-8 1,5 12 57,-5-12 9,0 8 0,4 4 10,-4-4 73,0 0 14,0-8 3,0 12 1,4-5 8,-4-7 2,0 0 0,9 4 0,0 4-36,-9-8-7,0 0-2,9 0 0,0 4-18,-9-4-3,4-4-1,-4 4 0,14-4-7,-5 0-1,-5-4-1,5 1 0,-9 7 0,4-8 0,1 0 0,4 0 0,-9 0-7,0 8 0,4-8-1,-4 8 0,0-8-10,0 8-1,-4-8-1,-5 0 0,4 4-7,5 4 0,-8-3-8,-1-1 12,0 4-12,0-4 0,0 8 0,-4-4 0,4 4 0,0-4-13,9 0 2,-9 7 1,5 5 1,-1 0 0,1 0 0,-1 0 0,5 8 9,5-9-13,-1 9 5,1-4 8,8 4 0,-4-1 0,0 1 0,4 0 0,0 0 0,5-5 0,0 1 0,0-4 0,-1-4-9,1 0 9,4 0 0,5-4 0,-9-4-32,4 0 0,5-4 0,8-4-768,-4-4-154</inkml:trace>
        </inkml:traceGroup>
        <inkml:traceGroup>
          <inkml:annotationXML>
            <emma:emma xmlns:emma="http://www.w3.org/2003/04/emma" version="1.0">
              <emma:interpretation id="{ED256944-3801-4B47-89B8-A2AF01C8C5D8}" emma:medium="tactile" emma:mode="ink">
                <msink:context xmlns:msink="http://schemas.microsoft.com/ink/2010/main" type="inkWord" rotatedBoundingBox="5657,13261 6550,13214 6574,13670 5682,13717"/>
              </emma:interpretation>
              <emma:one-of disjunction-type="recognition" id="oneOf3">
                <emma:interpretation id="interp15" emma:lang="en-AU" emma:confidence="0">
                  <emma:literal>are</emma:literal>
                </emma:interpretation>
                <emma:interpretation id="interp16" emma:lang="en-AU" emma:confidence="0">
                  <emma:literal>arc</emma:literal>
                </emma:interpretation>
                <emma:interpretation id="interp17" emma:lang="en-AU" emma:confidence="0">
                  <emma:literal>am</emma:literal>
                </emma:interpretation>
                <emma:interpretation id="interp18" emma:lang="en-AU" emma:confidence="0">
                  <emma:literal>ave</emma:literal>
                </emma:interpretation>
                <emma:interpretation id="interp19" emma:lang="en-AU" emma:confidence="0">
                  <emma:literal>ae</emma:literal>
                </emma:interpretation>
              </emma:one-of>
            </emma:emma>
          </inkml:annotationXML>
          <inkml:trace contextRef="#ctx0" brushRef="#br0" timeOffset="12131.9885">5222 161 403,'-13'-4'36,"4"-4"-36,-9 1 0,5-5 0,-1 4 360,-3-4 66,3 4 13,1 0 2,0 4-256,-5 0-51,-4 4-10,8 0-3,5 4-50,5 0-11,-5 4-1,0 0-1,-4 8-44,8-4-14,10 3 8,-5 5-8,0 4 21,4-4 1,1 3 0,4-3 0,4 0-35,0-1-7,-4 1-2,9-4 0,0 0 34,-5-4 6,0-1 2,1 1 0,-1-4-32,5 0-7,-9-4-1,4 0 0,-13-4 20,9 0 0,4-4 0,-4-4 0,-9 0 48,5 0 12,-1-7 4,0 3 0,-4-8-52,0 4-12,0-7 0,0 3 0,0-4-11,5 4-5,-10 5 0,1-1-1,4-4 27,0 8 6,-4 0 0,-1 1 1,5 11-17,0 0 0,0 0 0,0 0 0,0 0-10,0 0-6,13 11 0,-4 1-1,0 4 27,5 4 6,-6-4 0,6 3 1,-1-3-65,-4 0-12,0 0-4,0-5 0,4 1-102,0 0-21,-8-4-4,4 0-478,0-8-96</inkml:trace>
          <inkml:trace contextRef="#ctx0" brushRef="#br0" timeOffset="12919.8515">5377 146 806,'0'0'72,"0"0"-58,0 0-14,0 0 0,0 0 208,0 0 38,0 0 8,5 7 2,-1 1-103,5 16-20,0-8-4,-9-16-1,5 12-37,3 3-8,-3-3-2,4 0 0,-5-4-27,1 4-6,-5-4 0,0-8-1,13 12 13,-13-12 4,0 0 0,0 0 0,0 0-52,0 0-12,0 0 0,0 0 0,0 0 0,0 0 0,-5-12 0,-3-4 0,3 0 54,-4-4 8,5 1 2,4-5 0,-9-4-52,5 5-12,-5-1 0,4 0 0,5-3 0,0 7 0,-4 0 0,4 0 0,4 5 0,1-1 0,-1 8 0,1 0 0,3 4 0,1 0 0,0 0 0,0 4 0,0 0-53,4 8-7,1-4-2,3 4 0,1-4-2,13 12 0,-4-8 0,-18 0 0,0-1 0,4 1 0,0 4 0,1-4 0,-6 4-51,1-4-10,-4 0-3,4 0 0,-5-1 103,-4-7 25,0 0 0,0 0 0,9 12-27,-9-12 0,0 0 0,0 0 0,-9 4 85,9-4 17,0 0 3,0 0 1,0 0-3,0 0 0,0 0 0,0 0 0,9 4 42,-9-4 8,0 0 2,0 0 0,13 4-105,-4-4-23,-9 0 0,0 0 0,14-4 0,-6 0 0,-8 4 0,14-4 0,-5 0 58,-1 0 5,1-3 1,-9 7 0,5-8-52,-5 0-12,9 0 0,-9 8 0,0-12 0,-5 4 0,5 0 0,0 4 0,-4-4 0,-1 4 0,-4 0 0,1-3 0,3 3 0,-4 4 0,-8 0 0,3 0 0,1 4 0,-5 3 0,0-3 0,5 8 0,0-4 0,4 4 0,0 8 0,-4-1 0,8 1 0,1 4 0,4 4 0,9-5 0,-5 5-12,5-4-4,0-1-2,9 1 0,-1 0-22,-3-9-5,3 1-1,-3 0 0,8-8 71,0 0 15,0 0 2,5-4 1,-5-4-52,0 0-11,5-4-1,-5 0-865,0-8-173</inkml:trace>
        </inkml:traceGroup>
        <inkml:traceGroup>
          <inkml:annotationXML>
            <emma:emma xmlns:emma="http://www.w3.org/2003/04/emma" version="1.0">
              <emma:interpretation id="{79063E7D-1245-4EFC-A744-B5EB0D6EF4CE}" emma:medium="tactile" emma:mode="ink">
                <msink:context xmlns:msink="http://schemas.microsoft.com/ink/2010/main" type="inkWord" rotatedBoundingBox="7308,13032 7790,13006 7814,13463 7332,13488"/>
              </emma:interpretation>
              <emma:one-of disjunction-type="recognition" id="oneOf4">
                <emma:interpretation id="interp20" emma:lang="en-AU" emma:confidence="0">
                  <emma:literal>2</emma:literal>
                </emma:interpretation>
                <emma:interpretation id="interp21" emma:lang="en-AU" emma:confidence="0">
                  <emma:literal>3</emma:literal>
                </emma:interpretation>
                <emma:interpretation id="interp22" emma:lang="en-AU" emma:confidence="0">
                  <emma:literal>z</emma:literal>
                </emma:interpretation>
                <emma:interpretation id="interp23" emma:lang="en-AU" emma:confidence="0">
                  <emma:literal>Q</emma:literal>
                </emma:interpretation>
                <emma:interpretation id="interp24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13305.4847">6639-210 864,'0'0'76,"0"0"-60,0 0-16,4-4 0,-4-4 246,5-3 46,3 3 10,1-4 2,0 4-141,5 4-28,-1 0-6,5 4-1,-5 4-51,5 0-10,-1 0-3,6 8 0,-10 3-12,5-3-2,0 4-1,-1 0 0,-3 4-27,-1-5-6,-4 5 0,4 0-1,0 0-15,-8 3 0,-5 5 0,4 0 0,1-5 0,-5 5 0,-5-4 0,1-1 0,-5-7 0,0 4 0,0-4 0,0-5 0,-4 1 0,4-4 0,0-4 0,-4 4 0,0-8-48,-1 0-13,5-4-3,-4 0 0,0-4 52,-1-4 12,6 5 0,-1-5 0,0 4 0,4-4 0,1 4 0,0 0 0,4 0 48,0 8 13,4-8 3,0 4 0,5 0-52,0 4-12,4 0 0,5 0 0,0 4 0,0 0 0,4 0 0,5 0 0,-1 0 0,1 4 0,4-4 0,0 4 0,-4-4 0,4 0 0,0 4 0,0-4-851,5 0-173</inkml:trace>
        </inkml:traceGroup>
        <inkml:traceGroup>
          <inkml:annotationXML>
            <emma:emma xmlns:emma="http://www.w3.org/2003/04/emma" version="1.0">
              <emma:interpretation id="{3F9FBD38-390E-4197-AE92-EF896025C95E}" emma:medium="tactile" emma:mode="ink">
                <msink:context xmlns:msink="http://schemas.microsoft.com/ink/2010/main" type="inkWord" rotatedBoundingBox="8281,13004 9801,12923 9839,13643 8319,13724"/>
              </emma:interpretation>
              <emma:one-of disjunction-type="recognition" id="oneOf5">
                <emma:interpretation id="interp25" emma:lang="en-AU" emma:confidence="0">
                  <emma:literal>primes</emma:literal>
                </emma:interpretation>
                <emma:interpretation id="interp26" emma:lang="en-AU" emma:confidence="0">
                  <emma:literal>prime</emma:literal>
                </emma:interpretation>
                <emma:interpretation id="interp27" emma:lang="en-AU" emma:confidence="0">
                  <emma:literal>primers</emma:literal>
                </emma:interpretation>
                <emma:interpretation id="interp28" emma:lang="en-AU" emma:confidence="0">
                  <emma:literal>primer</emma:literal>
                </emma:interpretation>
                <emma:interpretation id="interp29" emma:lang="en-AU" emma:confidence="0">
                  <emma:literal>pomes</emma:literal>
                </emma:interpretation>
              </emma:one-of>
            </emma:emma>
          </inkml:annotationXML>
          <inkml:trace contextRef="#ctx0" brushRef="#br0" timeOffset="13938.1033">7620-87 1926,'0'0'42,"0"0"9,0 0 1,0 0 3,0 0-44,0 0-11,0 0 0,0 0 0,9 8 73,-4 7 13,3 5 2,6 4 1,-5 3-33,4 5-6,5 0-2,-5 3 0,-4 5-8,4-5-1,1-3-1,-6 3 0,6-7-19,-5-5-4,0 5-1,-1-4 0,-3-8-6,-1-1 0,1 1-8,-1-8 12,1 4-4,-5-12 0,0 0-8,0 0 12,-9 0-4,0 0-8,-4-8 11,4-4-11,0 0 0,0 0 0,0-3-12,-4-5 3,-1-4 9,1 1 0,4-1 0,-4-4 0,-1 1 0,6-1 0,3 0 0,1 5 0,4-5 0,0 8 0,0-3 0,9 3 0,-5 0 0,5 4 0,4 5 0,1-1 0,-1 4 0,-4 0 0,0 4 0,0 0 0,-1 4 0,1 4 0,0 0 0,-9-4 0,9 4 29,-4 8 8,-1-4 2,0 3 0,1 1-11,-1 0-3,-4 0 0,5 4 0,-5-4-25,0-5 0,0 5 0,-5-4 0,1 4 0,-1-4 0,-3 4 0,3-8 0,-4 4 0,0-4 0,0-4 0,1 0 0,-1 0-10,-5-4-7,5 0-2,1 0 0,-1 0-44,9 4-9,-5-8-1,5 8-1,-4-8-174,4 8-34</inkml:trace>
          <inkml:trace contextRef="#ctx0" brushRef="#br0" timeOffset="14373.994">7993-8 1094,'0'0'97,"0"0"-77,0 0-20,9 7 0,-9-7 174,9 4 31,-9-4 7,9 8 0,-5 0-45,1 0-10,-1 0-1,-4-8-1,5 8-73,-5 0-14,0 0-4,0-8 0,0 8-12,0-8-4,-5 7 0,5-7 0,-4 4-18,4-4-4,0 0-1,-9 0 0,0 0-13,0-4-2,0-3-1,0-5 0,5 4-21,-5-4-5,5 0-1,-1 0 0,1 0 30,-1 1 7,1 3 1,-1-4 0,5 4-20,0 8 0,0-12 0,0 12 0,0-8 0,0 0 0,5 0-10,4 5 10,-5-5 0,-4 8 0,9-4 0,0-4 0,0 4 0,0-4 0,0 8 0,4-4 0,-9 0 0,10 0 0,-5 0 0,-1 4 0,-8 0 0,9 0 0,-9 0 0,9 0 0,-9 0 14,9 4-2,0-4-1,-9 0 0,0 0-2,4 8 0,5 0 0,0 0 0,-9-8-9,5 12 12,-1-1-12,5 5 12,-5-4-12,1 0 12,-1 4-12,1-4 12,-1 3-12,1 1 0,-1-4 9,0 4-9,1-4 0,-5-1 0,4 1 0,-4-4 0,0 0 0,0-8 0,5 8 0,-5-8 0,0 0-20,0 0-6,0 0-1,0 0 0,0 0-152,0 0-30,0 0-7</inkml:trace>
          <inkml:trace contextRef="#ctx0" brushRef="#br0" timeOffset="14559.9468">8069-308 460,'0'0'41,"0"0"-33,-5-4-8,-4 4 0,1 0 388,-1-4 76,9 4 16,0 0 2,0 0-337,0 0-67,0 0-14,0 0-2,0 0 2,0 0 0,0 0 0,0 0 0,0 0-129,0 0-26,0 0-5,9 11-630,-9-11-126</inkml:trace>
          <inkml:trace contextRef="#ctx0" brushRef="#br0" timeOffset="15404.1152">8233-131 921,'0'0'82,"0"0"-66,0 0-16,9 12 0,-5-4 208,1 0 39,-1 0 7,1 4 2,-5-5-92,4 5-19,1 4-3,-1 0-1,-4-4-57,4 7-12,-4-3-3,0 0 0,5 0-25,-5 0-6,0-5-1,0 1 0,4-4 3,-4-8 1,0 0 0,0 0 0,0 0-33,0 0-8,-4-12 0,-1 1 0,1-5 0,-5 0 0,9-4 0,-4 0 0,-5 1 0,9 3 0,-5-4 0,5 4 0,0 1 0,-4 3 0,8 0 0,-4 0 0,5 0 0,-1 0 0,1 5 0,-1-1 0,5 0 28,0 4 3,-9 4 1,9 0 0,4 4 0,-4 0 0,4 0 0,-4 0 0,0 7-32,0 1 0,4 0 0,-4 4 0,0 0 0,-5-4 0,-4 7 0,5-3 0,-1-4 0,-4 4 0,5-1 0,-1-3 0,1 0 0,-1-4 0,-4-8 0,0 0 0,0 0 0,0 0 0,0 0 0,0 0 0,0 0 0,0 0 0,0-8 0,0-4 0,0-3 0,-4-1 0,4 0 0,-5 0 0,1-4 10,4 5-10,0-1 10,0 4-10,0 0 0,4 0 0,-4 0 0,5 5-10,4-5 10,-5 4 0,-4 8 10,9-4-10,4 4 8,-4 0-8,0 4 0,4 0 9,-4 4-1,-4 4-8,4-5 12,-1 5-4,6 4-8,-5-4 0,-1 0 9,1 4-9,0-1 0,0-3 0,-4 0-10,3 0 10,1 0-107,0-8-14,-9-4-3,0 0-1,0 0-80,9 0-16,-9 0-3,5-4-1,3 0-59,-3-4-12,-1 0-3,-4 8 0,0 0 140,5-8 28,-1-4 6,-4 12 1,0 0 148,0 0 29,0 0 7,0 0 0,0 0 135,0 0 26,0 0 6,0 0 1,5-4-64,4 4-13,-9 0-3,8 0 0,1 0-39,0 4-8,-9-4-1,9 0-1,0 0-30,0 0-5,0-4-2,0 4 0,-9 0-22,4 0-4,-4 0 0,9-4-1,0-4 25,-5 4 4,-4 4 2,9-3 0,-4-9-26,-5 12-6,4-8-1,-4 0 0,0 0-10,0 0-3,-4 0 0,4 0 0,-5 0-10,5-3-2,-9 3-8,5-4 12,-1 0-12,1 4 0,-5 0 8,0 8-8,-4-4 0,4 4 0,0-4 0,0 8 0,0 0 0,-4 0 0,4 0 0,5 8 0,-1-4 0,5 4 0,0 7 0,5 1 0,-1-4 0,5 8 0,0 3 0,4 1 0,0-4 0,5 3 0,0 1 0,0-1 0,0-7 0,-1 0 0,1-4 0,9 0 0,-10-9 0,6-3 0,-1-4 0,0 0 0,-4-8 0,0 1 0,-1-1 0,-3-4-919,-1 4-186</inkml:trace>
          <inkml:trace contextRef="#ctx0" brushRef="#br0" timeOffset="18688.289">9130-99 1033,'0'16'45,"0"-16"11,0 0-45,5-12-11,-5 0 0,4 0 0,-4-4 159,0 4 29,-9 1 7,5-1 1,-5 0-57,0 0-11,0 4-3,5 0 0,-5 0-12,0 4-2,0 0-1,5 0 0,-5 1-74,0 3-14,0 0-3,-4 3-1,4 1 9,-5 0 1,1 0 1,0 8 0,4-4-29,0 0 0,0 0 0,0 0 0,9-8-22,-4 8-4,-1 4-1,5-12 0,0 11 36,0-11 7,0 0 2,9 12 0,0 0-18,4-4 0,1 0-13,3 4 5,1-4-3,-9-1 0,-9-7 0,13 4 0,5 4 11,-4-8 0,-6 0 0,1 0 0,5 4 0,-1-4 0,-9 4 0,5 0 0,-4 4 0,4 0 0,-1 0 0,-3 0 0,-5-8 0,0 8 0,0 3 0,-5 1 0,1 0 14,0-4 5,-5 4 1,4-4 0,-8 0-20,4 0 0,-9-4 8,9-1-8,9-3-14,0 0-6,-8 4-2,-1-4 0,0 0-14,0 0-2,9 0-1,0 0 0,0 0-57,0 0-11,0 0-2,0 0-896</inkml:trace>
        </inkml:traceGroup>
        <inkml:traceGroup>
          <inkml:annotationXML>
            <emma:emma xmlns:emma="http://www.w3.org/2003/04/emma" version="1.0">
              <emma:interpretation id="{F15EB5EE-EC0B-42B5-857E-58B5E867C696}" emma:medium="tactile" emma:mode="ink">
                <msink:context xmlns:msink="http://schemas.microsoft.com/ink/2010/main" type="inkWord" rotatedBoundingBox="10329,12698 11883,12615 11924,13388 10371,13471"/>
              </emma:interpretation>
              <emma:one-of disjunction-type="recognition" id="oneOf6">
                <emma:interpretation id="interp30" emma:lang="en-AU" emma:confidence="0">
                  <emma:literal>whose</emma:literal>
                </emma:interpretation>
                <emma:interpretation id="interp31" emma:lang="en-AU" emma:confidence="0">
                  <emma:literal>whos,</emma:literal>
                </emma:interpretation>
              </emma:one-of>
            </emma:emma>
          </inkml:annotationXML>
          <inkml:trace contextRef="#ctx0" brushRef="#br0" timeOffset="19138.1233">9734-115 1969,'-9'-8'87,"9"8"18,0 0-84,0 0-21,-9-4 0,5 0 0,-5 4 156,9 0 26,0 0 6,0 0 0,-4 4-110,4-4-22,0 0-5,-5 12-1,-4 0-18,9 0-3,5 7-1,-1 1 0,1 4-19,-1-4-9,1-1 8,-1 1-8,-4 0-9,4-4-7,5-1-2,0-3 0,0-4 18,-9-8 0,0 0 0,0 0 0,0 0 0,0 0 0,4-8 0,1-4 0,-1-3 0,-4-1 0,0-4 0,5 0 0,-1-3 0,-4 3 0,0 4 0,5 0 0,-1 1 0,-4 3 0,0-4 0,5 4 0,3 4-11,-3 4 2,-5 4 0,0 0 0,0 0 9,9 4-13,4 0 5,-4 4 8,4 0 0,1 4 0,-1 4 0,0-1 0,1-3 0,3 4 0,-3 0 0,-1-8 0,5 3 0,-5 1 0,0-4 0,1 0 0,-1-8 0,0 4 0,-4-4 0,0-4 0,0 4 12,-5-8 0,1 0 0,-1 0 0,-4-3-12,0 3 0,0 0 0,0-4 0,0 0 0,-4 0 0,-1-4 0,1 1 0,0-1-19,-1-4-9,-4 0-1,0 1-1,0-1-161,5-4-32,0 1-6</inkml:trace>
          <inkml:trace contextRef="#ctx0" brushRef="#br0" timeOffset="19464.6131">9974-616 921,'4'15'82,"1"-3"-66,-5 0-16,4 8 0,1-8 203,4 3 37,-5 5 7,5 0 1,-5 0-89,5 7-19,5-3-3,-6 4-1,6-5-40,-5 5-8,0 0-1,4 3-1,-4 1-22,0-1-4,4-3 0,-4 0-1,0-1-25,0-3-5,-5 0-1,5-5 0,-5 1-13,1-4-3,-1 0-1,1-4 0,-1-1-11,-4-7 0,0-4 9,0 0-9,0-8 0,0-3 0,5-1 0,-5-4 8,-5 0-8,5 4 0,0-3 0,0-1 8,0 0-8,0-8 0,5 5 0,-1 3 0,0 4 0,5-4-10,-9 4 10,9 0 0,0 1-11,0 7 11,0-4-10,-9 8 10,13 8-9,1-4 9,-1 3-8,-4 1 8,0 0-9,-5 4 9,9 0-10,-4 8 10,0-8-26,4 3 1,-4 1 0,5 0 0,-1 4-143,0-1-29,1-3-6</inkml:trace>
          <inkml:trace contextRef="#ctx0" brushRef="#br0" timeOffset="19764.8512">10467-147 345,'0'0'31,"0"0"-31,0 0 0,0 0 0,0 0 344,0 0 64,0 12 12,-5-4 2,10 4-224,-1-4-45,-4-8-9,5 8-1,4 8-64,-5-1-13,5 1-2,4-4-1,-4 4-32,5 4-7,3-5 0,-3 1-1,3-4-14,-3 0-9,-1-4 12,0 0-12,1-4 15,-5-4-4,-1-4-1,1 0 0,0-4 13,-4 0 2,-1-4 1,1-4 0,-5-4-12,0 5-2,-5-5-1,5 4 0,-4-4 17,-5 1 3,0-1 1,0 0 0,-4 0-19,-1 5-3,1 3-1,0 4 0,-1-4-9,1 4 0,-5 4 0,9 0 8,1 4-36,3 4-8,-4 0-2,5 4 0,-1-4-54,5 4-12,0 0-1,5 8-1,-1-8-182,5-1-36</inkml:trace>
          <inkml:trace contextRef="#ctx0" brushRef="#br0" timeOffset="20055.4686">10720-226 2034,'0'0'44,"0"0"10,9-4 2,0-7 1,-5-5-45,-4 4-12,0 4 0,0 0 0,0-4 118,0 8 22,0 4 4,0 0 0,-9-4-53,9 4-11,-8 0-3,8 0 0,-9 4-33,4 4-6,-4 0-2,0 4 0,5 4-24,4-16-12,0 0 10,0 0-10,0 20 0,4-5 0,-4-3 0,0-12 0,9 4 0,0 4-15,-4 4 5,4 0 1,4 0 9,-4-1-13,4 1 5,0 0 8,-4 0-8,5 0 8,-1 0 0,-4 0 0,4-1 0,-8 1 0,3 0 0,1 0 0,-4 4 0,-1-1 0,-4-3 0,0 4 0,0 0 0,0-4-14,-4 0 2,-1-1 0,1-3 12,-5 4 16,0-4-3,0-4-1,5 0-43,-10-4-9,6 0-1,-1-4-1,0 0-138,0-8-27,0 4-5,5 0-806</inkml:trace>
          <inkml:trace contextRef="#ctx0" brushRef="#br0" timeOffset="20327.5076">10902-60 748,'0'0'67,"9"-4"-54,0-4-13,0 1 0,4-5 220,0 4 42,-4 4 8,5-4 2,-5-4-78,4 0-15,-9 4-3,5-3-1,0-1-75,-4-4-16,-1 4-2,-4 4-1,0 0 3,0-4 0,0-3 0,-4 7 0,4 8-32,-5-4-7,-4-8-1,0 8 0,0 0-31,-4 0-13,4 0 11,-4 0-11,4 4 9,-4 0-9,-1 4 8,1 0-8,4 0 0,0 4 0,5 4 0,-5 0 0,9-1-18,0 5 4,0 0 1,4 4 0,1 7 5,-1-3 8,10 0-13,3-4 5,1 7 8,0-7 0,4 0-9,5-5 9,4 1 0,-9-4 0,0-4-9,0 0 9,10-8-11,-1 0 2,-5-4 0,1-4-886,0 0-177</inkml:trace>
        </inkml:traceGroup>
        <inkml:traceGroup>
          <inkml:annotationXML>
            <emma:emma xmlns:emma="http://www.w3.org/2003/04/emma" version="1.0">
              <emma:interpretation id="{4567D56D-E2AB-4859-9DE1-4F5C6ACBCEFB}" emma:medium="tactile" emma:mode="ink">
                <msink:context xmlns:msink="http://schemas.microsoft.com/ink/2010/main" type="inkWord" rotatedBoundingBox="12244,12725 14203,12621 14250,13497 12291,13602"/>
              </emma:interpretation>
              <emma:one-of disjunction-type="recognition" id="oneOf7">
                <emma:interpretation id="interp32" emma:lang="en-AU" emma:confidence="0">
                  <emma:literal>product</emma:literal>
                </emma:interpretation>
                <emma:interpretation id="interp33" emma:lang="en-AU" emma:confidence="0">
                  <emma:literal>prockc+</emma:literal>
                </emma:interpretation>
                <emma:interpretation id="interp34" emma:lang="en-AU" emma:confidence="0">
                  <emma:literal>procInc+</emma:literal>
                </emma:interpretation>
                <emma:interpretation id="interp35" emma:lang="en-AU" emma:confidence="0">
                  <emma:literal>proc1nc+</emma:literal>
                </emma:interpretation>
                <emma:interpretation id="interp36" emma:lang="en-AU" emma:confidence="0">
                  <emma:literal>prochnc+</emma:literal>
                </emma:interpretation>
              </emma:one-of>
            </emma:emma>
          </inkml:annotationXML>
          <inkml:trace contextRef="#ctx0" brushRef="#br0" timeOffset="23326.8526">11604-115 576,'0'0'25,"-5"-8"6,5 0-31,0 0 0,-4 0 0,8-3 0,1 7 221,-5 4 39,4-4 7,10-4 1,-5 4-144,4 0-28,0 4-7,0-4-1,1 4-17,4 0-4,-1 0-1,1 4 0,-9 0-20,4 0-4,1 0-1,3 0 0,1 4-9,-5-4-3,1 3 0,-1-3 0,0 4-5,-4 0-2,-9-8 0,5 12 0,4 0-22,-9-12 0,0 8 0,-5 0 0,1 3 0,-5-3 0,0 0 0,-4 0 0,-5-8 0,5 4 0,4 0 0,-5-4 0,-3 0-19,3-4 2,-3 4 0,8-4 0,0 4-38,0-4-7,0 0-2,0 0 0,9 4-39,0 0-8,0 0-1,0 0-721</inkml:trace>
          <inkml:trace contextRef="#ctx0" brushRef="#br0" timeOffset="23041.6961">11631-190 1497,'0'0'66,"0"0"14,0 0-64,0 0-16,0 0 0,0 0 0,0 0 28,0 0 1,4 12 1,9 4 0,-4 3 3,4-3 1,-4 4 0,5 8 0,-1-1 0,5 1 0,0 3 0,-5 5 0,-4-5-16,0 5-3,-1-4-1,-3-1 0,-1-7-14,5 0 11,5-5-11,-1 1 10,-4-8-26,-5 0-6,1-4-1,-5-8-532,0 0-106</inkml:trace>
          <inkml:trace contextRef="#ctx0" brushRef="#br0" timeOffset="24030.6963">11941-158 460,'0'0'20,"9"7"5,5-3-25,-6 4 0,1-4 0,5 4 0,-5-4 196,-1 4 33,1 0 7,0 4 2,-4-4-102,4 3-21,-5 1-4,5 0-1,-5 0-38,5 0-8,-4-4-2,-5 4 0,4-5-26,-4-7-6,0 0-1,0 0 0,0 0-13,0 0-4,0 0 0,0 0 0,-9-3 1,5-5 0,-5 0 0,0-4 0,5-4-13,-1 4 0,1 0 8,-1-3-8,1 3 0,-1-4 0,1 4 0,4 4 0,0-4 0,4 8 0,-4-7 0,0 11 0,5-8 0,-5 8 0,0-8 0,0 8 0,4-8 0,-4 8 0,0 0 0,0 0 0,9-4 10,-9 4-1,9 4 0,4 0 0,-13-4-9,9 8 10,-4 0-10,8 0 10,-9 3 5,5 1 1,0 4 0,0-4 0,0 4-16,0-4 0,0-1 0,0 5 0,-1-4 0,6-4 0,-10 4 0,5-4 0,0 0-15,4-1 1,-4-3 0,-9-4 0,0 0 14,9 0 16,0 0-3,-9 0-1,4-8-12,5-3-16,-4 3 3,4-4 1,-9 4 12,-5-8 0,5 4 9,0 1-9,0-5 10,-4 4-10,-5-4 10,4 4-10,1 0 8,-5 1-8,0-1 0,-4 0 0,4 8 8,5-4-8,-5 4 0,0 0 0,0 4 0,9 0-15,-9 8 2,5 0 0,-5 0-28,9 4-6,-5 0-1,5-1 0,5 5-29,-5-4-7,4-4 0</inkml:trace>
          <inkml:trace contextRef="#ctx0" brushRef="#br0" timeOffset="24297.0055">12368-537 633,'0'0'28,"0"0"6,0 0-34,0 0 0,0 0 0,0 0 0,-9 4 285,4 3 51,5 5 9,5 0 3,-5 4-199,9 0-39,0 3-8,-1 5-2,6-4-29,-1 4-7,-4 3 0,9-3-1,-5 0-11,5-1-3,-5 1 0,1 0 0,-1-5-49,0 1-19,0 0 1,-4 0 0,5-9-1,-5 1 0,-1 0 0,1-4 0,-4-4-155,-5-4-31,9 0-7</inkml:trace>
          <inkml:trace contextRef="#ctx0" brushRef="#br0" timeOffset="24143.4167">12510-166 1688,'-13'-8'75,"8"4"15,-8 0-72,4 0-18,4-4 0,1 4 0,-5 0 93,0 0 15,0 4 4,0 0 0,1 0-32,-1 0-7,0 4-1,0 0 0,9-4-42,-5 12-9,5-4-1,-4 8-1,4-5-19,4 5 0,-4 0 0,5 0 0,-1 0 0,10-1 0,-5-3 0,4 0 0,-4-4 9,0 0-1,4 0-8,-4-4 12,0-4-35,0 0-7,0 0-2,4-4 0,-9-4-48,5 0-11,-4-4-1,-1 0-851</inkml:trace>
          <inkml:trace contextRef="#ctx0" brushRef="#br0" timeOffset="24688.6109">12656-344 230,'0'0'10,"0"0"2,0 0-12,0 8 0,0 0 0,5 4 0,-1-4 367,5 3 70,-4 1 15,3 0 2,1-4-282,0 4-57,0 0-11,0-1-3,4 1-41,-4 0-9,0-8-2,4 4 0,-4 0-26,0 0-6,0-8-1,0 4 0,-9-4-16,0 0 10,9 0-10,-9 0 8,4-4-8,-4 4 12,5-8-12,-1-4 12,-4 0-12,5-4 0,-5 5 0,0-5 8,0 0-8,0 0 0,0 0-12,0 5 12,0-5-11,0 8 11,-5-4-8,5 4 8,0 8 0,0 0 0,0 0 0,0 0 0,0 0 0,0 0 0,0 0 0,0 0 8,0 0 8,0 0 3,5 8 0,3 4 0,-3 0 3,-1 4 1,5-5 0,0 5 0,-4 0-23,3 0 9,1 0-9,5-1 0,-5 1 15,-1 0-4,1-8-1,0 4 0,5-4-10,-6-1 0,1-3 0,-9-4-11,0 0-15,9 4-3,-9-4-1,0 0 0,0 0-134,9-4-28,0 0-4</inkml:trace>
          <inkml:trace contextRef="#ctx0" brushRef="#br0" timeOffset="25041.6346">13189-372 2026,'0'0'90,"-9"0"18,1 0-86,8 0-22,0 0 0,-9-4 0,0 0 96,0 4 14,-4 0 3,4 0 1,0 0-39,9 0-8,-9 8-2,5-4 0,-5 4-26,4 4-6,1 0-1,-1 0 0,1 0-19,4 3-4,4 1-1,1 0 0,4 4-8,-5-5 0,5-3 0,0 4 0,4 0 0,-4-8 0,4 4 0,-4-4 0,0-1 14,-9-7 4,0 0 1,9 0 0,4 0-67,-4-3-12,0-1-4,0 0 0,0 0 12,0-8 3,-5 4 0,5-4-1080</inkml:trace>
          <inkml:trace contextRef="#ctx0" brushRef="#br0" timeOffset="25243.39">13252-356 1670,'0'0'74,"0"0"15,0 0-71,0 0-18,0 0 0,0 0 0,13 4 221,0-4 41,-4 0 8,4 0 2,1 0-116,3-4-22,-3 0-5,4 0-1,-1 4-86,-3-4-18,-1 4-3,5-4-1,-5 4-7,0 0-1,1-4-1,-1 0 0,0 1-11,-4 3 0,0-4 0,0 0 0,0 0-34,-5 0-6,1 0 0,4 0-1,-9 4-161,0-4-32,0-4-6</inkml:trace>
          <inkml:trace contextRef="#ctx0" brushRef="#br0" timeOffset="25443.8513">13291-664 633,'0'0'28,"-4"8"6,-5-4-34,9-4 0,0 0 0,0 8 0,-4 4 420,4 0 78,4 3 15,5 5 3,0 0-327,4 4-65,1-1-14,3 5-2,-3 0-45,3-5-9,-3 5-2,4 0 0,-1-1-36,-3-3-7,-1 0-1,0-1-8,1-3-77,-6 0-23,1-1-4,0-7-1165</inkml:trace>
        </inkml:traceGroup>
        <inkml:traceGroup>
          <inkml:annotationXML>
            <emma:emma xmlns:emma="http://www.w3.org/2003/04/emma" version="1.0">
              <emma:interpretation id="{1C299B23-5AC0-445C-AF77-E9DA3780731D}" emma:medium="tactile" emma:mode="ink">
                <msink:context xmlns:msink="http://schemas.microsoft.com/ink/2010/main" type="inkWord" rotatedBoundingBox="14683,12761 15023,12742 15045,13154 14704,13172"/>
              </emma:interpretation>
              <emma:one-of disjunction-type="recognition" id="oneOf8">
                <emma:interpretation id="interp37" emma:lang="en-AU" emma:confidence="0">
                  <emma:literal>is</emma:literal>
                </emma:interpretation>
                <emma:interpretation id="interp38" emma:lang="en-AU" emma:confidence="0">
                  <emma:literal>Ts</emma:literal>
                </emma:interpretation>
                <emma:interpretation id="interp39" emma:lang="en-AU" emma:confidence="0">
                  <emma:literal>'is</emma:literal>
                </emma:interpretation>
                <emma:interpretation id="interp40" emma:lang="en-AU" emma:confidence="0">
                  <emma:literal>TS</emma:literal>
                </emma:interpretation>
                <emma:interpretation id="interp41" emma:lang="en-AU" emma:confidence="0">
                  <emma:literal>ig</emma:literal>
                </emma:interpretation>
              </emma:one-of>
            </emma:emma>
          </inkml:annotationXML>
          <inkml:trace contextRef="#ctx0" brushRef="#br0" timeOffset="26006.3714">14011-537 288,'0'0'25,"0"0"-25,0 0 0,0 0 0,0 0 326,0 0 60,0 0 12,0 0 2,0 0-282,0 0-57,0 0-11,9 4-2,4-1-35,-4 1-13,4 4 11,1-4-11,-1 0-52,0 0-16,5 0-3</inkml:trace>
          <inkml:trace contextRef="#ctx0" brushRef="#br0" timeOffset="25870.6916">14109-455 288,'0'0'25,"0"0"-25,0 0 0,0 0 0,0 0 404,0 0 76,0 0 16,0 0 2,0 0-289,0 0-57,0 0-12,4 16-3,1-4-53,-5 4-10,8-4-2,-3 4-1,-1-5-43,1 5-8,-1 0-1,5-4-1,-5 0-18,1-1 0,-1 1 0,1-4-9,-5-8-100,0 0-20,0 0-4,0 0-641,0 0-128</inkml:trace>
          <inkml:trace contextRef="#ctx0" brushRef="#br0" timeOffset="26290.5232">14308-514 1515,'0'0'67,"0"0"14,0 0-65,0 0-16,0 0 0,0 0 0,0 0 156,0 0 27,0 0 5,0 0 2,0 0-61,0 0-12,-8-4-2,-1 4-1,0 4-51,0 0-11,0 4-1,0 4-1,5-4-31,-1 4-7,-4 0 0,9-5-1,-4 5-11,4 0 0,4 0 0,-4 0 0,5-4 0,-1 4 0,1-5 0,4 1-11,0 0 11,-1 0 0,-3 0 0,8 0 0,-4-4 0,0 4 0,0 0 8,0-4-8,0 3 11,-1-3-3,-8-4 0,9 8 0,0-4 4,-9-4 1,0 0 0,0 8 0,0-8 1,0 12 0,-4 0 0,-5 0 0,4 3-5,-8-3-1,0 0 0,-1 0 0,-3 0-36,-1 0-8,0 0-2,0-1-823,1 1-165</inkml:trace>
        </inkml:traceGroup>
        <inkml:traceGroup>
          <inkml:annotationXML>
            <emma:emma xmlns:emma="http://www.w3.org/2003/04/emma" version="1.0">
              <emma:interpretation id="{7F93CE25-4D2C-4B08-AFA1-2614BBAAEC93}" emma:medium="tactile" emma:mode="ink">
                <msink:context xmlns:msink="http://schemas.microsoft.com/ink/2010/main" type="inkWord" rotatedBoundingBox="15744,12579 16519,12538 16547,13056 15772,13098"/>
              </emma:interpretation>
              <emma:one-of disjunction-type="recognition" id="oneOf9">
                <emma:interpretation id="interp42" emma:lang="en-AU" emma:confidence="0">
                  <emma:literal>12.</emma:literal>
                </emma:interpretation>
                <emma:interpretation id="interp43" emma:lang="en-AU" emma:confidence="0">
                  <emma:literal>1h.</emma:literal>
                </emma:interpretation>
                <emma:interpretation id="interp44" emma:lang="en-AU" emma:confidence="0">
                  <emma:literal>'h.</emma:literal>
                </emma:interpretation>
                <emma:interpretation id="interp45" emma:lang="en-AU" emma:confidence="0">
                  <emma:literal>sh.</emma:literal>
                </emma:interpretation>
                <emma:interpretation id="interp46" emma:lang="en-AU" emma:confidence="0">
                  <emma:literal>Ih.</emma:literal>
                </emma:interpretation>
              </emma:one-of>
            </emma:emma>
          </inkml:annotationXML>
          <inkml:trace contextRef="#ctx0" brushRef="#br0" timeOffset="26678.008">15077-656 1094,'0'0'97,"0"0"-77,0 0-20,0 0 0,0 0 270,0 0 50,0 0 11,0 20 1,4-8-196,5 7-39,-4 1-8,3 0-1,1 4-36,5-1-8,-1 5 0,0 0-1,-4-5-22,0 1-4,-4-4-1,-5-1 0,0 1-50,4-4-10,0-4-3,5 0 0,-4-1-65,-5-11-14,0 0-2,0 0-921</inkml:trace>
          <inkml:trace contextRef="#ctx0" brushRef="#br0" timeOffset="27069.7524">15237-727 1612,'0'0'72,"0"0"14,9 0-69,4 0-17,-4 4 0,4-4 0,0 0 113,5 4 19,-5 4 4,5-4 1,-4 0-31,8 4-6,-4 0-2,-1 3 0,-3 1-24,3 0-5,-3 4-1,-1 0 0,0 3-29,-4 5-7,0 0 0,4-1-1,-8 5-11,-1-4-3,-4 3 0,5 5 0,-10-4-17,5-5 0,-4 5 8,4-4-8,-9-5 0,5 1-12,-5-4 1,0 0 1,-5-4-13,1-5-2,4-3-1,-4 0 0,0-4-2,-5 0-1,5-8 0,-5 4 0,4-3 29,1-1 0,0-4 0,4 0 0,0 0 0,0 0 0,5 0 0,-1 5 0,5-1 0,0 8 0,5-12 0,-1 4 0,-4 8 45,9-8 15,4 4 4,-4 0 0,9 0-52,-5 0-12,5 4 0,0 0 0,0 4 0,-1-4 0,1 4 0,0 0 0,4-4 11,-9 8-1,5-4 0,0 4 0,-5-4-10,5 4 0,-9 0 0,4-1 0,-4 1-50,4-4-2,1 4-1,-5 0-776,-5-4-155</inkml:trace>
          <inkml:trace contextRef="#ctx0" brushRef="#br0" timeOffset="27336.1719">15854-312 1670,'0'0'74,"0"0"15,0 0-71,0 0-18,0 0 0,0 0 0,9 4 156,-9-4 28,0 0 6,0 0 1,9 3-139,-9-3-28,0 0-6,0 0-1083</inkml:trace>
        </inkml:traceGroup>
        <inkml:traceGroup>
          <inkml:annotationXML>
            <emma:emma xmlns:emma="http://www.w3.org/2003/04/emma" version="1.0">
              <emma:interpretation id="{CC51C356-B1D4-4B98-A312-408B53CD8C0C}" emma:medium="tactile" emma:mode="ink">
                <msink:context xmlns:msink="http://schemas.microsoft.com/ink/2010/main" type="inkWord" rotatedBoundingBox="17216,12285 18957,12192 19009,13163 17268,13256"/>
              </emma:interpretation>
              <emma:one-of disjunction-type="recognition" id="oneOf10">
                <emma:interpretation id="interp47" emma:lang="en-AU" emma:confidence="0">
                  <emma:literal>(False)</emma:literal>
                </emma:interpretation>
                <emma:interpretation id="interp48" emma:lang="en-AU" emma:confidence="0">
                  <emma:literal>[False)</emma:literal>
                </emma:interpretation>
                <emma:interpretation id="interp49" emma:lang="en-AU" emma:confidence="0">
                  <emma:literal>(false)</emma:literal>
                </emma:interpretation>
                <emma:interpretation id="interp50" emma:lang="en-AU" emma:confidence="0">
                  <emma:literal>{False)</emma:literal>
                </emma:interpretation>
                <emma:interpretation id="interp51" emma:lang="en-AU" emma:confidence="0">
                  <emma:literal>(False}</emma:literal>
                </emma:interpretation>
              </emma:one-of>
            </emma:emma>
          </inkml:annotationXML>
          <inkml:trace contextRef="#ctx0" brushRef="#br1" timeOffset="30575.3312">16684-897 1094,'0'0'97,"0"0"-77,0 0-20,0 0 0,0 0 124,0 0 20,-8 0 5,-1 0 1,0 0-8,4 0-2,-8 8 0,9-4 0,-5 8-48,0 0-11,0 0-1,5 4-1,-10-1-34,5 1-6,5 8-2,-1 3 0,5 5-9,-4 0-1,0-1-1,4 1 0,8-1-26,-3 1-9,-1-1 0,10-3 0,-5-4 9,4-1-10,0-3 10,1-4-10,-1 0-33,0-4-6,0-4-2,1-5 0,-1-3-149,0 0-29</inkml:trace>
          <inkml:trace contextRef="#ctx0" brushRef="#br1" timeOffset="30983.4114">16818-849 1209,'0'-36'108,"4"32"-87,-4 4-21,0 0 0,9-8 111,-5 4 17,10 4 4,-1 4 1,0-4-31,1-4-6,4 4-2,-1-4 0,1 1-33,4 6-6,-4 1-2,0-8 0,4-7-22,-4 7-5,0 12-1,-5-1 0,0-3-25,1 0 8,-6-4-8,-8 0 0,9-4-25,0 0-11,0-3-1,-9 7-626,0 0-125</inkml:trace>
          <inkml:trace contextRef="#ctx0" brushRef="#br1" timeOffset="31178.1304">16898-695 288,'0'0'12,"0"0"4,0 0-16,0 0 0,0 8 0,0-8 0,4 7 354,5 1 68,-5 0 14,5 0 2,-4 0-277,8-4-55,-4 4-11,4-4-3,1 0-43,-1 0-9,5-4-1,-5 4-1,0-4-24,5 0-5,4-4-1,-8 0 0,3-8-8,-3 0 0,3 0-12,1 8 12,0-4-65,-5 1-6,-4-1-1,5 8-897</inkml:trace>
          <inkml:trace contextRef="#ctx0" brushRef="#br1" timeOffset="30776.0734">16938-932 979,'-5'16'87,"5"-1"-70,0-3-17,0 0 0,-4 4 208,4-4 39,0 4 7,0-1 2,0 5-137,4 8-27,1-5-6,-5 1-1,4 8-37,-4-9-8,5 1-2,-1 0 0,0-1-27,1-3-11,-5-4 8,4 0-8,1-1-32,-5-7-11,4 4-2,-4-12-957</inkml:trace>
          <inkml:trace contextRef="#ctx0" brushRef="#br1" timeOffset="31571.6588">17444-683 230,'0'0'20,"-9"0"-20,0 3 0,0 1 0,0-4 402,0 0 76,-4 0 15,0 4 3,0-4-289,-5 4-59,0 0-11,0 0-2,-4 0-75,4 8-16,14-4-2,-1 8-1,-4-1 19,5 1 3,0 0 1,-5 8 0,4-5-64,5 1 0,-4 0 0,4-4-13,4 0 13,1-1 0,-1-3 0,1 4 0,-1-8-9,-4 0 9,0-8-8,0 0 8,0 0-12,0 0 4,13 4 0,-4-4 0,-9 0-9,14-8-2,-6 0 0,6 0 0,-5-8 10,0 0 9,-1-3-13,1-1 5,-4 0-1,-1-3 0,1-1 0,-1 0 0,5 4 9,-5 1-8,1 3 8,-1 0-8,1 4 8,-5 4 0,0 8 0,0 0 0,0 0 12,0 0-3,0 0 0,0 0 0,9 12 8,-1 0 2,-3 4 0,4 4 0,-5-1-6,5 1-1,0 0 0,-5 0 0,1-1-12,4 1 0,-5 0 0,5-4 0,-4-1-30,3-3-6,-3-4 0,-5-8-1,0 0-181,0 0-36,0 0-7</inkml:trace>
          <inkml:trace contextRef="#ctx0" brushRef="#br1" timeOffset="31771.833">17479-1062 921,'0'0'82,"0"0"-66,0 0-16,0 0 0,5 11 251,-1 1 46,-4 4 10,9 4 1,-4-1-155,4 1-31,-5 0-6,0 4-2,5 7-31,-4 5-7,4-5 0,-1 9-1,1-5-30,-4 1-5,4-1-2,0 9 0,-1-5-27,1-3-11,-4-5 8,4-7-8,0-4-114,-5 0-28,5-9-6</inkml:trace>
          <inkml:trace contextRef="#ctx0" brushRef="#br1" timeOffset="32084.4829">17808-731 1807,'-18'-12'80,"14"12"16,-1-8-76,1 4-20,-5-3 0,0 3 0,0 0 136,0 4 23,1-4 5,-1 4 0,-5 0-67,1 4-13,9 0-4,-5 0 0,0 3-34,4 1-7,1 4-2,4 0 0,-4 0-21,4 0-5,4 0-1,0 3 0,1 1-10,-1-4 0,1 8 0,4-4 0,-1-1 0,6 1 0,-5 0 0,0-4 0,-1-8 0,-3 4 0,4 3 0,-5 1 0,5 4 0,-4 4 12,-1-8-2,0-1 0,-4 1 4,0 0 1,0-4 0,-4 4 0,-5-4-6,0 4-1,0-4 0,-4-1 0,4 1-16,-4-4-4,-5 4-1,5-8 0,-5-4-127,5 0-24,-1-4-6,5 0-958</inkml:trace>
          <inkml:trace contextRef="#ctx0" brushRef="#br1" timeOffset="32394.9906">17813-541 864,'13'-20'38,"-13"20"8,9 4-37,0-4-9,4 0 0,-4-4 0,-9 4 242,9-4 46,4-4 10,-4 4 2,0-8-137,0 4-27,0 0-6,-1-3-1,1 3-49,-4-4-11,-1 0-1,1 0-1,-1 0-3,1 4 0,-5-3 0,-5 3 0,-4 0-51,0 4-13,5-4 0,-5 4 0,9 4 0,-4-4 0,-10 0 0,5 4 0,0 8 0,1-4 0,-1 4 0,0 4 0,9 4 21,-5 3 2,1-3 0,-1 8 0,5-5-23,5 5 0,-1 0 0,1 3 0,4-3-19,0 0-1,-5-4-1,5-5 0,4-3 21,1 0 0,-6-4 0,6 0 0,-5-4 0,4 0 0,0-4 0,1 4 0,-6-4 0,6-4 0,-1 0 0,0-4 8,-4-4-116,0 0-23,0-8-5,0 1-1013</inkml:trace>
          <inkml:trace contextRef="#ctx0" brushRef="#br1" timeOffset="32635.983">18083-1027 1555,'0'0'138,"9"4"-110,0 4-28,0 0 0,0 4 157,-5-1 27,10-3 4,-1 4 2,-4 0-54,0-4-12,4 0-1,0 0-1,1 8-26,-1-1-4,-4 5-2,4 0 0,-4 0-26,0 3-4,0 1-2,0 4 0,0-1-15,0 13-3,-1-1-1,-3 5 0,-1-1-19,-4-4-3,0 1-1,-4 3 0,-1-3-16,-3-1 8,-1 1-8,0 3 0,-9-7-22,5-1-11,-1-3-3,-3-4-956,-1-1-191</inkml:trace>
        </inkml:traceGroup>
        <inkml:traceGroup>
          <inkml:annotationXML>
            <emma:emma xmlns:emma="http://www.w3.org/2003/04/emma" version="1.0">
              <emma:interpretation id="{E37ED266-BFA3-4500-A4C7-D032FC3895EE}" emma:medium="tactile" emma:mode="ink">
                <msink:context xmlns:msink="http://schemas.microsoft.com/ink/2010/main" type="inkWord" rotatedBoundingBox="20895,13102 21179,13087 21184,13175 20900,13191"/>
              </emma:interpretation>
              <emma:one-of disjunction-type="recognition" id="oneOf11">
                <emma:interpretation id="interp52" emma:lang="en-AU" emma:confidence="0">
                  <emma:literal>-</emma:literal>
                </emma:interpretation>
                <emma:interpretation id="interp53" emma:lang="en-AU" emma:confidence="0">
                  <emma:literal>_</emma:literal>
                </emma:interpretation>
                <emma:interpretation id="interp54" emma:lang="en-AU" emma:confidence="0">
                  <emma:literal>.</emma:literal>
                </emma:interpretation>
                <emma:interpretation id="interp55" emma:lang="en-AU" emma:confidence="0">
                  <emma:literal>~</emma:literal>
                </emma:interpretation>
                <emma:interpretation id="interp56" emma:lang="en-AU" emma:confidence="0">
                  <emma:literal>`</emma:literal>
                </emma:interpretation>
              </emma:one-of>
            </emma:emma>
          </inkml:annotationXML>
          <inkml:trace contextRef="#ctx1" brushRef="#br0">20228-107,'0'0,"89"-44,-49 25,0 7,-22 8,9-4,-1-4,1 8,-14 4</inkml:trace>
        </inkml:traceGroup>
      </inkml:traceGroup>
    </inkml:traceGroup>
    <inkml:traceGroup>
      <inkml:annotationXML>
        <emma:emma xmlns:emma="http://www.w3.org/2003/04/emma" version="1.0">
          <emma:interpretation id="{B8ADEB6C-EAC0-4057-8B21-998E332019F5}" emma:medium="tactile" emma:mode="ink">
            <msink:context xmlns:msink="http://schemas.microsoft.com/ink/2010/main" type="paragraph" rotatedBoundingBox="2142,14690 18965,13775 19023,14823 2199,157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0E018D-66DF-42C5-86DC-F9FDE8B2DC24}" emma:medium="tactile" emma:mode="ink">
              <msink:context xmlns:msink="http://schemas.microsoft.com/ink/2010/main" type="inkBullet" rotatedBoundingBox="2142,14690 3118,14637 3161,15438 2185,15491"/>
            </emma:interpretation>
            <emma:one-of disjunction-type="recognition" id="oneOf12">
              <emma:interpretation id="interp57" emma:lang="en-AU" emma:confidence="0">
                <emma:literal>p:</emma:literal>
              </emma:interpretation>
              <emma:interpretation id="interp58" emma:lang="en-AU" emma:confidence="0">
                <emma:literal>p'.</emma:literal>
              </emma:interpretation>
              <emma:interpretation id="interp59" emma:lang="en-AU" emma:confidence="0">
                <emma:literal>P:</emma:literal>
              </emma:interpretation>
              <emma:interpretation id="interp60" emma:lang="en-AU" emma:confidence="0">
                <emma:literal>P'.</emma:literal>
              </emma:interpretation>
              <emma:interpretation id="interp61" emma:lang="en-AU" emma:confidence="0">
                <emma:literal>p':</emma:literal>
              </emma:interpretation>
            </emma:one-of>
          </emma:emma>
        </inkml:annotationXML>
        <inkml:trace contextRef="#ctx0" brushRef="#br0" timeOffset="39496.7619">1491 1776 1497,'0'0'66,"0"0"14,0 0-64,5-8-16,-1 4 0,1 0 0,-1-4 124,1 4 22,4 4 4,8-4 1,-3 0-37,-1 4-7,0 0-2,1 0 0,8 0-49,0 4-9,0 0-3,0 0 0,1 0-19,-1 0-4,-4 0-1,4 4 0,-4 0 32,-1 0 7,-3 0 1,-1 0 0,0 3-45,-8-3-15,4 0 9,-5 0-9,-4-8 32,0 12 2,-4 0 0,-1 0 0,-4-1-22,0-3-4,-4 4 0,0 0-8,4-4 11,-9 0-11,-4 0 10,4 0-10,0-4 0,-4-1 0,0 5 0,4-8-10,5 4-25,-9-4-5,4 0 0,5-4-1,-5 0-70,5 0-13,-1-3-4,5-1-648,-4 0-131</inkml:trace>
        <inkml:trace contextRef="#ctx0" brushRef="#br0" timeOffset="39182.3752">1549 1654 748,'0'0'67,"0"0"-54,0 0-13,-9 0 0,9 0 201,0 0 38,0 0 7,0 0 2,0 0-87,0 0-17,0 0-3,0 0-1,0 0-51,0 7-10,0 5-3,0-4 0,0 8-9,5 0-3,8 3 0,-4 5 0,0 0-51,0 3-13,-9 1 0,4 4 0,-4-5 41,5 9 6,8-5 1,-4 5 0,-9-4-39,9-1-9,-9 1 0,9-9 0,4-3 15,-13 0 1,0-4 0,4-4 0,1-9-118,-5-3-23,0 0-5,0 0-1,0 0-150,-9-3-31,-13-17-5,13-4-2</inkml:trace>
        <inkml:trace contextRef="#ctx0" brushRef="#br0" timeOffset="39706.3299">1531 1393 1728,'0'0'76,"0"0"16,0 0-73,0 0-19,9-4 0,0 4 0,5 4 108,-6 0 19,6-4 3,8 4 1,-4-4-38,4 0-7,-9 4-2,18-4 0,-13 4-44,4-4-8,0 0-3,5 4 0,-5-4-21,-4 4-8,4-4 0,-8 4 9,3-4-28,-3 0-5,-1 0-2,5 4 0,-9-4-179,4 4-36,18-4-7,-9 0-2</inkml:trace>
        <inkml:trace contextRef="#ctx0" brushRef="#br0" timeOffset="40035.647">2353 1839 2779,'0'0'61,"0"0"13,0 0 2,0 0 2,0 0-62,0 0-16,0 0 0,0 0 0,0 0 28,0 0 4,0 0 0,0 0 0,0 0-112,0 0-21,0 0-5</inkml:trace>
        <inkml:trace contextRef="#ctx0" brushRef="#br0" timeOffset="40191.3954">2482 1997 2386,'0'0'52,"-5"8"12,5 0 1,-8 0 3,-1 0-55,9-8-13,0 0 0,0 0 0,0 0 61,0 11 10,-5-3 1,5-8-823,0 0-165</inkml:trace>
      </inkml:traceGroup>
      <inkml:traceGroup>
        <inkml:annotationXML>
          <emma:emma xmlns:emma="http://www.w3.org/2003/04/emma" version="1.0">
            <emma:interpretation id="{C83E29D1-55A0-4F88-9513-D240FDCF834E}" emma:medium="tactile" emma:mode="ink">
              <msink:context xmlns:msink="http://schemas.microsoft.com/ink/2010/main" type="line" rotatedBoundingBox="3537,14662 18968,13822 19023,14823 3592,15663"/>
            </emma:interpretation>
          </emma:emma>
        </inkml:annotationXML>
        <inkml:traceGroup>
          <inkml:annotationXML>
            <emma:emma xmlns:emma="http://www.w3.org/2003/04/emma" version="1.0">
              <emma:interpretation id="{EDED182F-C545-418B-BF2C-6CC7BF5D5750}" emma:medium="tactile" emma:mode="ink">
                <msink:context xmlns:msink="http://schemas.microsoft.com/ink/2010/main" type="inkWord" rotatedBoundingBox="3542,14744 4922,14669 4962,15401 3581,15476"/>
              </emma:interpretation>
              <emma:one-of disjunction-type="recognition" id="oneOf13">
                <emma:interpretation id="interp62" emma:lang="en-AU" emma:confidence="0">
                  <emma:literal>There</emma:literal>
                </emma:interpretation>
                <emma:interpretation id="interp63" emma:lang="en-AU" emma:confidence="0">
                  <emma:literal>Then</emma:literal>
                </emma:interpretation>
                <emma:interpretation id="interp64" emma:lang="en-AU" emma:confidence="0">
                  <emma:literal>These</emma:literal>
                </emma:interpretation>
                <emma:interpretation id="interp65" emma:lang="en-AU" emma:confidence="0">
                  <emma:literal>Theri</emma:literal>
                </emma:interpretation>
                <emma:interpretation id="interp66" emma:lang="en-AU" emma:confidence="0">
                  <emma:literal>Thee</emma:literal>
                </emma:interpretation>
              </emma:one-of>
            </emma:emma>
          </inkml:annotationXML>
          <inkml:trace contextRef="#ctx0" brushRef="#br0" timeOffset="44446.2621">2895 1563 1785,'-13'12'79,"13"-12"17,-5 0-77,5 0-19,0 0 0,0 0 0,0 0 129,0 0 23,0-4 4,0 4 0,0 0-36,0 0-8,9-4-2,0 0 0,4 0-42,-4 0-9,4 0-2,5 0 0,-5 0-24,1-4-5,-1 4 0,0-4-1,10 0-13,-6 0-2,6-3-1,-6 7 0,6 0-11,-1 0 0,-4-4 0,8 0 0,-4 0-10,-4-4-4,0 4-1,-5 0 0,-4 8-42,4-3-9,-4-1-2,-9 4 0,0 0-169,0 0-35</inkml:trace>
          <inkml:trace contextRef="#ctx0" brushRef="#br0" timeOffset="44684.703">3135 1567 1036,'0'0'92,"-5"4"-73,1 4-19,-1 3 0,5-11 231,-4 12 42,-1 0 9,5 0 2,0 4-121,5-4-24,-1 7-5,1 1-1,4 4-50,-5-1-11,5 1-1,0 0-1,4 3-34,-4 1-8,0-4 0,0 3-1,0-3-16,0 4-3,-1 7-8,1-3 12,0-5-21,-4 1-5,4-8-1,-1 0 0,-8-9-52,0-11-10,0 0-3,0 0 0,0 0-160,0 0-32,0-8-6</inkml:trace>
          <inkml:trace contextRef="#ctx0" brushRef="#br0" timeOffset="45050.9928">3263 1669 288,'0'0'25,"0"0"-25,0 0 0,0 0 0,0 0 372,5 4 68,-1 4 15,1 0 2,-5 0-253,4 0-50,1 4-10,4 0-3,-1 3-53,-3 9-10,4-4-2,0-1-1,4 1-31,-4 4-5,-5 4-2,10-1 0,-6-3-14,1 0-3,0-1-1,0 5 0,0-4-9,-5-1-2,5-3 0,-9-8 0,0-4-8,0-8 0,0 0 0,0 0 8,0-12-8,0 4 0,0-8 0,-4 0 0,4 1-12,-5-1 12,1 0-10,0-4 10,-1 1 0,1-5 0,-1 8 0,1-4 0,4 5 0,0-1 0,0 0 0,0 8 0,0-4 0,0 4 0,4-4 0,-4 12 0,0 0 0,5-3 0,4-1 0,4 4 0,-13 0 0,9 7 0,4 5 0,0 0 0,5 4 0,-4 0 10,-1 7-10,0 1 12,5 0-12,-5 3 0,1-3 0,-1 4 0,0-1-32,1-3-1,-6-8-1,1 4 0,0-1-130,0-7-27,-4-4-5,-5-8-861</inkml:trace>
          <inkml:trace contextRef="#ctx0" brushRef="#br0" timeOffset="45661.0726">3579 1938 345,'0'0'31,"0"0"-31,4 8 0,5 0 0,-4-5 284,-5-3 52,4 8 9,5-8 3,0 4-199,4-4-39,-4 4-8,0 0-2,-9-4 8,13 4 0,-4-4 1,4-4 0,1 4-21,-5-4-4,-9 4 0,13-8-1,5-3-69,-9 3-14,-5-4 0,0-4 0,5 0 0,-4 0 0,-5-3 0,0 3 0,0 0 32,0 0 2,-5 4 0,1-3 0,-9-1-18,8 0-4,1 4-1,-5 0 0,0 5 6,0 3 2,-4-4 0,4 0 0,0 0-19,0 4 0,0 0 0,-4 0 0,4 4 0,-4 4 0,4 0 8,0 4-8,4 0 0,-3 0 0,3 7 0,1 1 0,8 0 0,-4 4 0,5-1 0,3 5 0,6 4 0,-5-5 0,0 1 0,4 4 0,5-5 0,-1 5 0,-3-12 0,3 4 0,6-1 8,-6-7 5,1 0 1,-4-4 0,3-8-14,-3 0 0,-1 4 0,0-8 0,-4-8 0,0 4-10,-5 4 0,5-4 0,-9-7-51,5 3-11,-1-4-1,1 4-741,-5-4-148</inkml:trace>
          <inkml:trace contextRef="#ctx0" brushRef="#br0" timeOffset="45954.3479">3885 1776 691,'0'0'30,"0"0"7,0 0-29,5 8-8,-5-8 0,4 12 0,1-1 308,3 1 61,-8-4 12,9 4 3,0-4-228,0 4-46,-4 4-9,3-5-1,1-3-40,-4 8-8,4 0-2,-5 0 0,0-1-15,1 1-3,4-8-1,-5 0 0,-4-8-11,0 0-1,0 0-1,0 0 0,0 0-5,0 0-1,0 0 0,0 0 0,0-4 0,-4-8-1,-1 0 0,-4-3 0,5-1-1,0-4 0,-5 4 0,4-3 0,1 3 0,-1-4 0,5 4 0,-4 0 0,4 9-1,0-1 0,4-4 0,1 0 0,4 4-9,-5 4 0,5-4 0,4 4 8,1 0-8,-1 0 0,0 4 0,1 4 0,-1-4 8,5 0-8,-9 0 0,4 4 8,0-4-8,5 0 0,-5 4 0,-4-4 8,-9 0-8,9 0 0,0 0 0,-9 0 0,0 0 0,0 0 0,13-8 0,-4 4 0,-9 4 8,0 0-8,0 0 0,0 0 8,9-7-8,-9-1 0,-4-4 0,-1 0 8,1 0-8,-1 4 0,-4-4 0,-4 4 0,0 1 0,-1-1 0,6 0 0,-10 0 0,5 0 0,-5 4 0,9 0 0,-4 4 0,-1 0 0,5 0 0,-4 8 0,9 4 0,-1 0 0,5 0 0,-4-1 0,4 5 0,9 0-10,-1 0 10,-3 3-13,4 5 5,9 0 8,4 0-10,0-5 10,-4 5-10,-1 4 10,6-9 0,3 5 0,-3 0 0,-10-1-37,5-7-3,8-4 0,1 0-1240</inkml:trace>
        </inkml:traceGroup>
        <inkml:traceGroup>
          <inkml:annotationXML>
            <emma:emma xmlns:emma="http://www.w3.org/2003/04/emma" version="1.0">
              <emma:interpretation id="{406D64B0-12E7-486D-B153-02B9102B0D7B}" emma:medium="tactile" emma:mode="ink">
                <msink:context xmlns:msink="http://schemas.microsoft.com/ink/2010/main" type="inkWord" rotatedBoundingBox="5640,14867 6330,14829 6356,15306 5666,15344"/>
              </emma:interpretation>
              <emma:one-of disjunction-type="recognition" id="oneOf14">
                <emma:interpretation id="interp67" emma:lang="en-AU" emma:confidence="0">
                  <emma:literal>are</emma:literal>
                </emma:interpretation>
                <emma:interpretation id="interp68" emma:lang="en-AU" emma:confidence="0">
                  <emma:literal>Are</emma:literal>
                </emma:interpretation>
                <emma:interpretation id="interp69" emma:lang="en-AU" emma:confidence="0">
                  <emma:literal>ave</emma:literal>
                </emma:interpretation>
                <emma:interpretation id="interp70" emma:lang="en-AU" emma:confidence="0">
                  <emma:literal>arc</emma:literal>
                </emma:interpretation>
                <emma:interpretation id="interp71" emma:lang="en-AU" emma:confidence="0">
                  <emma:literal>ore</emma:literal>
                </emma:interpretation>
              </emma:one-of>
            </emma:emma>
          </inkml:annotationXML>
          <inkml:trace contextRef="#ctx0" brushRef="#br0" timeOffset="46629.672">5124 1768 1728,'-17'-12'76,"8"8"16,-5 0-73,5 0-19,1 0 0,-1 0 0,-5 0 106,1 1 18,13 3 3,0 0 1,-9 7-52,0-3-9,0 4-3,0 4 0,5 0 0,0 4 0,-1-4 0,5 7 0,5-3-51,-1 4-13,5 0 0,0-1 0,-5 1 0,5 0 0,-4 0 0,3-1 0,-3-3 0,-1 0 0,10-4 0,-5 0 0,-1-8-22,-8-4-7,5 7-2,-5-7 0,13 0 31,-4-7 0,-9-1 0,5 0 0,3-4 19,-8 0 9,0-4 3,-4-4 0,8 1-31,-8-5 0,0 0 0,-5 1 0,4 3-13,1 0-9,-1 0-2,-4 5 0,1-1 33,3 4 7,5 0 0,0 4 1,-4 4-8,4 4-1,0 0-8,0 0 12,0 0 28,0 0 4,0 0 2,9 16 0,-1 0-23,6 4-5,-5-5-1,0 5 0,4 4-17,0 0 0,0-9 0,-4 5 0,0 0 11,0 0-11,0-5 10,0 5-10,-5-8 0,5-4-12,0 0 1,0 0 0,0 0-37,-9-8-8,0 0-2,0 0 0,9 4-210,-9-4-41,0 0-9,0 0-2</inkml:trace>
          <inkml:trace contextRef="#ctx0" brushRef="#br0" timeOffset="47236.3366">5320 1847 1728,'0'0'38,"0"0"8,0 0 2,0 0 0,0 0-39,0 0-9,0 0 0,0 0 0,0 0 96,0 0 18,0 0 3,0 0 1,0 0-35,0 0-7,-9-8-2,0 0 0,4 0-24,5-4-5,-4-3-1,0-1 0,-1 4-1,5 4-1,-4-8 0,4 4 0,-5 1 0,5 3 0,0 8 0,5-12 0,-5 4-42,4-4 0,-4 12 0,5-8 0,3 0 0,-3 4 0,-5 4 0,13-4 8,-4 4-8,-9 0 0,0 0 0,9 4 0,4 0-40,5 4-11,-5 0-1,-4 0-1,0 0 33,0-4 8,4 4 0,1-4 1,-5 0 11,-1 4 0,1-4 0,5-1 0,-5 1 0,-9-4 0,0 0 0,0 0 0,13 0 0,-4-4 0,-9 4 0,9-3 0,4-1 49,-13 4 12,0-12 3,4 0 0,5-4-52,-9 0-12,0-3 0,-9 3 0,5 0 0,0 4 0,-1 0 0,1 0 0,-10 5 37,5-1 5,1-4 1,-1 8 0,0 0-18,0 0-3,-4 8-1,-1 4 0,5 0-21,1 0 8,-6-4-8,5 7 0,5 1 0,-1 4 9,5 4-9,0 0 0,0-1 8,5 1-8,4 4 0,-5-5 0,5 5 0,4-4 0,1 0-10,3-5 10,1 1 0,0 0 0,0 0 0,4-4 0,-4-5 0,4-7 0,-9 0 9,9 0-1,-4-3-92,0-5-17,0 0-4,-9-4-760,4 4-152</inkml:trace>
        </inkml:traceGroup>
        <inkml:traceGroup>
          <inkml:annotationXML>
            <emma:emma xmlns:emma="http://www.w3.org/2003/04/emma" version="1.0">
              <emma:interpretation id="{925930DB-985B-4973-976C-ECAB8F1C4855}" emma:medium="tactile" emma:mode="ink">
                <msink:context xmlns:msink="http://schemas.microsoft.com/ink/2010/main" type="inkWord" rotatedBoundingBox="6988,14877 7573,14845 7590,15157 7005,15189"/>
              </emma:interpretation>
              <emma:one-of disjunction-type="recognition" id="oneOf15">
                <emma:interpretation id="interp72" emma:lang="en-AU" emma:confidence="0">
                  <emma:literal>no</emma:literal>
                </emma:interpretation>
                <emma:interpretation id="interp73" emma:lang="en-AU" emma:confidence="0">
                  <emma:literal>n0</emma:literal>
                </emma:interpretation>
                <emma:interpretation id="interp74" emma:lang="en-AU" emma:confidence="0">
                  <emma:literal>né</emma:literal>
                </emma:interpretation>
                <emma:interpretation id="interp75" emma:lang="en-AU" emma:confidence="0">
                  <emma:literal>née</emma:literal>
                </emma:interpretation>
                <emma:interpretation id="interp76" emma:lang="en-AU" emma:confidence="0">
                  <emma:literal>nee</emma:literal>
                </emma:interpretation>
              </emma:one-of>
            </emma:emma>
          </inkml:annotationXML>
          <inkml:trace contextRef="#ctx0" brushRef="#br0" timeOffset="47822.0882">6323 1693 230,'0'0'10,"0"0"2,0 0-12,0 0 0,0 0 0,0 0 0,0 0 438,0 0 85,0 0 17,0 0 3,5 8-333,-5 0-66,0-8-14,0 8-2,0 4-65,4-1-13,1-3-2,-1 4-1,5 4-23,-5 0-5,5-1-1,-4 1 0,-10 0-9,5-4-1,0-4-8,0-8 12,0 0-12,0 0-8,0 0 8,0 0-13,0 0 13,0 0 13,0 0-2,0 0-1,5-8-10,-1 0-14,-4-4 3,0 0 1,0 0 26,0 5 6,0-9 1,0 0 0,0 0-63,0 4-12,-4-7-2,4 7-1,4-4 55,1 0 0,-5 0 0,9 5 12,-1-5 44,6 4 10,-5 4 2,4 0 0,0 4-44,-4 0-9,4 8-2,1 0 0,-1 4 3,-4 0 0,0 8 0,4 0 0,-4-1-5,0 1-1,0 0 0,0 4 0,4-1-10,-4-3 0,-5-4 0,5 0 0,-4 0-34,4 0-2,-9-12-1,4 7 0,0 1-115,-4-8-22,0 0-5,0 0-612,0 0-122</inkml:trace>
          <inkml:trace contextRef="#ctx0" brushRef="#br0" timeOffset="48123.3451">6643 1642 1036,'0'0'92,"0"0"-73,0 0-19,0 0 0,0 0 224,0 0 40,0 0 9,0 0 2,5 12-133,3-1-26,-3 1-6,4 4-1,0-4-24,0 0-5,-1 3 0,6 5-1,-1-4-43,18 12-8,-9-9-1,-13-7-1,0-4-9,4 4-1,-4-8-1,0 4 0,5-4-3,-1-4 0,-4-4 0,4 4 0,-13 0 0,9-4-1,0 0 0,0 0 0,-5-8 6,-4-4 2,5-3 0,-1-1 0,-8 0-3,-1 0 0,-4-3 0,0 3 0,5-4-6,-5 8-2,0 1 0,0-1 0,0 0-8,1 4 12,-10 0-12,4 1 12,1-1-12,0 4 8,-5 8-8,0 8 8,5 4-21,-5 3-5,5 1-1,0 4 0,4 4-26,0-1-6,4 5-1,5 0 0,0-5-175,0 1-35</inkml:trace>
        </inkml:traceGroup>
        <inkml:traceGroup>
          <inkml:annotationXML>
            <emma:emma xmlns:emma="http://www.w3.org/2003/04/emma" version="1.0">
              <emma:interpretation id="{5099953D-DD64-406D-A472-0084FBA62EE9}" emma:medium="tactile" emma:mode="ink">
                <msink:context xmlns:msink="http://schemas.microsoft.com/ink/2010/main" type="inkWord" rotatedBoundingBox="8472,14615 8630,15078 8306,15188 8148,14725"/>
              </emma:interpretation>
              <emma:one-of disjunction-type="recognition" id="oneOf16">
                <emma:interpretation id="interp77" emma:lang="en-AU" emma:confidence="0">
                  <emma:literal>2</emma:literal>
                </emma:interpretation>
                <emma:interpretation id="interp78" emma:lang="en-AU" emma:confidence="0">
                  <emma:literal>1</emma:literal>
                </emma:interpretation>
                <emma:interpretation id="interp79" emma:lang="en-AU" emma:confidence="0">
                  <emma:literal>3</emma:literal>
                </emma:interpretation>
                <emma:interpretation id="interp80" emma:lang="en-AU" emma:confidence="0">
                  <emma:literal>z</emma:literal>
                </emma:interpretation>
                <emma:interpretation id="interp81" emma:lang="en-AU" emma:confidence="0">
                  <emma:literal>&amp;</emma:literal>
                </emma:interpretation>
              </emma:one-of>
            </emma:emma>
          </inkml:annotationXML>
          <inkml:trace contextRef="#ctx0" brushRef="#br0" timeOffset="48708.1559">7545 1405 2188,'0'0'48,"0"0"11,0 0 1,0 0 1,0 0-49,0 0-12,0 0 0,0 0 0,0 0 54,9-4 8,-1 4 2,1 0 0,9 4 0,-5 0 0,5 4 0,0-4 0,0 7-16,4 1-2,-4 4-1,-1 0 0,-8 4-21,5 3-4,-1 1 0,-4 0-1,0-1-19,-5 1 0,1 4 0,-5-9 0,0 5-17,-5 0-7,1-4-2,-1-9 0,5 5-10,-4-4-3,-1 0 0,1-4 0,0 4 7,-10-5 2,5-3 0,-8 0 0,-1 0-2,0-4-1,5 0 0,-1-4 0,1-4 77,4 1 16,0 3 4,0-4 0,5 4-52,4 4-12,0 0 0,4-8 0,1 0 54,4 0 8,4 0 2,5 4 0,4 4-52,-4 0-12,4-4 0,0 4 0,0 0 0,5 4 0,0 0 0,-5 0 0,5 0-51,-5 4-9,4-4-3,1 0-751,0 0-150</inkml:trace>
        </inkml:traceGroup>
        <inkml:traceGroup>
          <inkml:annotationXML>
            <emma:emma xmlns:emma="http://www.w3.org/2003/04/emma" version="1.0">
              <emma:interpretation id="{5EA0F741-5220-4713-BF90-DF74FC0D99D3}" emma:medium="tactile" emma:mode="ink">
                <msink:context xmlns:msink="http://schemas.microsoft.com/ink/2010/main" type="inkWord" rotatedBoundingBox="8849,14631 10555,14580 10578,15318 8871,15369"/>
              </emma:interpretation>
              <emma:one-of disjunction-type="recognition" id="oneOf17">
                <emma:interpretation id="interp82" emma:lang="en-AU" emma:confidence="0">
                  <emma:literal>primes</emma:literal>
                </emma:interpretation>
                <emma:interpretation id="interp83" emma:lang="en-AU" emma:confidence="0">
                  <emma:literal>primers</emma:literal>
                </emma:interpretation>
                <emma:interpretation id="interp84" emma:lang="en-AU" emma:confidence="0">
                  <emma:literal>prims</emma:literal>
                </emma:interpretation>
                <emma:interpretation id="interp85" emma:lang="en-AU" emma:confidence="0">
                  <emma:literal>prime</emma:literal>
                </emma:interpretation>
                <emma:interpretation id="interp86" emma:lang="en-AU" emma:confidence="0">
                  <emma:literal>prime's</emma:literal>
                </emma:interpretation>
              </emma:one-of>
            </emma:emma>
          </inkml:annotationXML>
          <inkml:trace contextRef="#ctx0" brushRef="#br0" timeOffset="49317.8399">8184 1535 1807,'0'0'40,"0"8"8,5 4 1,4 4 2,-5-5-41,5 9-10,0-4 0,4 8 0,0 3 65,5 5 11,0-4 3,4 7 0,-4 1-23,0-1-5,-9 1-1,8 3 0,1-7-32,-5-1-6,1-11-2,3 0 0,-3-4-10,-5-5 8,-5 5-8,1-8 8,-5-8-8,0 0 8,0 0-8,0 0 8,-5-8-8,-4-4 0,-4 1 0,4-5-11,0 0-21,0-4-4,-4-4 0,0 1-1,-5-5 37,0 4 0,5 1 0,-1-5 0,1 4 44,0-3 16,-1 7 3,6-4 1,3-3-52,1 3-12,-1 0 0,1 5 0,8-1 0,1 4 0,-1 4 0,5-3 0,0 3 19,4 0 4,-4 4 1,4 8 0,-4-4 13,5 8 3,3-4 1,-8 8 0,-9-8 19,0 0 3,9 8 1,0 4 0,0 3-52,9 13-12,-14-8 0,-4-20 0,5 8 0,-5 3 0,-5 1 0,1 0 0,-1 0 0,5 0 0,0-4 0,-4 0 0,-5 3 54,0-3 8,-4-8 2,4 4 0,-9-4-80,5 0-15,-1-4-3,1 0-1,-5 0-13,5 1-4,0-5 0,-1 0 0,5-8-106,5 4-22,-5 0-4,5 0-874</inkml:trace>
          <inkml:trace contextRef="#ctx0" brushRef="#br0" timeOffset="49701.7587">8508 1582 1926,'0'0'42,"0"0"9,5 12 1,4 0 3,0 0-44,-1-4-11,6 0 0,-5 0 0,0 4 95,-1-5 17,1 5 3,-4-4 1,-1 0-41,5 0-8,0 0-2,-9-8 0,0 0-33,0 0-6,0 0-2,0 0 0,0 0-10,0 0-2,0 0-1,0 0 0,-4-12-11,-5 4 0,0-4 9,0 4-9,4-3-10,-3-1-6,3-4-2,-4 4 0,5 0 38,-1 4 7,-4 0 1,9 4 1,-4-3-12,4 7-2,-4-4-1,4 4 0,0 0 7,0 0 2,-5-8 0,5 8 0,0 0-6,0 0-1,0 0 0,0 0 0,0 0-2,0 0-1,0 0 0,5-8 0,-1 0-1,5-4 0,-5 4 0,5 4 0,-9 4-2,0 0-1,9-4 0,-4 0 0,8-4-9,-4 5 8,-9 3-8,4-4 8,5-4-8,0 0 0,-5 4 9,-4 4-9,9-4 0,-9 4 0,9 0 0,-9 0-8,0 0-26,9 0-5,-4-4-1,-5 4 0,0 0-150,8-4-30,-3 4-7</inkml:trace>
          <inkml:trace contextRef="#ctx0" brushRef="#br0" timeOffset="49937.9414">8713 1519 288,'-5'-8'25,"5"8"-25,0 0 0,0 0 0,0 0 373,0 0 70,0 0 13,0 12 4,5 0-246,-5 0-49,4 4-9,1-4-3,3-1-55,-3 1-11,4 0-3,-5 0 0,5 0-37,0 4-8,0-1-2,0-3 0,-5 0-27,1-4-10,-1 4 0,5-4 9,-9-8-51,4 8-10,-4-8-3,0 0-783,0 0-157</inkml:trace>
          <inkml:trace contextRef="#ctx0" brushRef="#br0" timeOffset="50163.8733">8682 1318 1544,'0'0'68,"0"0"15,0 0-67,0 0-16,0 0 0,0 0 0,0 0 12,0 0-2,0 0 0,0 0-474,4 8-94</inkml:trace>
          <inkml:trace contextRef="#ctx0" brushRef="#br0" timeOffset="51041.9984">8855 1507 691,'0'0'61,"4"8"-49,1 4-12,-1-4 0,1 4 228,-1 4 42,0-4 9,5 3 1,-4-3-116,-1 0-23,1 0-5,-1 4 0,1-4-49,-1-1-10,-4 1-1,4 0-1,1-4-25,-5-8-5,0 0-1,0 0 0,0 0-28,0 0-5,0 0-2,0 0 0,-9-12 18,5 0 3,4-4 1,-5 1 0,5-1-14,-4 0-2,4 4-1,-5-4 0,5-3 2,0 3 0,0 4 0,0 4 0,0 0 0,5 4 1,-5-7 0,4 3 0,1 0-9,-1 0-8,0 4 12,1 0-12,4 4 11,0 4-11,4 0 10,-4 4-10,4 4 16,-4-5-4,4 13 0,1-4 0,-5-4-12,-1 8 9,1-9-9,0 5 8,0-4-8,-9 0 0,-4 0 0,4-4 0,0-8 0,0 0-9,0 0 9,9 8-13,-1-5 1,-8-3 1,0 0 0,0 0 0,0 0-9,0 0-3,-4-7 0,4-5 0,0-4 15,-4 4 8,4 0-10,0-4 10,0 5-9,0-1 9,0 0-8,0 4 8,4 0 0,0 0 9,-4 8 0,5-8 0,-1 4-9,-4 4 0,9 4 0,0 0 0,4 4 0,-4 0 0,5 0 0,-1 12 0,0 3 0,1 1 0,-1-8 0,-4-4 0,4-4 0,-4 3 0,4 5 0,1-8 0,-1 4 0,0 4 0,-4-4 0,4 7 0,1-3 0,-1-4 0,0 0 0,1 0 0,-5 0 0,0-5 0,-1-7 0,1 0 0,-4 8 0,-5-8 0,9-12 0,-5 5-11,-4 7 11,5-8 0,-1 4 0,0-4 0,-4-4 0,5 0 0,-5 4 10,0-4-10,0-3 13,0-1-3,0 0-1,-5 0 0,5-3-9,0-1-14,-4 0 3,0 0 1,-1 1 10,1 3 0,4 0 0,-5 4 0,-4 0 49,5 8 12,-1-4 3,5 8 0,0 0-52,0 0-12,-8 8 0,8-8 0,0 0 0,0 8 0,-5 4 0,1 4 0,8 0 0,-4-1 0,5-3 0,-5 4 0,4 4 0,5 4 0,0-13 0,0 5 0,0 4-9,-1 0 9,1-5 0,5-3-9,-6-4 9,1-4-10,5 0 10,-1 0-10,-4 0 10,4-4-8,-4 4 8,0-4-8,4-8 8,-4 0 0,-4 0-9,4 0 9,-1 4 0,1-4 0,-4-3 0,4-5 0,-5 4 0,0-4 13,1 0-3,-5 1-1,0-5 1,0 0 0,4 0 0,-4 1 0,-4-1-10,4 0 0,-5 0 9,5 1-9,0-1 8,-4 8-8,0-4 8,-1 8-8,5-3 9,0 7-9,-4-4 12,4 8-12,0 0 9,0 0-9,0 0 0,0 0 9,0 0-9,0 0 0,0 0 0,4 12 0,1-4 0,3 3 0,1 1 0,5 0 0,-5-4-17,4 0 1,0 4 0,1 0 0,-1-1 24,0-3 4,-4 4 2,4 0 0,5-4-22,-5 8-5,-4-5-1,5 1 0,3 4 14,1-4 0,-4 4 0,-1 0 0,-4-1 0,4 1 0,0-4 0,-4 0 0,-4 0 48,4-4 13,-5 3 3,0 1 0,-4-12-64,0 0-12,-4 8-2,4-8-1,-9 8 27,-4-4 4,0 0 2,-5 0 0,4-4-18,-3 0 0,-10 0 8,0-4-8,-4 4-71,0-4-17,0 0-4,0-4-1308</inkml:trace>
        </inkml:traceGroup>
        <inkml:traceGroup>
          <inkml:annotationXML>
            <emma:emma xmlns:emma="http://www.w3.org/2003/04/emma" version="1.0">
              <emma:interpretation id="{45D0A91B-293C-4C37-9DE1-9861C3E05A8C}" emma:medium="tactile" emma:mode="ink">
                <msink:context xmlns:msink="http://schemas.microsoft.com/ink/2010/main" type="inkWord" rotatedBoundingBox="11114,14317 12508,14241 12540,14821 11146,14897"/>
              </emma:interpretation>
              <emma:one-of disjunction-type="recognition" id="oneOf18">
                <emma:interpretation id="interp87" emma:lang="en-AU" emma:confidence="0">
                  <emma:literal>whose</emma:literal>
                </emma:interpretation>
                <emma:interpretation id="interp88" emma:lang="en-AU" emma:confidence="0">
                  <emma:literal>Whose</emma:literal>
                </emma:interpretation>
                <emma:interpretation id="interp89" emma:lang="en-AU" emma:confidence="0">
                  <emma:literal>woke</emma:literal>
                </emma:interpretation>
                <emma:interpretation id="interp90" emma:lang="en-AU" emma:confidence="0">
                  <emma:literal>wore</emma:literal>
                </emma:interpretation>
                <emma:interpretation id="interp91" emma:lang="en-AU" emma:confidence="0">
                  <emma:literal>worse</emma:literal>
                </emma:interpretation>
              </emma:one-of>
            </emma:emma>
          </inkml:annotationXML>
          <inkml:trace contextRef="#ctx0" brushRef="#br0">10769 1002 1036,'0'0'46,"0"0"10,0 0-45,0 0-11,0 0 0,0 0 0,9 12 220,-5 0 43,1 0 8,-1 0 1,5 7-118,0-3-24,-5 0-5,5 4-1,0-1-44,0 5-10,0-4-2,4 3 0,-8 1-25,4 0-6,4 3-1,-4 1 0,0-8-18,-1 4-4,1-1-1,0-3 0,0-4-13,0 0 0,-5-5 8,5-3-8,-4-4 0,-5-4-8,0 0 8,0 0-13,4-8-6,1 0-1,-1-7 0</inkml:trace>
          <inkml:trace contextRef="#ctx0" brushRef="#br2" timeOffset="58053.3039">11275 1271 460,'0'0'20,"0"0"5,0 0-25,0 0 0,0 0 0,0 0 0,-4-8 250,4 0 45,-9 4 9,9 4 1,0 0-146,-5-4-30,-3 0-5,-1 4-2,0 0-33,9 0-6,-9 0-2,4 0 0,-3 4-34,8-4-7,-5 8-2,5-8 0,-4 8-22,4 4-5,4-1-1,1 1 0,3 0-18,1 4-4,-4 0-1,4-1 0,0-3 21,-1 0 4,6 4 0,-1-4 1,0 0-13,1-1-18,-1 1 4,0-4 1,1 0 13,-1-4 0,-4 0 0,0 0 0,-9-4 0,9-4 0,4 0 0,-9-4 0,1-4 0,-1 0 0,1 1 0,-1-5 0,-4 0 0,0-4 0,0 1 0,-4-1 0,-1 4 0,1 0 0,-1 0 0,-3 5 0,-6-1 0,5 4 0,-4-4 0,0 4 0,-1 0 48,-3 4 13,3 4 3,1-4 0,-5 4-75,5 4-14,-5 0-3,5 4-1,-1 0 20,6-4 9,-6 8-8,5-4 8,5 0-29,4 3-1,0 1 0,0-4 0,0 4-45,4 0-9,5 0-1,-4-4-1,4 0-130,4-1-25</inkml:trace>
          <inkml:trace contextRef="#ctx0" brushRef="#br2" timeOffset="58338.0137">11599 1255 921,'0'0'82,"0"0"-66,0 0-16,0 0 0,-4-8 181,0 0 33,-1 4 6,5 4 2,-4-12-54,-5 8-10,0 0-2,9 4-1,0 0-64,0 0-13,-9-4-2,9 4-1,-9 0-30,9 0-5,0 0-2,-9 4 0,9-4-22,0 0-5,-4 8-1,-1 4 0,1-4-10,4 4 0,4 4 0,-4-5 8,5 5-8,-1 0 0,1 0 0,4 4 0,-5-1-20,0-3 0,1 4 0,4 0 0,-5-1 32,5-3 6,-9 4 2,5-4 0,-1-5-32,-4-3-7,0 4-1,-4-8 0,-1 0 28,5-4 6,-9 4 1,0-8 0,-4 0-63,4 0-13,-4-4-3,8-4 0,-4 1-64,5 3-14,-5-8-2,5 4-811</inkml:trace>
          <inkml:trace contextRef="#ctx0" brushRef="#br2" timeOffset="58600.6849">11559 1350 460,'0'0'41,"0"0"-33,14 0-8,-5-4 0,4 0 220,-4 4 41,4-8 9,-4 4 2,4-4-110,1 0-22,-5 0-4,4 0 0,0 0-33,1-3-7,-1 3 0,0-4-1,-4 0-43,0 0-8,0 0-1,0 4-1,-9-4 2,0 5 0,-5-1 0,5 4 0,5-4-27,-5 8-5,4-8 0,-4 8-1,0 0-11,0 0 12,-9-4-12,0 0 12,-4 4-12,0 0 0,-1 4 0,1 0 0,-5 4-10,5 0 10,0 4-13,4-1 5,-4-3 8,8 4-12,1 4 12,4 0-12,0 0 12,9-1-8,-5 1 8,9 4-8,5-4 8,0-4-12,4 3 12,0-3-12,-8-4 1,3 0 0,5-4 0,1-4 0,3-4-177,5-4-36</inkml:trace>
          <inkml:trace contextRef="#ctx0" brushRef="#br0" timeOffset="53169.9282">10547 1306 1695,'-18'-12'75,"18"12"16,-9-4-73,5-4-18,-10 1 0,6-1 0,-1 0 72,0 0 10,4 0 2,-4 4 1,1-4 8,8 8 2,0 0 0,0 0 0,0 0-33,0 0-6,8 12-2,1 8 0,0-1-28,5 5-6,-6 0 0,6 3-1,4-3-10,-5 4-1,0-5-8,1 1 12,-1-4-12,-4-4 11,4-1-11,-4-7 10,0 0-10,-9-8 0,0 0-10,0 0 10,0 0-13,0 0 3,0-12 1,4 1 0,-8-1-5,4-8-1,-5 4 0,5-4 0,0 1 1,-4 3 0,-1 0 0,1 4 0,4 4 14,0 8-9,0 0 9,0 0-8,0 0 8,0 0-8,0 0 8,13 8-8,-4 4 8,0 4 0,4-4 0,-4 8 0,5-9 0,-1 5 11,-4 0-3,4-4 0,-4 0 6,4-1 1,-4-3 0,5 0 0,-6-4 1,1 0 0,-9-4 0,5-4 0,4 0-2,-5-4 0,-4 8 0,5-11 0,-5-5-14,0-8 0,0 0 8,0 5-8,-5-1-21,5 0-7,0 0-2,-4 1 0,-1-1-40,1 0-8,4 4-2,-5-3-976</inkml:trace>
        </inkml:traceGroup>
        <inkml:traceGroup>
          <inkml:annotationXML>
            <emma:emma xmlns:emma="http://www.w3.org/2003/04/emma" version="1.0">
              <emma:interpretation id="{5C64B4A1-6645-4E61-A39B-05CACF4F9DCB}" emma:medium="tactile" emma:mode="ink">
                <msink:context xmlns:msink="http://schemas.microsoft.com/ink/2010/main" type="inkWord" rotatedBoundingBox="12756,14258 14594,13919 14752,14777 12914,15116"/>
              </emma:interpretation>
              <emma:one-of disjunction-type="recognition" id="oneOf19">
                <emma:interpretation id="interp92" emma:lang="en-AU" emma:confidence="0">
                  <emma:literal>product</emma:literal>
                </emma:interpretation>
                <emma:interpretation id="interp93" emma:lang="en-AU" emma:confidence="0">
                  <emma:literal>products</emma:literal>
                </emma:interpretation>
                <emma:interpretation id="interp94" emma:lang="en-AU" emma:confidence="0">
                  <emma:literal>produce</emma:literal>
                </emma:interpretation>
                <emma:interpretation id="interp95" emma:lang="en-AU" emma:confidence="0">
                  <emma:literal>produced</emma:literal>
                </emma:interpretation>
                <emma:interpretation id="interp96" emma:lang="en-AU" emma:confidence="0">
                  <emma:literal>producer</emma:literal>
                </emma:interpretation>
              </emma:one-of>
            </emma:emma>
          </inkml:annotationXML>
          <inkml:trace contextRef="#ctx0" brushRef="#br2" timeOffset="59161.1438">12163 1294 806,'0'0'72,"0"0"-58,0 0-14,0 0 0,0 0 204,0 0 39,0 0 7,5 12 2,-1 0-104,5 4-21,-4 4-4,4 3-1,-1 5-55,6-1-11,-5 5-3,4 0 0,0 3-13,1 1-4,-1-5 0,5 5 0,-9-9 11,4 5 1,0-4 1,-4-1 0,0-7-61,0-8-13,-9-4-3,0-8 0,4 8 28,-4-8 0,0 0 0,-9 0 11,1 0-42,-1-8-8,-5-8-1,1 0-1,0-4 29,-5 1 12,5-5-11,-1 0 11,-4-3-14,5-5 3,0 1 1,4-1 0,0-4 10,0 5-8,5-1 8,-1 1-8,5 3 8,0 0-12,5 5 12,-1 3-12,5 0 12,0 4 0,-5 1 0,5 3 0,0 0 9,0 4 4,4 0 1,-4 4 0,-9 4 18,9 0 3,4 4 1,-4 4 0,-9-8 1,9 12 1,-4 4 0,-1 0 0,1-1-6,-5 5 0,-5-4-1,1 4 0,4-1-23,-5-3-8,-4 0 0,0-4 0,5 0 8,-5-8-8,0 3 0,-4-3 0,0-4-22,-1 0-10,5 0-3,1-8 0,-1 5-44,0-5-9,4 0-1,1-4-1,-1 0-142,5 4-29</inkml:trace>
          <inkml:trace contextRef="#ctx0" brushRef="#br2" timeOffset="59705.0508">12443 1223 979,'0'0'87,"0"0"-70,5 8-17,-1 0 0,5 0 170,-5 0 30,-4-8 7,5 8 1,-1 4-58,-4-12-11,0 0-3,0 7 0,0-7-66,0 0-14,0 8-2,0-8-1,-9 4-28,9-4-5,0 0-2,0 0 0,0 0-18,-4-8 10,0 1-10,-1-5 8,5 0-21,0 0-5,-4 0-1,4 4 0,4-4 19,-4 4 0,0 8 0,0-7 0,5-5 0,-1 4 0,-4 8 0,0 0 0,9-4 0,-9 4 0,9 0 0,0 4 0,4 0 21,0 4 8,1 4 2,-1 3 0,0 5 1,1 0 1,-1 0 0,5-1 0,-5-3-33,0 4-16,1-4 2,-1 3 0,0-7 14,1 0 0,-1-4 0,-4 0 0,4-8 0,-4 4 0,0-8 0,0 0 0,0-4 12,-5 0-12,1-4 12,-1 0-12,0-7 8,-4-1-8,0 4 0,0-4 0,-4 5 11,0-5-11,4 4 10,-5 0-10,1 0 0,-5 5 0,-5 3 0,6 0 0,-1 0 0,0 4 0,-5 0 0,6 4 0,3 4-20,-4-4-3,0 8-1,1 0 0,3-4-64,1 4-12,-1 3-4,5 1-592,0 0-120</inkml:trace>
          <inkml:trace contextRef="#ctx0" brushRef="#br2" timeOffset="59831.9716">12950 1184 1756,'0'0'78,"0"0"16,0 0-75,0 0-19,-5 0 0,-4 0 0,0 0 132,0 0 24,-4 4 4,4 0 0,0 0-60,0 3-13,1-3-3,3 4 0,-4 0-39,5 4-8,-1-4-1,1 4-1,4 4-23,4-1-12,1 1 12,-1 4-12,5 0 0,0-5 0,-5 5 0,10-4 0,-1 0-12,0-4 3,-4-4 1,5 3 0,-5-7-31,4 0-5,0-4-2,-4-4 0,-9 4-30,9-8-5,0-3-2,0-5 0,0 4-129,-5-8-25</inkml:trace>
          <inkml:trace contextRef="#ctx0" brushRef="#br2" timeOffset="60042.0771">12865 844 979,'0'0'43,"-4"-4"9,-1-4-41,-4 1-11,5 3 0,4 4 0,0 0 242,0 0 46,0 0 10,0 0 2,0 11-148,0 1-30,4 4-6,1 4 0,-1 3-33,5-3-7,0 4 0,4 0-1,-4 3-20,5 5-4,3-5-1,1 5 0,-5 0-20,5-1-4,-5 1-1,5-5 0,0 5-25,0-8 0,-5 3 0,5-7 0,-5 0-24,5-4-11,-5-5-1,1-3-1,-6-8-201,-8 0-40,9-4-8</inkml:trace>
          <inkml:trace contextRef="#ctx0" brushRef="#br2" timeOffset="60360.0148">13140 1128 864,'9'8'38,"-9"-8"8,5 12-37,-1-4-9,1 0 0,-1 8 0,-4-4 240,5-1 47,-1 5 9,9 0 1,-4-4-169,0 0-33,4 4-7,-4-5-2,5 1-49,-5 0-9,4 0-3,0-4 0,-4 0-13,0-4-4,-9-4 0,0 0 0,0 0 4,4-4 0,5-4 0,-4 4 0,-5-8-4,0 0 0,0 0 0,-5 1 0,5-5 0,0 0 0,-4 0 0,-1 0 0,5 1-8,-4-1 0,4 4 0,-5-4 8,5 8-8,0-4 0,-4 4 0,4 8 8,0 0 0,0 0 0,0 0 0,9 12 0,0-4 2,0 8 0,4-4 0,-4 8 0,0-9-10,4 5 0,0 0 0,1 4 0,-5-4-12,4 3-5,-4-3-1,4 4 0,-4-8-137,0 3-27,-5-7-6</inkml:trace>
          <inkml:trace contextRef="#ctx0" brushRef="#br2" timeOffset="60851.4214">13687 1022 1094,'0'0'97,"0"0"-77,-9 0-20,9 0 0,0 0 196,0 0 35,-9 4 7,9-4 2,-9 0-62,5 4-12,-5 4-2,4-4-1,-4 4-77,5-1-15,0 5-3,-1 0-1,1 0-34,4 4-6,-5 3-2,5 1 0,5-4-16,-1 4-9,1-4 10,3-1-10,1 1 0,0-4 0,5 0 0,-1 0 0,5-4 0,-1-1-12,1-3 12,0 0-10,0-4-12,-5 0-2,0-8-1,-8 5 0,4-1-59,-5-8-12,5 4-3,-5 0-664,1-4-133</inkml:trace>
          <inkml:trace contextRef="#ctx0" brushRef="#br2" timeOffset="61027.476">13780 1085 1324,'0'0'59,"0"0"12,0 0-57,9 4-14,0 4 0,0-4 0,-9-4 203,9 4 37,-1 0 8,1 0 2,5-4-122,-1 4-24,0-4-4,5-4-2,0 4-50,-5-4-11,5 4-1,-9-4-1,4 4-35,-4 0-17,0-4 1,0 0 1,-9 4-29,4-4-5,1-4-2,3 0-703,-8 4-141</inkml:trace>
          <inkml:trace contextRef="#ctx0" brushRef="#br2" timeOffset="61218.3536">13776 809 921,'0'0'82,"0"0"-66,0 0-16,4 16 0,0-5 262,1 9 49,4-4 9,-5 8 3,-4-1-133,5 1-26,4 4-6,4 3-1,0 1-74,5-1-15,4-3-4,-4 4 0,4-1-49,-4 1-15,0-5 0,-1 5 8,1-8-139,0-1-27,0-3-6</inkml:trace>
        </inkml:traceGroup>
        <inkml:traceGroup>
          <inkml:annotationXML>
            <emma:emma xmlns:emma="http://www.w3.org/2003/04/emma" version="1.0">
              <emma:interpretation id="{241D91F1-76E4-4FEC-B38C-DEFC090517BD}" emma:medium="tactile" emma:mode="ink">
                <msink:context xmlns:msink="http://schemas.microsoft.com/ink/2010/main" type="inkWord" rotatedBoundingBox="15224,14127 15606,14407 15397,14692 15015,14412"/>
              </emma:interpretation>
              <emma:one-of disjunction-type="recognition" id="oneOf20">
                <emma:interpretation id="interp97" emma:lang="en-AU" emma:confidence="0">
                  <emma:literal>is</emma:literal>
                </emma:interpretation>
                <emma:interpretation id="interp98" emma:lang="en-AU" emma:confidence="0">
                  <emma:literal>ig</emma:literal>
                </emma:interpretation>
                <emma:interpretation id="interp99" emma:lang="en-AU" emma:confidence="0">
                  <emma:literal>iS</emma:literal>
                </emma:interpretation>
              </emma:one-of>
            </emma:emma>
          </inkml:annotationXML>
          <inkml:trace contextRef="#ctx0" brushRef="#br2" timeOffset="61677.1758">14446 975 345,'0'0'31,"0"0"-31,0 0 0,0 0 0,0 0 340,0 0 63,0 0 12,0 0 2,0 0-309,0 0-63,0 0-12,13 7-2,-4-3-31,5 0-20,3 0 4,1 0-555,-4 0-110</inkml:trace>
          <inkml:trace contextRef="#ctx0" brushRef="#br2" timeOffset="61516.9785">14473 1065 1324,'0'0'118,"0"0"-94,0 0-24,0 0 0,0 0 164,0 0 28,0 0 5,9 12 2,0-4-127,4 4-24,-9 0-6,5-4-1,0 3 10,-4 1 1,-1 0 1,0 0 0,5 0-44,-9-4-9,5 4 0,-1-1 0,-4-3-157,0-8-29</inkml:trace>
          <inkml:trace contextRef="#ctx0" brushRef="#br2" timeOffset="61968.903">14788 1002 1468,'0'0'65,"0"0"14,0 0-63,0 0-16,0 0 0,-9 0 0,-4 0 130,0 4 23,4 0 5,0 0 1,0 0-55,5 4-12,-5-4-1,4 4-1,5-8-40,-4 4-8,4-4-2,-5 11 0,10-3-18,-5 4-4,4-4-1,5 8 0,-4-8-3,8 4-1,-4-1 0,0-3 0,-1 4 11,1-4 1,0 4 1,5-4 0,-6 4 6,1-4 0,-4 3 1,4-3 0,-9-8-3,4 12-1,-4-4 0,0 4 0,0-12-5,-4 8-2,-1 4 0,-4-4 0,0-1-10,1 5-3,-10-8 0,4 0 0,-8 4-32,5 0-6,-6-4-2,6 0 0,-6 0-223,6 0-45</inkml:trace>
        </inkml:traceGroup>
        <inkml:traceGroup>
          <inkml:annotationXML>
            <emma:emma xmlns:emma="http://www.w3.org/2003/04/emma" version="1.0">
              <emma:interpretation id="{88831EFA-CD7B-4680-BEAD-1A49E3264723}" emma:medium="tactile" emma:mode="ink">
                <msink:context xmlns:msink="http://schemas.microsoft.com/ink/2010/main" type="inkWord" rotatedBoundingBox="16085,14038 16962,14496 16755,14892 15878,14434"/>
              </emma:interpretation>
              <emma:one-of disjunction-type="recognition" id="oneOf21">
                <emma:interpretation id="interp100" emma:lang="en-AU" emma:confidence="0">
                  <emma:literal>12.</emma:literal>
                </emma:interpretation>
                <emma:interpretation id="interp101" emma:lang="en-AU" emma:confidence="0">
                  <emma:literal>12,</emma:literal>
                </emma:interpretation>
                <emma:interpretation id="interp102" emma:lang="en-AU" emma:confidence="0">
                  <emma:literal>IQ.</emma:literal>
                </emma:interpretation>
                <emma:interpretation id="interp103" emma:lang="en-AU" emma:confidence="0">
                  <emma:literal>K.</emma:literal>
                </emma:interpretation>
                <emma:interpretation id="interp104" emma:lang="en-AU" emma:confidence="0">
                  <emma:literal>1s</emma:literal>
                </emma:interpretation>
              </emma:one-of>
            </emma:emma>
          </inkml:annotationXML>
          <inkml:trace contextRef="#ctx0" brushRef="#br2" timeOffset="62305.7905">15343 876 2170,'0'0'96,"0"12"20,0 3-92,5-3-24,-1 4 0,1 4 0,-1 0 70,5-1 10,0 5 1,0 4 1,0 3-23,4 1-5,-4-5-1,4 1 0,0-4-42,-4-5-11,0 5 0,0-4 0,-5-4-60,5-4-13,-9-5-3,0-7-1028</inkml:trace>
          <inkml:trace contextRef="#ctx0" brushRef="#br2" timeOffset="62673.1978">15525 896 806,'14'-8'72,"-14"8"-58,0 0-14,9-4 0,4 0 250,0 4 47,1-4 10,-1 4 1,0 0-136,5 4-27,4 0-5,-4 0-2,0 0-38,4 4-7,-4-1-1,-1 1-1,1 4-43,4 0-8,-4 0-1,-5 4-1,-4-1-6,0 1 0,-9 0-1,5 4 0,4 3-20,-5-3-11,-8 8 12,4-5-12,-9-3 0,-5 4 0,5-4 0,-4-5-12,-5 1-12,-4-4-1,4 0-1,1-4 0,-6-4-4,6 0-1,-6-4 0,10-4 0,-5 0 5,5 0 1,0 0 0,-1-4 0,1 0 9,9 0 1,-5-4 1,4 4 0,1 1 14,4 7 0,4-8 0,-4 8 0,0 0 20,5-4 3,8 0 1,0 0 0,1 4-3,3 4 0,1-4 0,4 4 0,1-4 4,3 8 1,1-4 0,-5 3 0,5-3-8,-5 0-2,0 4 0,0-4 0,1 4-16,-1 0 8,-4-4-8,-1 4 0,-3-4-124,-1 4-31,-4-8-6</inkml:trace>
          <inkml:trace contextRef="#ctx0" brushRef="#br2" timeOffset="62825.3835">16196 1369 1785,'0'0'159,"0"0"-127,0 0-32,0 8 0,-4 0 189,4-8 32,-5 12 7,5-12 0,0 0-133,0 0-27,0 0-6,0 0-1,0 0-115,0 0-23,0 0-5,0 0-1093</inkml:trace>
        </inkml:traceGroup>
        <inkml:traceGroup>
          <inkml:annotationXML>
            <emma:emma xmlns:emma="http://www.w3.org/2003/04/emma" version="1.0">
              <emma:interpretation id="{5C4F85C0-159A-4FA0-8568-2C00CF526BCA}" emma:medium="tactile" emma:mode="ink">
                <msink:context xmlns:msink="http://schemas.microsoft.com/ink/2010/main" type="inkWord" rotatedBoundingBox="17427,13834 19066,14064 18960,14819 17321,14590"/>
              </emma:interpretation>
              <emma:one-of disjunction-type="recognition" id="oneOf22">
                <emma:interpretation id="interp105" emma:lang="en-AU" emma:confidence="0">
                  <emma:literal>(True)</emma:literal>
                </emma:interpretation>
                <emma:interpretation id="interp106" emma:lang="en-AU" emma:confidence="0">
                  <emma:literal>(Trae)</emma:literal>
                </emma:interpretation>
                <emma:interpretation id="interp107" emma:lang="en-AU" emma:confidence="0">
                  <emma:literal>{True)</emma:literal>
                </emma:interpretation>
                <emma:interpretation id="interp108" emma:lang="en-AU" emma:confidence="0">
                  <emma:literal>(True}</emma:literal>
                </emma:interpretation>
                <emma:interpretation id="interp109" emma:lang="en-AU" emma:confidence="0">
                  <emma:literal>[True)</emma:literal>
                </emma:interpretation>
              </emma:one-of>
            </emma:emma>
          </inkml:annotationXML>
          <inkml:trace contextRef="#ctx0" brushRef="#br1" timeOffset="66122.1115">16796 797 1728,'-14'-24'76,"10"16"16,-1 0-73,1 8-19,4 0 0,0 0 0,0 0 61,0 0 9,-9 12 2,-4 4 0,4 4-7,0 0-1,4 3 0,-3 1 0,3-4-15,-4 7-3,5 5-1,4 3 0,0-3-13,4 0-4,5-1 0,0 1 0,0-1-17,0-7-11,4 0 12,0-1-12,1 5 0,4-8 0,-1-4 0,1-1 0,0-3-14,0 0-3,-1-8-1,1 0 0,0 0-56,0-4-11,-5 0-3,0-8-904</inkml:trace>
          <inkml:trace contextRef="#ctx0" brushRef="#br1" timeOffset="66348.6141">17013 971 2343,'0'-8'52,"5"-4"10,-5 0 2,4 0 2,0 4-53,5 0-13,0 0 0,5 1 0,-1-1 84,5 0 15,-1-4 2,6 0 1,-1 4-44,-4-4-9,-1 1-1,1 3-1,-5-4-22,5 8-4,0 4-1,0 0 0,-1-4-20,-3 0 0,-1 0 0,-4 4 0,0 8-28,0-8-11,-5-4-1,-4 4-1,0 0-166,0 0-33,0 0-6</inkml:trace>
          <inkml:trace contextRef="#ctx0" brushRef="#br1" timeOffset="66566.8277">17133 896 1324,'-4'15'118,"-1"1"-94,5-4-24,0-12 0,0 0 146,0 0 25,5 12 5,-1 0 0,5-4-39,0 3-8,0-3-1,0 0-1,4 4-51,-9 8-9,5-4-3,-4-1 0,8 5-3,0 0-1,-4-4 0,0 7 0,4 1-39,-4-4-8,5-1-1,-10 1-1,0 0-19,-4-4-4,9 0-1,-4-1 0,-1-3-135,-4-4-26,0-8-6,0 0-909</inkml:trace>
          <inkml:trace contextRef="#ctx0" brushRef="#br1" timeOffset="66824.3118">17404 1207 1209,'0'0'108,"0"0"-87,0 0-21,0 0 0,4 12 147,-4-4 25,0 4 4,0-12 2,0 0-67,0 0-14,0 0-2,0 0-1,0 0 14,0 0 4,0 0 0,0 0 0,0 0-77,0-8-15,5-4-4,-5 4 0,0-3 28,0-1 6,0 0 1,0 0 0,0 0-30,4-4-5,-4 5-2,5-5 0,-5 4-14,4 4 8,-4-4-8,9 0 0,-9-3 0,4 7 0,5 0-11,-4 0 11,4 0-62,0 0-5,-5 4-1,5 0-741,0 0-149</inkml:trace>
          <inkml:trace contextRef="#ctx0" brushRef="#br1" timeOffset="67463.0474">17599 1026 1382,'-9'27'61,"9"-27"13,0 0-59,0 0-15,0 0 0,0 0 0,0 12 208,0-12 40,0 0 7,0 0 1,0 0-129,0 12-27,0 0-4,0 0-2,0 0-43,5 3-9,-1 1-2,1 4 0,-1-8-23,1 4-5,-1-5 0,1 5-1,3 0-11,-3-8 0,-5-8 0,4 12 0,5 0 0,0-4 0,-9-8 0,0 0 0,0 0 0,0 0-16,9 0 4,-9 0 1,4-8-1,5 4 0,-4-4 0,-1-4 0,1 0-12,-1 0-2,0 4-1,-4 0 0,5 1 38,-1-1 7,-4-4 2,5 0 0,-5 4-32,0 0-7,4-4-1,1 1 0,-5-1 38,4 4 7,-4-4 2,5 4 0,-5 8-9,0 0-2,0 0 0,0 0 0,0 0 0,0 0-1,4 8 0,0 4 0,-4 0-3,5 3-1,-5 1 0,4 0 0,1-4-11,-1 8 10,5-5-10,-4 5 10,-1-8-10,5 4 0,-5-8 0,5 4 0,0 3 0,0-3 0,0-4-11,0-4 11,-9-4 0,13 4-10,-4 0 10,0-4 0,0-4-8,0-4 8,-1 4 0,1-4 0,-4 0 0,4-4 0,0 1 0,-5-1 0,-4-4 0,4 4 0,1-4 0,-5 4 0,0 1 0,4-1 0,1-4 0,-1 8 0,-4-4 0,0 0 0,-9 1 0,5-1 0,4-4 0,0 4 0,-5 8 0,-3-4 0,-1 4 0,0-4 0,0 4 0,0 1 0,0 3 0,0 3 0,9-3 0,-9 4 0,0 8 0,5-8 0,4-4 0,0 0 0,-4 16 0,4-4 9,0 4 1,0-1 0,0 1-10,4 0 8,0 0-8,1 0 8,4-5 0,0 1 0,0 0 0,4-4 0,0-4-8,1 4 0,-1 0 9,0-4-9,-4 0 36,4 4 2,10-4 1,-6-1 0,-3 1-64,-5-4-13,4 0-2,0-4-1,1 1 3,-1-1 1,-4-4 0,0 0 0,0 0-173,-1-4-34</inkml:trace>
          <inkml:trace contextRef="#ctx0" brushRef="#br1" timeOffset="67676.9789">18163 734 1497,'0'0'133,"0"16"-106,5 7-27,-5-7 0,0-16 198,4 8 34,5 8 8,0-1 0,-5-3-88,10 8-19,-5 4-3,4-5-1,0 5-41,1 4-8,-1-1-1,0 1-1,1-4-30,-6 3-5,1 5-2,0-4 0,-4-1-17,-1 1-3,-4 3-1,-4 1 0,-5-4-12,0 3-8,0-3 8,-4 3-8,-1-7-105,1 0-26,-5-8-5,5-1-1213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32:50.32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D81E67-C445-48AD-B288-8D8E87191261}" emma:medium="tactile" emma:mode="ink">
          <msink:context xmlns:msink="http://schemas.microsoft.com/ink/2010/main" type="writingRegion" rotatedBoundingBox="852,5277 14407,4811 14449,6044 894,6509"/>
        </emma:interpretation>
      </emma:emma>
    </inkml:annotationXML>
    <inkml:traceGroup>
      <inkml:annotationXML>
        <emma:emma xmlns:emma="http://www.w3.org/2003/04/emma" version="1.0">
          <emma:interpretation id="{0F714DC0-2B49-4C4A-961C-7D4F0FD0EEAF}" emma:medium="tactile" emma:mode="ink">
            <msink:context xmlns:msink="http://schemas.microsoft.com/ink/2010/main" type="paragraph" rotatedBoundingBox="852,5277 14407,4811 14449,6044 894,6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EE415D-E16C-470B-8DD0-DD2B1FC4D7CF}" emma:medium="tactile" emma:mode="ink">
              <msink:context xmlns:msink="http://schemas.microsoft.com/ink/2010/main" type="line" rotatedBoundingBox="852,5277 14407,4811 14449,6044 894,6509"/>
            </emma:interpretation>
          </emma:emma>
        </inkml:annotationXML>
        <inkml:traceGroup>
          <inkml:annotationXML>
            <emma:emma xmlns:emma="http://www.w3.org/2003/04/emma" version="1.0">
              <emma:interpretation id="{F2B82920-24E6-4D23-96A7-F521FE268DD8}" emma:medium="tactile" emma:mode="ink">
                <msink:context xmlns:msink="http://schemas.microsoft.com/ink/2010/main" type="inkWord" rotatedBoundingBox="863,5600 1376,5582 1408,6492 894,6509"/>
              </emma:interpretation>
              <emma:one-of disjunction-type="recognition" id="oneOf0">
                <emma:interpretation id="interp0" emma:lang="en-AU" emma:confidence="0">
                  <emma:literal>a)</emma:literal>
                </emma:interpretation>
                <emma:interpretation id="interp1" emma:lang="en-AU" emma:confidence="0">
                  <emma:literal>G)</emma:literal>
                </emma:interpretation>
                <emma:interpretation id="interp2" emma:lang="en-AU" emma:confidence="0">
                  <emma:literal>Ci)</emma:literal>
                </emma:interpretation>
                <emma:interpretation id="interp3" emma:lang="en-AU" emma:confidence="0">
                  <emma:literal>A)</emma:literal>
                </emma:interpretation>
                <emma:interpretation id="interp4" emma:lang="en-AU" emma:confidence="0">
                  <emma:literal>oi)</emma:literal>
                </emma:interpretation>
              </emma:one-of>
            </emma:emma>
          </inkml:annotationXML>
          <inkml:trace contextRef="#ctx0" brushRef="#br0">0 8 1152,'0'0'51,"0"0"10,0 0-49,0 0-12,6-9 0,10 4 0,-16 5 231,5 0 43,6 9 9,10-4 1,-16 5-132,11-1-26,5 1-6,-5 9 0,6 9-36,-6 0-8,-6-9 0,12 10-1,-1 8-29,-5-3-6,0-6 0,-11 10-1,6 0-15,-6 9-4,6-4 0,-11 4 0,0 0-11,-6-4-9,1-1 12,0 1-12,5 0 0,-11-1-20,6-4 2,-6 0 1,1 0-178,-1-5-35,6-14-7</inkml:trace>
          <inkml:trace contextRef="#ctx0" brushRef="#br0" timeOffset="-239.8965">-69 273 1209,'0'-14'108,"-11"0"-87,6-5-21,-6 0 0,6 5 205,0 0 37,-6 4 7,6 1 2,-6-1-77,1 5-15,4 1-3,1-1-1,0 5-76,-6 0-15,0-5-4,1 5 0,4 5-33,-10 9-7,6 0-2,4 10 0,1 4-18,0 10 0,-1-9 0,6 4 0,0 0 0,6 0 0,-1-5 0,0 1 0,1-1-10,4 1 10,-4-6-10,4 1 10,1-5-15,0-5 3,5-5 1,-6-4 0,6 5-3,-5-6-1,-11-4 0,16 0 0,-16 0-2,10-14-1,1 0 0,5 0 0,-11-5 6,1 5 2,-1-5 0,0 5 0,-5-1 10,6-4 0,-6 0 0,0 1-8,0-1 8,0 0 0,0 5 0,0-1 0,0 15 8,0 0-8,0 0 8,0 0-8,0 0 15,0 0-2,0 0 0,0 10 0,0 4-5,0 5 0,0-5-8,10 0 12,-10-4-12,6 4 0,-6 10 8,10-10-8,-10 0 0,0 0 0,11 0 0,-6 1 0,1-1-23,-1 0-1,6-9 0,-11-5 0,5 14-153,-5-14-31,5 9-7</inkml:trace>
        </inkml:traceGroup>
        <inkml:traceGroup>
          <inkml:annotationXML>
            <emma:emma xmlns:emma="http://www.w3.org/2003/04/emma" version="1.0">
              <emma:interpretation id="{341514CB-F1F2-4C1D-B246-9F9DDC692BEC}" emma:medium="tactile" emma:mode="ink">
                <msink:context xmlns:msink="http://schemas.microsoft.com/ink/2010/main" type="inkWord" rotatedBoundingBox="2183,5482 2801,5461 2833,6383 2214,6404"/>
              </emma:interpretation>
              <emma:one-of disjunction-type="recognition" id="oneOf1">
                <emma:interpretation id="interp5" emma:lang="en-AU" emma:confidence="0">
                  <emma:literal>If</emma:literal>
                </emma:interpretation>
                <emma:interpretation id="interp6" emma:lang="en-AU" emma:confidence="0">
                  <emma:literal>if</emma:literal>
                </emma:interpretation>
                <emma:interpretation id="interp7" emma:lang="en-AU" emma:confidence="0">
                  <emma:literal>1f</emma:literal>
                </emma:interpretation>
                <emma:interpretation id="interp8" emma:lang="en-AU" emma:confidence="0">
                  <emma:literal>'f</emma:literal>
                </emma:interpretation>
                <emma:interpretation id="interp9" emma:lang="en-AU" emma:confidence="0">
                  <emma:literal>It</emma:literal>
                </emma:interpretation>
              </emma:one-of>
            </emma:emma>
          </inkml:annotationXML>
          <inkml:trace contextRef="#ctx0" brushRef="#br0" timeOffset="802.2036">1065-63 1886,'0'-23'84,"0"23"16,0 0-80,5 0-20,-5 4 0,6-4 0,-12 5 98,6-5 15,0 0 3,0 0 1,0 0-26,0 24-6,6 4-1,-1 0 0,-5 1-7,10 4-1,-10 5-1,16-5 0,-16 5-75,6 0-16,-1 0-2,6-1-1,5-4 19,-11-4 0,0 4 0,1-5 0,4 1-20,1-6-3,-6 1-1,6 0 0,0-5-151,-6 4-30,6-8-7</inkml:trace>
          <inkml:trace contextRef="#ctx0" brushRef="#br0" timeOffset="1305.0917">1384 600 1926,'0'0'85,"0"0"18,6-10-83,-1 1-20,0-1 0,11 1 0,-11-1 113,6 1 19,10-5 3,-5 4 1,11-4-75,-6 9-14,6 15-3,0-6-1,-1-4-43,11 5-19,-5-5 2,6 0-1109</inkml:trace>
          <inkml:trace contextRef="#ctx0" brushRef="#br0" timeOffset="1170.3095">1571 207 576,'0'0'51,"0"0"-41,0 0-10,0 0 0,0 0 302,0-10 58,0 1 12,0 0 3,0-6-151,0-4-29,0 5-7,0 0 0,-6 5-85,6-6-17,-5 1-3,5-9-1,0 4-32,0 0-6,-5 4-2,5-3 0,-6-1-18,6 0-4,-5 0-1,-6 5 0,6 4-9,0-4-2,-6 9 0,6 0 0,-6 1-8,6 4 0,-6-5 9,11 5-9,-11 5 0,6 4 8,0 1-8,-1 9 0,6 0 0,-10-1 0,10 1-10,10 10 10,-10 9-10,6-1 10,-1 6-8,6 4 8,-1 5 0,1-4-8,0-1 8,5 0 0,5 1 0,-16-11 0,11 6 0,-5-5-8,-1 0-4,1-5 0,-6 0 0,6-5 0,-6 1-32,1-6-8,4 1 0,-10-5-1,6 0-214,-6 0-42</inkml:trace>
        </inkml:traceGroup>
        <inkml:traceGroup>
          <inkml:annotationXML>
            <emma:emma xmlns:emma="http://www.w3.org/2003/04/emma" version="1.0">
              <emma:interpretation id="{6E354859-819E-4483-8726-98BE222D9D77}" emma:medium="tactile" emma:mode="ink">
                <msink:context xmlns:msink="http://schemas.microsoft.com/ink/2010/main" type="inkWord" rotatedBoundingBox="3693,5843 4010,5832 4022,6181 3705,6192"/>
              </emma:interpretation>
              <emma:one-of disjunction-type="recognition" id="oneOf2">
                <emma:interpretation id="interp10" emma:lang="en-AU" emma:confidence="0">
                  <emma:literal>a</emma:literal>
                </emma:interpretation>
                <emma:interpretation id="interp11" emma:lang="en-AU" emma:confidence="0">
                  <emma:literal>A</emma:literal>
                </emma:interpretation>
                <emma:interpretation id="interp12" emma:lang="en-AU" emma:confidence="0">
                  <emma:literal>9</emma:literal>
                </emma:interpretation>
                <emma:interpretation id="interp13" emma:lang="en-AU" emma:confidence="0">
                  <emma:literal>d</emma:literal>
                </emma:interpretation>
                <emma:interpretation id="interp14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1816.4273">2758 458 1267,'-48'-24'56,"32"19"12,5-4-55,0 4-13,-5-9 0,0 0 0,6-5 253,-1 5 48,6-1 10,-1 11 1,-4 8-141,-1-4-29,11-4-6,0-1 0,-5 5-92,0 9-19,5-9-3,5 15-1,-5-1-13,5 5-8,-5 4 10,11-4-10,-6 5 0,0-5 0,6 0 0,0 0 0,-11-5 0,5 0 0,0 0 0,1 1 0,-6-15 0,0 14 0,0-14 0,0 0 0,0 0 0,0 0-12,0 0 12,0 0-10,0 0 10,0 0 0,5-14-9,-5 4 9,5-4 0,-5-5 0,6 0 0,-6 0 0,5-5 0,0 5-9,1 1 9,-1-6 0,6-9-8,-6 9 8,0 10 0,1-5 0,-6 0 0,10 0 0,-4 5 0,4 5 9,-10 9 4,11-5 1,5 0 0,-16 5 0,10 10 0,1 4 0,5 9 0,-5 1 0,-6-5-2,6 5 0,-1 4 0,6-4 0,-10 4-2,4 0-1,-4-4 0,-1 0 0,6-5-33,-1-5-8,-10 5 0,0-5-1,0-5-45,0-9-9,0 0-1,0 0-745,0 0-149</inkml:trace>
        </inkml:traceGroup>
        <inkml:traceGroup>
          <inkml:annotationXML>
            <emma:emma xmlns:emma="http://www.w3.org/2003/04/emma" version="1.0">
              <emma:interpretation id="{4D142ADF-A259-4592-B435-D7BB5C333B0C}" emma:medium="tactile" emma:mode="ink">
                <msink:context xmlns:msink="http://schemas.microsoft.com/ink/2010/main" type="inkWord" rotatedBoundingBox="4537,5686 4962,5672 4976,6086 4551,6101"/>
              </emma:interpretation>
              <emma:one-of disjunction-type="recognition" id="oneOf3">
                <emma:interpretation id="interp15" emma:lang="en-AU" emma:confidence="0">
                  <emma:literal>is</emma:literal>
                </emma:interpretation>
                <emma:interpretation id="interp16" emma:lang="en-AU" emma:confidence="0">
                  <emma:literal>i</emma:literal>
                </emma:interpretation>
                <emma:interpretation id="interp17" emma:lang="en-AU" emma:confidence="0">
                  <emma:literal>it</emma:literal>
                </emma:interpretation>
                <emma:interpretation id="interp18" emma:lang="en-AU" emma:confidence="0">
                  <emma:literal>in</emma:literal>
                </emma:interpretation>
                <emma:interpretation id="interp1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4670.3852">3545 160 1555,'0'0'138,"0"0"-110,0 0-28,0 0 0,0 0 171,0 0 29,0 0 5,0 0 2,0 0-67,0 0-12,0 0-4,0 0 0,0 0-69,-5 9-15,5-9-2,0 10-1,0-10-11,0 14-2,5 5-1,-5 4 0,-5-4-23,0 5 0,5 4 0,5 1 0,-5-6-21,5 1-3,-5 4 0,0-4 0,6 4-173,-1-9-35,0 0-8</inkml:trace>
          <inkml:trace contextRef="#ctx0" brushRef="#br0" timeOffset="4834.9179">3428 117 633,'0'0'28,"0"0"6,0 0-34,-5-5 0,5-4 0,-5 4 0,5 5 250,0 0 43,0 0 9,0 0 2,0 0-203,5-5-40,-5 5-8,16-4-1,0 8-83,0-4-16,-6 0-3,6 0-749</inkml:trace>
          <inkml:trace contextRef="#ctx0" brushRef="#br0" timeOffset="5149.5777">3843 89 1562,'-10'23'69,"10"-23"15,0 0-68,0 0-16,0 0 0,0 0 0,0 0 166,-6-4 30,-4-1 5,-1 0 2,0 5-62,1 0-12,-1 0-2,1 0-1,-1 0-71,-10 5-15,10-5-2,-5 5-1,5-1-29,-5 1-8,0 4 0,6-4 0,-1 0 0,6 4 0,-6 1 0,6 4 0,5-14 0,0 0 0,0 10 0,5 4 0,0 0 0,1-5 0,4 1 0,6-5 0,-5 4 0,0 1 0,5-1 0,-6 0 0,6-9 0,0 5 0,0 5 0,-5 4 0,5-5 21,-6 5 3,1 1 1,0-6 0,-11-9-10,0 0-3,5 10 0,0 4 0,-5 0 12,0 0 3,-5 0 0,-6 1 0,6-6-38,-6 0-7,-5 1-2,1-1 0,4-9-19,-5 5-4,5 0-1,-5-5 0,6-5-163,-1 0-33</inkml:trace>
        </inkml:traceGroup>
        <inkml:traceGroup>
          <inkml:annotationXML>
            <emma:emma xmlns:emma="http://www.w3.org/2003/04/emma" version="1.0">
              <emma:interpretation id="{7F6D640A-CEC6-4817-9134-8F085EF42EF1}" emma:medium="tactile" emma:mode="ink">
                <msink:context xmlns:msink="http://schemas.microsoft.com/ink/2010/main" type="inkWord" rotatedBoundingBox="5997,5415 7317,5369 7346,6215 6026,6260"/>
              </emma:interpretation>
              <emma:one-of disjunction-type="recognition" id="oneOf4">
                <emma:interpretation id="interp20" emma:lang="en-AU" emma:confidence="0">
                  <emma:literal>odd</emma:literal>
                </emma:interpretation>
                <emma:interpretation id="interp21" emma:lang="en-AU" emma:confidence="0">
                  <emma:literal>Odd</emma:literal>
                </emma:interpretation>
                <emma:interpretation id="interp22" emma:lang="en-AU" emma:confidence="0">
                  <emma:literal>0dd</emma:literal>
                </emma:interpretation>
                <emma:interpretation id="interp23" emma:lang="en-AU" emma:confidence="0">
                  <emma:literal>odcl</emma:literal>
                </emma:interpretation>
                <emma:interpretation id="interp24" emma:lang="en-AU" emma:confidence="0">
                  <emma:literal>ocld</emma:literal>
                </emma:interpretation>
              </emma:one-of>
            </emma:emma>
          </inkml:annotationXML>
          <inkml:trace contextRef="#ctx0" brushRef="#br0" timeOffset="5644.5996">5163 614 1987,'-16'23'88,"16"-23"18,-10-9-85,-1-5-21,1-5 0,-1 0 0,-5 5 134,11-5 22,-11 5 5,5-5 1,-5 5-50,0 4-9,0-4-3,5 4 0,-5 6-53,0-1-11,6 5-3,-1 0 0,11 0-22,-10 5-11,-1 9 10,6 0-10,-1 0 0,1 0-12,0 1 1,5-1 0,0 0-24,5 0-5,-5 0 0,5 1-1,6-1 41,0 0 0,-1 0 0,1-4 11,-1-6-24,6 1-5,0-10-1,6 5 0,-12 0 19,6-4-12,-5-1 12,5 0-10,0 0 10,0-4 0,0-5 0,-6 4 0,-4-4 12,-1 5 5,0-10 1,1 5 0,-6-1-18,-6-4-17,1 5 3,0 0 1,-1 0 13,-4 0 0,-1 4 9,-5 1-9,0-1 8,0 6-8,0-1 0,6 0 0,-6 5-17,0 5-10,5 4-1,0 1-1,1-1-65,-1 1-13,6-1-2,-1 1-1,1 4-102,5-5-20,0-9-4</inkml:trace>
          <inkml:trace contextRef="#ctx0" brushRef="#br0" timeOffset="6129.2467">5504 510 1958,'-5'-29'87,"5"20"17,0 9-83,-6-10-21,1-4 0,-6 5 0,6-5 176,-6 4 30,1 5 6,-1 1 2,1-11-110,-1 6-23,0 4-4,-5 1-1,0 4-40,0 0-9,6 0-2,-1 4 0,-5 6-25,5-1 8,1 1-8,4-1 0,6 1 0,-5 4 0,5 0-9,-5 0 9,10 0-16,6 1 4,-11 8 1,10 1 0,6-5-1,0-10-1,0 1 0,0-6 0,-5 6-5,5-1-1,0-4 0,0 0 0,-5 0-1,4-5-1,-4-5 0,5 5 0,0-10-3,-11 1 0,6 4 0,-6-9 0,6-5-5,-6-5-2,-5 10 0,6 0 0,-6-5-27,0-5-6,0 1 0,-6-1-1,6-4-3,-10-5 0,-1-1 0,-5 1 0,-5 0 36,5 5 6,0-5 2,0 4 0,-5 1 32,-1-5 8,1 9 0,0 1 1,5-1 39,0 0 7,-6 5 1,7 5 1,4 0 8,6 4 2,-6 6 0,11 4 0,0 0-3,0 0-1,0 0 0,0 0 0,5 14-32,6 0-7,5 5 0,0 5-1,0 4-6,-6 0-1,12 6 0,-1-1 0,0-5-6,6 10-2,-6-5 0,6 5 0,-1-14-16,1-1 10,-6-4-10,1 5 8,4 4-28,-4 1-5,-1-1-2,5-4 0,-10-5-127,11-1-26,-11 6-4,0-5-998</inkml:trace>
          <inkml:trace contextRef="#ctx0" brushRef="#br0" timeOffset="6539.132">5946 264 2073,'21'0'92,"-21"0"19,-16-10-89,6 6-22,4-6 0,-4 1 0,-6-1 132,0-4 23,0 4 4,5 6 1,11 4-40,-11-5-7,-5 5-1,6 5-1,-1-1-67,0 6-12,1-1-4,5 10 0,-1 10-28,1-1 0,10-4 0,1-1 0,-6-4 0,5 10 0,5-1-11,6 0 11,-5-18-17,5 9 4,0 0 1,5-5 0,6 0-3,0-4 0,-17-6 0,6 6 0,11-10 2,-11 0 0,-16 0 0,5 0 0,11-5-4,0 0-1,-11-9 0,1 5 0,-12-15-1,1 0 0,10-4 0,1-10 0,-12 5 9,1-10 2,0 6 0,-1-6 0,1 0 0,0 1 0,-17 4 0,12 0 0,-1 0 8,-5 5 0,-10 0 8,4-5-8,6 5 23,0 0 0,-5 5 0,5 4 0,5 10 17,1 4 4,10 1 1,0 9 0,-11 0-8,11 0-1,11 19-1,5 4 0,-6 6-14,6-1-2,11 1-1,0 13 0,-1-4-18,-5 9 8,1 1-8,10-1 0,10 0-8,-4-4-9,-7-1-2,7 1-933,4-10-186</inkml:trace>
        </inkml:traceGroup>
        <inkml:traceGroup>
          <inkml:annotationXML>
            <emma:emma xmlns:emma="http://www.w3.org/2003/04/emma" version="1.0">
              <emma:interpretation id="{C0F69FCA-190F-4E53-9194-CF44FC8ED1BC}" emma:medium="tactile" emma:mode="ink">
                <msink:context xmlns:msink="http://schemas.microsoft.com/ink/2010/main" type="inkWord" rotatedBoundingBox="8339,5472 9892,5419 9916,6110 8362,6164"/>
              </emma:interpretation>
              <emma:one-of disjunction-type="recognition" id="oneOf5">
                <emma:interpretation id="interp25" emma:lang="en-AU" emma:confidence="0">
                  <emma:literal>then</emma:literal>
                </emma:interpretation>
                <emma:interpretation id="interp26" emma:lang="en-AU" emma:confidence="0">
                  <emma:literal>thin</emma:literal>
                </emma:interpretation>
                <emma:interpretation id="interp27" emma:lang="en-AU" emma:confidence="0">
                  <emma:literal>than</emma:literal>
                </emma:interpretation>
                <emma:interpretation id="interp28" emma:lang="en-AU" emma:confidence="0">
                  <emma:literal>their</emma:literal>
                </emma:interpretation>
                <emma:interpretation id="interp29" emma:lang="en-AU" emma:confidence="0">
                  <emma:literal>thln</emma:literal>
                </emma:interpretation>
              </emma:one-of>
            </emma:emma>
          </inkml:annotationXML>
          <inkml:trace contextRef="#ctx0" brushRef="#br0" timeOffset="6999.5091">7229 160 2052,'0'0'91,"0"0"18,0 0-87,0 0-22,5 0 0,0 0 0,1 0 133,-1-5 23,6 5 4,-1-5 0,1 5-72,10 0-16,0 0-2,1 0-1,-1 0-13,6 0-2,5 0-1,0 5 0,-11-5-42,5 0-11,-10-5 0,11 5 0,-6 0-16,1 0-4,-6 0-2,5 5-874,0-5-176</inkml:trace>
          <inkml:trace contextRef="#ctx0" brushRef="#br0" timeOffset="7230.4573">7346-129 1555,'0'0'138,"0"0"-110,0 0-28,0 0 0,0 0 198,0 0 34,0 0 8,0 0 0,0 14-92,0-4-18,0-1-4,10 10-1,1-5-47,5 10-10,-5 0-1,-1-1-1,12 6-53,-6 4-13,0 5 0,-6-1 0,11 1 0,-5 0 0,0 0 0,-5 0 0,0 0-48,-1-5-13,1 5-3,0-10 0,-1 0-102,-4-4-21</inkml:trace>
          <inkml:trace contextRef="#ctx0" brushRef="#br0" timeOffset="7835.2945">7596-91 2145,'16'-5'47,"-16"5"9,0 0 3,0 0 2,0 0-49,11 10-12,-11-10 0,5 14 0,6 5 115,-1 0 20,1 0 4,-6 4 1,6 10-61,-6-4-12,6-1-3,-1 0 0,-4 1 0,-1 4 0,6 0 0,-1 0 0,-4 0-51,4-4-13,1-1 0,0-4 0,-1-5 0,-4-5 0,-1 0 0,6-9 0,-6 0 0,-5-5 0,0 0 0,10-10 0,1 1 0,-6-6 0,6 1 0,-6-5 0,1 0 0,-1 0 0,6-4 0,-1 4 0,-4-5 0,4-4 0,-4 4 0,4 1 0,-4 8 0,-1 1 0,0 9 0,-5 5 0,0 0 0,0 0 0,0 0 0,6 10 0,4-1 0,-4 6 0,-1-1 0,0 5 0,6 0 0,-1 9 0,-4 10 0,10-5 0,-6-9 0,1-1 0,5 1 0,0-5 0,0 0 0,0 0 0,0 0 0,0-5 0,0-5 0,-6 5 0,6 1 0,-5-11 0,0-4-12,-1-4-6,-10 4-1,11 0 0,0-5 19,-1 0 0,-4-4 0,-1-5 0,0-5 16,1 0 1,-1 0 0,-5-5 0,5 0-17,-5-4 0,0 0 0,-5-1 0,5 6 0,-5-1 0,-1 0 0,1 1 0,0 4 0,-1 0 0,-4 5 0,-1-1 0,0 6 0,1-1 0,-1 6 0,11 4 0,-11-5 0,11 5 0,-5 5 0,0 4 0,-6 5 0,11 5 0,0 10 0,0-1 0,0 1 0,5-6 0,1-4 0,-1 0 0,6 0 0,5 0 0,-11 0 0,11 4 0,0-4 0,0 0 0,-5-5 0,-1 1 0,1 4 0,0-10 0,5 1 0,-6 4 0,6-5 0,0 1-11,0-10 2,5-5 0,1 0-57,-12 5-11,1-9-3,0 4 0,-11 5-172,5-9-34,-5-1-7,5-9-2</inkml:trace>
          <inkml:trace contextRef="#ctx0" brushRef="#br0" timeOffset="8107.8496">8474 254 1994,'0'10'44,"0"-1"8,6 5 3,-1 1 1,0 8-44,-5-4-12,0-9 0,5-1 0,1 5 96,-1-4 18,-10-1 3,5 5 1,10-9-43,-4 9-9,-6-4-2,0 4 0,10 5 0,-10-10 0,6 1 0,-6-10 0,0 0-51,0 0-13,0 0 0,0 0 0,0 0 44,5-14 7,6-1 1,-6 1 0,0-5-32,1 0-7,-6-4-1,5-6 0,0 1-12,1 0 0,-1-6 0,0 11 0,6-1 0,-6 5 0,1 5 0,4 0 0,-10 14 0,11-5 0,5 5 0,-6 10 0,1 4 28,0 0 4,5 10 0,-6-1 0,6 6-32,-10-1 0,4 5-8,1-9 8,5 4-137,0-9-21,-5 0-4</inkml:trace>
        </inkml:traceGroup>
        <inkml:traceGroup>
          <inkml:annotationXML>
            <emma:emma xmlns:emma="http://www.w3.org/2003/04/emma" version="1.0">
              <emma:interpretation id="{4E046FC7-AA96-41B0-8290-D35D83BB9C99}" emma:medium="tactile" emma:mode="ink">
                <msink:context xmlns:msink="http://schemas.microsoft.com/ink/2010/main" type="inkWord" rotatedBoundingBox="10945,5315 12417,5265 12444,6048 10972,6099"/>
              </emma:interpretation>
              <emma:one-of disjunction-type="recognition" id="oneOf6">
                <emma:interpretation id="interp30" emma:lang="en-AU" emma:confidence="0">
                  <emma:literal>his</emma:literal>
                </emma:interpretation>
                <emma:interpretation id="interp31" emma:lang="en-AU" emma:confidence="0">
                  <emma:literal>* is</emma:literal>
                </emma:interpretation>
                <emma:interpretation id="interp32" emma:lang="en-AU" emma:confidence="0">
                  <emma:literal>nis</emma:literal>
                </emma:interpretation>
                <emma:interpretation id="interp33" emma:lang="en-AU" emma:confidence="0">
                  <emma:literal>mis</emma:literal>
                </emma:interpretation>
                <emma:interpretation id="interp34" emma:lang="en-AU" emma:confidence="0">
                  <emma:literal>Nis</emma:literal>
                </emma:interpretation>
              </emma:one-of>
            </emma:emma>
          </inkml:annotationXML>
          <inkml:trace contextRef="#ctx0" brushRef="#br0" timeOffset="9190.23">11029 93 806,'-5'19'72,"5"-9"-58,0-10-14,0 0 0,-6 4 361,1 6 70,5-1 13,0 6 4,5-6-264,-5 5-52,0 5-10,0-5-2,6 1-89,-1-6-18,-5 5-3,5 0-1,1-4-9,-1 4 0,0 5 0,-5-10 0,0-9-111,0 0-24,0 0-5,0 0-999</inkml:trace>
          <inkml:trace contextRef="#ctx0" brushRef="#br0" timeOffset="9357.887">10955-101 864,'-11'-14'38,"11"14"8,0 0-37,0 0-9,0 0 0,0 0 0,0 0 380,0 0 73,0 0 15,0 0 4,11 0-330,-1-5-66,1 5-12,0-4-4,-11 4-76,10 0-16,6 0-4,5 0 0,-10 0-161,5 0-33,0 0-6</inkml:trace>
          <inkml:trace contextRef="#ctx0" brushRef="#br0" timeOffset="9635.7404">11306-86 806,'0'0'36,"0"0"7,0 0-35,0 0-8,0 0 0,-11 0 0,1 0 332,-1 0 65,0 0 13,1-5 2,4 5-245,-4 0-50,-1 0-9,0 0-3,1 0-38,-1 0-8,0 5-2,1-5 0,10 0-31,0 0-6,0 0-2,0 0 0,0 0-18,-5 9 0,5 5 0,0 0 0,0-14 0,5 10 0,0-1 0,6 6 0,-1-1 0,1 0 0,0 0 9,-1-4-9,1 4 10,0 0-10,-1 0 10,1 5-10,0-5 14,-6 0-3,0 1-1,1 4 0,-1-5 2,-5 5 0,0-5 0,0 5 0,-5-5-12,5-4 10,0-1-10,-6 0 10,1 1-10,5-10-17,-5 5 4,5-5 1,-11 0-113,11 0-23,-11-5-4,1 5-1039</inkml:trace>
          <inkml:trace contextRef="#ctx0" brushRef="#br0" timeOffset="8629.694">9858 169 518,'0'0'46,"0"0"-37,-5 0-9,5 0 0,0 0 373,0 0 73,-6 0 14,6 0 4,0 0-266,0 0-53,0 14-10,-5-4-3,5-10-68,5 19-15,-5 9-2,6 5-1,-1-9-29,0-1-5,1 6-2,-1-5 0,6-6-10,-6 6 0,-5 0 0,5-5 0,1-5 0,-6-14 8,0 0-8,0 0 0,0 0 0,0 0 0,0 0-14,0 0 5,0 0-4,5-14-1,0-5 0,1-5 0,-1 0 4,-5 1 1,0-10 0,0 9 0,0-4 9,0-1 0,5 6 8,6-6-8,-6-4 0,1 5 0,-1-1 0,0 6 0,6 4 15,-6 5 5,1-1 0,-1 6 1,6-1 3,-6 1 0,5 9 0,1 0 0,0 0-2,-1 5 0,6 4 0,-5 5 0,-11 10-6,5 4 0,6 1-1,-6-1 0,1 1-15,4-1 8,-4 10-8,4 0 0,-4-1 0,4 1 0,-4-9-13,4-1 4,1 5-42,-6-4-8,0-15-1,-5-14-1,0 0-188,0 0-38,0 0-7,0 0-2</inkml:trace>
          <inkml:trace contextRef="#ctx0" brushRef="#br0" timeOffset="8901.4016">10220-295 1094,'0'0'48,"0"0"11,0 0-47,0 0-12,0 0 0,0 0 0,0 0 296,0 0 58,16 0 11,-5 0 3,-11 0-192,10 0-39,1 5-7,-6 0-2,6 0-58,-11-5-12,0 0-2,5 9-1,-5 5-37,6 0-7,-6 1-2,-6 4 0,6-1-9,0 1 0,-5 0-12,5 0 12,0 0-19,-5 0 4,5-5 1,0 5 0,0-5 14,0-4-9,5-1 9,-5-9-8,11 5 8,-1 0-10,-4 0 10,10-5-10,-6 0 10,1-5 0,5 0-9,-6 0 9,12 1-12,-6-1 3,-6 0 0,6 0 0,0 1-131,0-6-25,0 1-6</inkml:trace>
        </inkml:traceGroup>
        <inkml:traceGroup>
          <inkml:annotationXML>
            <emma:emma xmlns:emma="http://www.w3.org/2003/04/emma" version="1.0">
              <emma:interpretation id="{ABDD0693-C2D8-495D-ADE6-DD171005065C}" emma:medium="tactile" emma:mode="ink">
                <msink:context xmlns:msink="http://schemas.microsoft.com/ink/2010/main" type="inkWord" rotatedBoundingBox="13235,4852 14407,4811 14441,5810 13270,5851"/>
              </emma:interpretation>
              <emma:one-of disjunction-type="recognition" id="oneOf7">
                <emma:interpretation id="interp35" emma:lang="en-AU" emma:confidence="0">
                  <emma:literal>old</emma:literal>
                </emma:interpretation>
                <emma:interpretation id="interp36" emma:lang="en-AU" emma:confidence="0">
                  <emma:literal>odd</emma:literal>
                </emma:interpretation>
                <emma:interpretation id="interp37" emma:lang="en-AU" emma:confidence="0">
                  <emma:literal>told</emma:literal>
                </emma:interpretation>
                <emma:interpretation id="interp38" emma:lang="en-AU" emma:confidence="0">
                  <emma:literal>cold</emma:literal>
                </emma:interpretation>
                <emma:interpretation id="interp39" emma:lang="en-AU" emma:confidence="0">
                  <emma:literal>gold</emma:literal>
                </emma:interpretation>
              </emma:one-of>
            </emma:emma>
          </inkml:annotationXML>
          <inkml:trace contextRef="#ctx0" brushRef="#br0" timeOffset="10119.1317">12190-1 2401,'-6'9'52,"6"-9"12,0 0 1,-10-5 3,4-4-54,-4 4-14,4 1 0,6 4 0,0 0 100,0 0 18,-10-10 3,10 10 1,0 0-38,0 0-7,0 0-1,0 10-1,0 4-60,0 0-15,5 0 0,0 5 0,1 5-19,-1-5-6,6 9-2,-1-4 0,1-1-8,-6-4-1,6 5-1,-1-15 0,-4 6 37,4-11 0,1 1 0,-6 5 0,6-10 0,-6 0 0,-5 0 0,11-5 0,0-5 0,-1 1 0,-4-5 0,-1-5 0,-5 0 20,5 0 11,-5 0 2,-5-5 1,0 5-22,-6 0-4,0 1 0,6 3-8,-6 1 9,1 5-9,-1-6 0,0 1 9,1 5-42,4 4-9,-10 0-2,6 1 0,-1 4-16,1-5-3,-1 5-1,11 0 0,0 0-51,0 0-10,-5 14-3,5-14 0,5 10-110,0 4-22,6 9-5,-11-23-1</inkml:trace>
          <inkml:trace contextRef="#ctx0" brushRef="#br0" timeOffset="10395.6607">12700 3 2419,'0'0'53,"0"0"11,0 0 3,-5-9 1,-5 0-55,-1-6-13,0 11 0,-5-6 0,0 1 105,0 4 19,-5 0 3,5 5 1,0 0-50,5 0-10,11 0-1,-16 5-1,6 0-54,-1-1-12,1 6 0,10-1 0,-6 6 0,6 3 0,0-3 0,0 4 0,6 4 0,-1 6 0,-5-1 0,11 0-9,4-13 9,1-6 0,0 1 0,-5 4 0,10 0-47,1-5-13,-12-4-4,6 5 0,-5-10 52,0-5 12,5-5 0,-6 1 0,1-1-54,-1-4-8,-4-9-2,-1 4-751,0-5-150</inkml:trace>
          <inkml:trace contextRef="#ctx0" brushRef="#br0" timeOffset="10623.352">12530-441 1324,'-5'-10'118,"-6"-4"-94,6 5-24,0-1 0,-1 1 194,1-1 34,5 10 8,0 0 0,0 0-84,5 10-16,6 4-4,0 5-1,4 4-54,1 6-10,0 4-3,0 0 0,6 5-51,-1-5-13,0 0 0,1 5 0,-1 0 54,0-10 8,-5 5 2,5-4 0,-5 4-52,0 0-12,0-9 0,0 4 0,0-9-48,-5 5-13,0-1-3,-1-4 0,6-5-115,-11 5-23,6-4-5,-6-6-865</inkml:trace>
          <inkml:trace contextRef="#ctx0" brushRef="#br0" timeOffset="11035.8377">13020-53 345,'0'0'31,"0"0"-31,0 0 0,0 0 0,0-10 372,0 1 69,-5-1 14,-1 1 2,1-1-212,5 10-42,-5-9-9,-6 4-2,6 0-80,-6 1-16,11 4-3,-5-5-1,-6 0-48,0 5-11,1 5-1,10-5-1,-6 9-20,1 1-11,0 4 12,-1 0-12,6 1 0,6 3 0,-6-3 0,5 4 0,0-5 0,1 0 0,-6-14-10,5 14 10,11-4-13,-5-1 1,-1 5 1,1-4 0,-11-10-3,11 4-1,-1 1 0,1-5 0,-11 0 1,11 0 0,4-9 0,-4-5 0,5-1 2,-11-4 1,6 0 0,-6-4 0,6-6-18,-6 6-4,1-6-1,-1 1 0,-5 0-14,0-1-2,-5-4-1,-1 5 0,1-1 51,-6-4 0,1 0 0,-1 0 0,0-5-23,-5 5-4,1 0-1,4 0 0,-5-5 50,5 5 10,-5-5 1,6 5 1,-6 4 27,5 6 6,0 4 1,6 0 0,-6 5-5,6 4-1,0 6 0,5 4 0,0 0-17,0 0-3,0 14-1,10 14 0,-4 5-18,10 5-4,0 9-1,0 5 0,0 0-7,5 10-2,0-10 0,0 0 0,6 0-9,0 0 8,-1-5-8,1 1 8,5-6-8,-6-4-17,1 5 4,-6-10 1,1-5-115,-6-4-22,-11 0-5,11-10-1182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33:18.50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86721B-C5F3-47A6-8CD5-E22EB2EDE9AF}" emma:medium="tactile" emma:mode="ink">
          <msink:context xmlns:msink="http://schemas.microsoft.com/ink/2010/main" type="writingRegion" rotatedBoundingBox="859,7872 22981,7132 23341,17894 1218,18634"/>
        </emma:interpretation>
      </emma:emma>
    </inkml:annotationXML>
    <inkml:traceGroup>
      <inkml:annotationXML>
        <emma:emma xmlns:emma="http://www.w3.org/2003/04/emma" version="1.0">
          <emma:interpretation id="{6DBEFC4A-5971-4E9D-931D-C26F02D47D1E}" emma:medium="tactile" emma:mode="ink">
            <msink:context xmlns:msink="http://schemas.microsoft.com/ink/2010/main" type="paragraph" rotatedBoundingBox="859,7872 5354,7775 5376,8772 880,8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919149-EA19-44F4-AE5A-3A3C23E36210}" emma:medium="tactile" emma:mode="ink">
              <msink:context xmlns:msink="http://schemas.microsoft.com/ink/2010/main" type="line" rotatedBoundingBox="858,7872 5354,7775 5376,8772 880,8869"/>
            </emma:interpretation>
          </emma:emma>
        </inkml:annotationXML>
        <inkml:traceGroup>
          <inkml:annotationXML>
            <emma:emma xmlns:emma="http://www.w3.org/2003/04/emma" version="1.0">
              <emma:interpretation id="{A750D67F-AE2D-47AD-A880-FD1ECC990DCF}" emma:medium="tactile" emma:mode="ink">
                <msink:context xmlns:msink="http://schemas.microsoft.com/ink/2010/main" type="inkWord" rotatedBoundingBox="859,7872 1417,7859 1439,8857 880,8869"/>
              </emma:interpretation>
              <emma:one-of disjunction-type="recognition" id="oneOf0">
                <emma:interpretation id="interp0" emma:lang="en-AU" emma:confidence="0">
                  <emma:literal>b)</emma:literal>
                </emma:interpretation>
                <emma:interpretation id="interp1" emma:lang="en-AU" emma:confidence="0">
                  <emma:literal>by</emma:literal>
                </emma:interpretation>
                <emma:interpretation id="interp2" emma:lang="en-AU" emma:confidence="0">
                  <emma:literal>b</emma:literal>
                </emma:interpretation>
                <emma:interpretation id="interp3" emma:lang="en-AU" emma:confidence="0">
                  <emma:literal>b))</emma:literal>
                </emma:interpretation>
                <emma:interpretation id="interp4" emma:lang="en-AU" emma:confidence="0">
                  <emma:literal>bf</emma:literal>
                </emma:interpretation>
              </emma:one-of>
            </emma:emma>
          </inkml:annotationXML>
          <inkml:trace contextRef="#ctx0" brushRef="#br0">0 0 576,'0'0'25,"0"0"6,0 0-31,0 0 0,0 0 0,0 0 0,0 0 348,0 0 63,0 0 13,0 0 2,0 0-273,0 0-54,0 0-11,11 9-3,-6 5-17,1 0-3,-1 10-1,6-5 0,-1 5-29,-10-1-7,16 6 0,-16-1-1,0 5-12,6 0-3,-6 0 0,5 1 0,-5-6-4,0 0-8,5 5 11,-5-4-11,6-1 8,-6-4-8,0-5 0,0-5 0,0-14 0,0 0 0,0 0 0,0 0 0,0 0 0,0 0 0,0 0-9,0 0 9,-6-9-11,6-6 11,0 1-13,0 14 5,0 0 8,0 0 0,6-19-9,-1 5 9,-5 14 0,11-9 0,-6-10-9,0 4 9,6 1 0,5 10 0,-11 8-8,6-4 8,-6 0 0,6 5 0,-1 0 0,1-1 0,-6-4 0,6 10 0,0-5 0,-1 4 0,6 1 8,-16-1 0,11 0-8,-6 6 12,-5-1-4,6-5 0,-6 6-8,5 3 12,-5-3 0,0 4 0,-5-5 0,-1 5 0,1-10-1,0 5-1,-1-4 0,-4-1 0,4 1-10,-10-6 8,6 1-8,-1 0 8,0-5-8,-5 0 0,6 0-10,-1-5 10,6 0-32,-16 1 0,15-6 0,-4 1 0,10-5-132,-11-1-28,0 1-4</inkml:trace>
          <inkml:trace contextRef="#ctx0" brushRef="#br0" timeOffset="256.9063">309 23 1152,'0'0'102,"0"0"-82,0 0-20,11 5 0,-11-5 184,16 5 32,0-1 6,5 1 2,-10 0-77,5 4-15,0 1-4,5-1 0,-5 5-8,0 1-1,0-1-1,0 5 0,0 4-54,-6 1-12,-4 4-1,4 1-1,1 9-10,-11 4-1,5 1-1,1-1 0,-6 6-38,5-1-15,-5-4 1,-5 9 0,-1-5 39,1-4 8,-6 4 2,6-14 0,-6 0-56,1 0-11,10-4-3,-16 4 0,5-5-125,1-4-26,-1-5-5,6 4-1</inkml:trace>
        </inkml:traceGroup>
        <inkml:traceGroup>
          <inkml:annotationXML>
            <emma:emma xmlns:emma="http://www.w3.org/2003/04/emma" version="1.0">
              <emma:interpretation id="{FB51DEAD-5C9C-42DD-A96F-3F1DA8D3E426}" emma:medium="tactile" emma:mode="ink">
                <msink:context xmlns:msink="http://schemas.microsoft.com/ink/2010/main" type="inkWord" rotatedBoundingBox="3572,7903 5356,7864 5373,8614 3588,8652"/>
              </emma:interpretation>
              <emma:one-of disjunction-type="recognition" id="oneOf1">
                <emma:interpretation id="interp5" emma:lang="en-AU" emma:confidence="0">
                  <emma:literal>net</emma:literal>
                </emma:interpretation>
                <emma:interpretation id="interp6" emma:lang="en-AU" emma:confidence="0">
                  <emma:literal>next</emma:literal>
                </emma:interpretation>
                <emma:interpretation id="interp7" emma:lang="en-AU" emma:confidence="0">
                  <emma:literal>near</emma:literal>
                </emma:interpretation>
                <emma:interpretation id="interp8" emma:lang="en-AU" emma:confidence="0">
                  <emma:literal>nesh</emma:literal>
                </emma:interpretation>
                <emma:interpretation id="interp9" emma:lang="en-AU" emma:confidence="0">
                  <emma:literal>need</emma:literal>
                </emma:interpretation>
              </emma:one-of>
            </emma:emma>
          </inkml:annotationXML>
          <inkml:trace contextRef="#ctx0" brushRef="#br0" timeOffset="10517.0956">2742 340 1674,'-6'-19'36,"6"15"8,0 4 2,0 0 2,0 0-39,-10-5-9,4 0 0,6 5 0,0 0 91,0 0 16,0 0 3,0 0 1,0 0-59,0 0-12,0 0-3,0 0 0,0 0-17,0 14-4,6 5-1,-6 0 0,5 0-5,0 0-1,-5 5 0,6-1 0,-6 6-9,5-6 12,0 1-12,1 0 12,-1-10 13,0 5 3,-5-5 1,6 5 0,-6-10-29,0-9 0,0 0 0,0 0 0,0 0 0,0 0 0,0 0 0,0 0 0,0 0 0,0 0-15,-6-19 2,1 0 0,5 5 13,0-5 0,0 0 0,0-4-9,-5-10 9,5 0 8,5 9-8,0-4 11,-5-1-2,6 5 0,-6-4 0,5 9 0,0-5-9,1 10 0,4-5 0,-10 5 0,11 5 0,-6-1 0,11 6 0,-5-6 0,0 10 0,-11 0 0,10 0 12,17 0-4,-17 10-8,6-1 0,0 5-10,-5 0 10,0 1 26,-6 3 11,0 1 3,11 5 0,-16-10-29,11 10-11,-6 0 8,6 9-8,0-5 0,-6 0 8,5-4-8,-4 0 0,-6-10 0,5 0-11,0 5 1,6-5 0,0 0-50,-6-4-11,-5-10-1,16 0-640,0 0-127</inkml:trace>
          <inkml:trace contextRef="#ctx0" brushRef="#br0" timeOffset="11071.5176">3295 359 1440,'0'10'128,"0"-10"-103,0 0-25,0 0 0,0 0 120,0 0 20,0 0 3,0 0 1,0 0-8,6-10 0,-1 1-1,11 4 0,5 0-63,-10 0-12,5 1-2,0-6-1,5 1 6,0-1 1,1 6 0,-1-6 0,0 5-55,1 1-9,-1-1 0,5 0 0,-4 0-127,4 5-17,1-9-4,0 0-977</inkml:trace>
          <inkml:trace contextRef="#ctx0" brushRef="#br0" timeOffset="10857.9316">3609 99 576,'0'0'51,"0"0"-41,0 0-10,0 0 0,0 0 309,0 0 60,0 0 12,0 0 3,-5-5-154,-6 0-30,11 5-7,-10 0-1,-1-4-116,0-1-24,1 5-5,-1 5-1,11-5-6,-16 4 0,0 6-1,0-1 0,0 1-48,0 9-10,0 0-1,0 0-1,0 0 41,0 4 9,0-4 2,0 9 0,6-4-31,-1 5 0,1-1 0,-1 5 0,6-9 0,-1-1-12,6 1 12,0 0-10,6-5-10,-6 0-3,5-5 0,0 5 0,11-5 23,-10 0 0,9-9 0,1-1 0,0 1 0,0 0 12,6 0-2,-6-5 0,5 0-19,-10 0-4,10 0-1,-5-5 0,0 5-28,10-5-6,-10 0 0,11-4-1,-6 0-149,-5-1-30,0 1-5</inkml:trace>
          <inkml:trace contextRef="#ctx0" brushRef="#br0" timeOffset="11443.7324">3993 18 806,'0'0'36,"0"0"7,0 0-35,0 0-8,0 0 0,0 0 0,0 0 350,0 0 68,0 0 14,21 5 2,-16-5-265,6 0-53,5 0-10,0 0-2,5-5-53,0 5-11,-10-9-1,10 4-1,-5 5-19,0-4-4,0 4-1,5 0 0,-5 0-14,0 0 8,-5 0-8,5 0 0,0 0 0,-5 4 8,-1 1-8,1 0 0,0-1 0,-11-4 0,0 0 0,0 0 0,0 0 0,5 10 0,0-5 8,1 4-8,-6 5 0,-6 1 11,6-6-11,0 5 10,-5 5-10,0 0 0,-1-5 9,1 0-9,0 10 0,-6 0 0,0-1 0,1 6 0,-1-1 0,6-4 0,-1-1 0,1 1 0,0 0-12,-1-1 0,1-4 0,0 5 0,-1-5-1,1 5-1,0-5 0,-1-5 0,6 0-102,-5-5-20,5-9-4,0 0-999</inkml:trace>
          <inkml:trace contextRef="#ctx0" brushRef="#br0" timeOffset="11833.8616">4179 47 1900,'0'0'84,"0"0"18,0 0-82,0 0-20,0 0 0,-5 0 0,5 0 171,0 0 29,0 0 7,0 0 1,-11 0-123,11 0-24,-5 5-5,-1 4 0,1 5-16,-6 0-2,6 5-1,0 0 0,-1 10-24,1-6-5,-6 6 0,11 4-8,-10 0 0,10-5 0,-11 5 0,6-4 0,-1 4 0,1-5 0,0 1 0,-1-1-12,6 1-6,-5-1-1,0 0 0,-1-9 0,6-5 9,0 1 2,0-1 0,0-5 0,6 1 8,-6-10 0,0 0-9,5 4 9,6 6 0,-1-5 0,-10-5 0,11 4 0,10 1 17,-10 0-1,0 0-1,5-5 0,-6 0 1,12 0 1,-1 4 0,-11-4 0,6 0-1,6 5 0,-1-5 0,0 0 0,6 0-8,-6 5-8,-5-5 9,5 9-9,6-4 0,-11 0 0,5-5-13,1 9 4,-12-4-82,6 0-16,6-1-3,-12-4-1134</inkml:trace>
        </inkml:traceGroup>
      </inkml:traceGroup>
    </inkml:traceGroup>
    <inkml:traceGroup>
      <inkml:annotationXML>
        <emma:emma xmlns:emma="http://www.w3.org/2003/04/emma" version="1.0">
          <emma:interpretation id="{9E80F748-7C50-4B20-8B77-8142A0DDC6F6}" emma:medium="tactile" emma:mode="ink">
            <msink:context xmlns:msink="http://schemas.microsoft.com/ink/2010/main" type="paragraph" rotatedBoundingBox="2145,9155 17261,8649 17301,9851 2185,103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A2150E-BA73-4C01-B5F4-E17B32EFBBC9}" emma:medium="tactile" emma:mode="ink">
              <msink:context xmlns:msink="http://schemas.microsoft.com/ink/2010/main" type="line" rotatedBoundingBox="2145,9155 17261,8649 17301,9851 2185,10357"/>
            </emma:interpretation>
          </emma:emma>
        </inkml:annotationXML>
        <inkml:traceGroup>
          <inkml:annotationXML>
            <emma:emma xmlns:emma="http://www.w3.org/2003/04/emma" version="1.0">
              <emma:interpretation id="{7403E11E-E912-4544-8AF0-010039F9678C}" emma:medium="tactile" emma:mode="ink">
                <msink:context xmlns:msink="http://schemas.microsoft.com/ink/2010/main" type="inkWord" rotatedBoundingBox="2145,9176 2741,9156 2769,10009 2174,10029"/>
              </emma:interpretation>
              <emma:one-of disjunction-type="recognition" id="oneOf2">
                <emma:interpretation id="interp10" emma:lang="en-AU" emma:confidence="0">
                  <emma:literal>If</emma:literal>
                </emma:interpretation>
                <emma:interpretation id="interp11" emma:lang="en-AU" emma:confidence="0">
                  <emma:literal>if</emma:literal>
                </emma:interpretation>
                <emma:interpretation id="interp12" emma:lang="en-AU" emma:confidence="0">
                  <emma:literal>It</emma:literal>
                </emma:interpretation>
                <emma:interpretation id="interp13" emma:lang="en-AU" emma:confidence="0">
                  <emma:literal>If.</emma:literal>
                </emma:interpretation>
                <emma:interpretation id="interp14" emma:lang="en-AU" emma:confidence="0">
                  <emma:literal>of</emma:literal>
                </emma:interpretation>
              </emma:one-of>
            </emma:emma>
          </inkml:annotationXML>
          <inkml:trace contextRef="#ctx0" brushRef="#br0" timeOffset="18867.6305">1294 1428 1267,'0'0'56,"0"0"12,0 0-55,0 0-13,0 0 0,0 0 0,0 0 148,0 0 26,0 0 6,0 0 0,0 0-32,0 0-8,0 0 0,0 0-1,0 0-60,0 15-12,0-1-3,0 5 0,0 4 0,0-4 0,5 5 0,11 4 0,-10-4-51,4 9-13,-4-4 0,-1 4 0,5-5-12,6 5-6,-10-4-1,4 8 0,1-8-28,5-1-5,-11 1-2,6-6 0,5-4-195,0-9-39</inkml:trace>
          <inkml:trace contextRef="#ctx0" brushRef="#br0" timeOffset="19189.446">1603 1585 1267,'0'0'112,"0"0"-89,0 0-23,0 0 0,0 0 158,0 0 27,0 0 6,0-10 1,5-4-41,0 0-8,6 9-2,-11-4 0,5-1-56,6-4-11,-11 0-2,0 4-1,0 1-35,0-5-6,0-1-2,0 1 0,0-5-16,-11 0-4,11 10-8,-5-5 12,5-5-12,-16 5 0,5 4 0,1 1 0,10-1 0,-16 1-8,5 4 8,0 5-13,-5 0-5,6 5-1,-1-1 0,1 11 0,4-1 7,-4 0 0,10 10 1,0 4 0,0 0 11,0 1 0,10 4 0,-4 5 0,4 0-16,1 4-2,-1 1 0,6 4 0,-5 0 34,5 1 6,0-1 2,5 0 0,-5 1-24,6-10 0,-6-5 0,-1 4-8,1-8-36,0-5-8,-5-6 0,0-3-723,-6-1-144</inkml:trace>
          <inkml:trace contextRef="#ctx0" brushRef="#br0" timeOffset="19352.1912">1624 1925 1886,'0'0'84,"0"0"16,0 0-80,0 0-20,16 0 0,-5-5 0,5 5 111,5-4 17,-5-1 4,10 0 1,1-4-73,-6-1-14,6 6-3,5-6-1,-6-4-193,12-5-38</inkml:trace>
        </inkml:traceGroup>
        <inkml:traceGroup>
          <inkml:annotationXML>
            <emma:emma xmlns:emma="http://www.w3.org/2003/04/emma" version="1.0">
              <emma:interpretation id="{2B92FB75-5E67-4385-9613-9D76B338D883}" emma:medium="tactile" emma:mode="ink">
                <msink:context xmlns:msink="http://schemas.microsoft.com/ink/2010/main" type="inkWord" rotatedBoundingBox="3883,9626 4239,9614 4250,9934 3894,9945"/>
              </emma:interpretation>
              <emma:one-of disjunction-type="recognition" id="oneOf3">
                <emma:interpretation id="interp15" emma:lang="en-AU" emma:confidence="0">
                  <emma:literal>n</emma:literal>
                </emma:interpretation>
                <emma:interpretation id="interp16" emma:lang="en-AU" emma:confidence="0">
                  <emma:literal>N</emma:literal>
                </emma:interpretation>
                <emma:interpretation id="interp17" emma:lang="en-AU" emma:confidence="0">
                  <emma:literal>^</emma:literal>
                </emma:interpretation>
                <emma:interpretation id="interp18" emma:lang="en-AU" emma:confidence="0">
                  <emma:literal>M</emma:literal>
                </emma:interpretation>
                <emma:interpretation id="interp19" emma:lang="en-AU" emma:confidence="0">
                  <emma:literal>m</emma:literal>
                </emma:interpretation>
              </emma:one-of>
            </emma:emma>
          </inkml:annotationXML>
          <inkml:trace contextRef="#ctx0" brushRef="#br0" timeOffset="19828.1706">3109 1906 2188,'0'0'48,"0"0"11,-11-4 1,1 4 1,-1-5-49,6 5-12,5 0 0,0 0 0,-11 5 79,0 4 13,6 0 2,5 6 1,0-1-63,-5 0-12,5 0-2,0 0-1,5-4-1,-5 4 0,-11-4 0,11-10 0,0 0-16,0 0-16,0 0 4,0 0 0,0 0 12,0 0 0,0 0 0,0 0 0,0-10 14,0-4-4,0 0-1,0-5 0,0 0-9,0 0 0,6 0 0,-1 0 0,-5 0 0,0 5 0,5-5 0,1 0 0,10 5 0,-6 0 0,-4 0 0,15 4 0,-16 5 28,11 1 3,-5-1 1,0 0 0,5 10 4,-6 0 0,1 4 1,5 1 0,-6 4-6,6 0-2,-5 5 0,0 5 0,-1-1-18,6 1-11,-5-1 12,0 1-12,-1-5 0,1 0-11,0 0 0,-1-5 0,1 0-49,-1 0-11,6-4-1,-10-5-768,-1-1-154</inkml:trace>
        </inkml:traceGroup>
        <inkml:traceGroup>
          <inkml:annotationXML>
            <emma:emma xmlns:emma="http://www.w3.org/2003/04/emma" version="1.0">
              <emma:interpretation id="{CF5ED35F-2061-4FB8-AD4B-36D7300C50C1}" emma:medium="tactile" emma:mode="ink">
                <msink:context xmlns:msink="http://schemas.microsoft.com/ink/2010/main" type="inkWord" rotatedBoundingBox="4883,9501 5238,9489 5250,9869 4895,9881"/>
              </emma:interpretation>
              <emma:one-of disjunction-type="recognition" id="oneOf4">
                <emma:interpretation id="interp20" emma:lang="en-AU" emma:confidence="0">
                  <emma:literal>is</emma:literal>
                </emma:interpretation>
                <emma:interpretation id="interp21" emma:lang="en-AU" emma:confidence="0">
                  <emma:literal>TS</emma:literal>
                </emma:interpretation>
                <emma:interpretation id="interp22" emma:lang="en-AU" emma:confidence="0">
                  <emma:literal>Ts</emma:literal>
                </emma:interpretation>
                <emma:interpretation id="interp23" emma:lang="en-AU" emma:confidence="0">
                  <emma:literal>i's</emma:literal>
                </emma:interpretation>
                <emma:interpretation id="interp24" emma:lang="en-AU" emma:confidence="0">
                  <emma:literal>"s</emma:literal>
                </emma:interpretation>
              </emma:one-of>
            </emma:emma>
          </inkml:annotationXML>
          <inkml:trace contextRef="#ctx0" brushRef="#br0" timeOffset="20305.1714">4025 1656 806,'0'0'72,"0"0"-58,0 0-14,0 0 0,0 0 208,0 0 38,0 0 8,0 0 2,0 0-207,0 0-41,15-5-8,1 0 0,-5 0-51,5-4-9,5 4-1,-5 5-411,0 0-83</inkml:trace>
          <inkml:trace contextRef="#ctx0" brushRef="#br0" timeOffset="20144.5068">4067 1764 806,'0'0'36,"0"0"7,0 0-35,0 0-8,-5 0 0,5 0 0,0 0 355,0 0 69,-11 0 13,11 0 3,0 0-295,5 15-59,-5-1-12,6 9-2,-6-4-39,5 0-7,6 5-2,-6-5 0,6 4-24,-1-4 0,-10-4 0,11 4 0,-6-5-120,1-5-24,-1 1-4</inkml:trace>
          <inkml:trace contextRef="#ctx0" brushRef="#br0" timeOffset="20595.4283">4344 1632 748,'0'0'67,"0"0"-54,0 0-13,0 0 0,0 0 220,0 0 42,0 0 8,0 0 2,0 0-100,0 0-19,-11-5-4,1 5-1,10 0-66,-11 0-14,0 0-2,-5 0-1,6 0-23,-1 5-5,0 0-1,1-1 0,10-4-16,-6 5-4,6-5-1,0 0 0,-10 5-15,10-5 0,0 14 0,0-5-10,0-9 10,0 0-8,5 19 8,0-4-8,6-6 8,0 0 0,-1 1 0,1-5 0,5 4 16,0 1 0,-5-6-1,-1 1 0,6 5 13,-5-6 2,-6 6 1,-5-10 0,0 0-4,11 9-1,-6 1 0,0 4 0,-10-5-26,0 6-11,5-1 1,-6-5 0,-4 5 38,-1 1 8,1-1 2,-1 0 0,0-5-38,-5-4 0,0 5 0,6-1 0,-6-4-51,5-5-5,0 0 0,6 0-1,5 0-195,0 0-40</inkml:trace>
        </inkml:traceGroup>
        <inkml:traceGroup>
          <inkml:annotationXML>
            <emma:emma xmlns:emma="http://www.w3.org/2003/04/emma" version="1.0">
              <emma:interpretation id="{38C470E0-53C1-4375-B3EB-3C3D02969D33}" emma:medium="tactile" emma:mode="ink">
                <msink:context xmlns:msink="http://schemas.microsoft.com/ink/2010/main" type="inkWord" rotatedBoundingBox="6146,9132 7775,9078 7810,10117 6181,10172"/>
              </emma:interpretation>
              <emma:one-of disjunction-type="recognition" id="oneOf5">
                <emma:interpretation id="interp25" emma:lang="en-AU" emma:confidence="0">
                  <emma:literal>odd,</emma:literal>
                </emma:interpretation>
                <emma:interpretation id="interp26" emma:lang="en-AU" emma:confidence="0">
                  <emma:literal>odd;</emma:literal>
                </emma:interpretation>
                <emma:interpretation id="interp27" emma:lang="en-AU" emma:confidence="0">
                  <emma:literal>Odd,</emma:literal>
                </emma:interpretation>
                <emma:interpretation id="interp28" emma:lang="en-AU" emma:confidence="0">
                  <emma:literal>Odd;</emma:literal>
                </emma:interpretation>
                <emma:interpretation id="interp29" emma:lang="en-AU" emma:confidence="0">
                  <emma:literal>odd)</emma:literal>
                </emma:interpretation>
              </emma:one-of>
            </emma:emma>
          </inkml:annotationXML>
          <inkml:trace contextRef="#ctx0" brushRef="#br0" timeOffset="21105.1986">5478 1722 1497,'0'0'66,"0"0"14,-16 0-64,5 0-16,0 0 0,-5 0 0,11 0 139,-6 0 24,1 0 5,-1 0 0,-5 0-43,11 9-9,-6-4-1,1 4-1,4 1-62,6 4-12,0 0-2,0 5-1,6 0-29,-1 0-8,0 5 0,6-1 0,0-4 0,-1-5 0,6 5 0,-11-4 0,1-11 0,-6-4 0,16 5 0,0-5 0,-6 0 0,6-9 0,-5-6 0,5 1 0,0 0 23,-5-10 3,-11 1 1,5-1 0,6 0-19,-6 1-8,-5-1 8,0 0-8,-5 5 13,-1 5-2,1-5-1,0 5 0,-11 0 2,0 0 0,10 4 0,-10 6 0,0-6-1,-5 10 0,5-5 0,0 10 0,-5-5-26,5 10-5,0-1 0,0 1-1,5-1-27,1 0-4,4 1-2,6-10 0,-5 9-42,5-9-9,0 0-2,0 0 0,0 0-52,11 10-10,5-1-3,0-4 0</inkml:trace>
          <inkml:trace contextRef="#ctx0" brushRef="#br0" timeOffset="21575.6137">5898 1665 1958,'0'0'87,"0"0"17,5-5-83,-5 5-21,0 0 0,0 0 0,0 0 168,0 0 30,-16 0 6,6-4 0,-1-1-92,1 5-18,-6-5-4,0 5-1,5 0-45,-5 5-8,5-5-3,-5 5 0,0 4-23,6-4-10,-6-1 8,5 11-8,1-6 0,-1 5 0,11 0 0,-5 1 0,5 4 0,0-5-11,0 5 11,10 0-8,1 0 8,-1 0-12,1-5 12,0 5-12,5-10 2,-6 5 0,6-4 0,0-6 0,0-4-10,0 0-3,-5 0 0,0-4 0,-6-1-12,6-4-2,4-6-1,-4 1 0,-11 0-14,11 0-4,-6-5 0,0 5 0,1-5-45,-1-5-10,-10 0-1,5 5-1,0-4-39,-6-6-7,1 6-1,-6-10-1,1 4 37,-6 1 8,5-5 2,-5 4 0,0 6 96,0-6 18,0 6 0,0-1 11,0 0 81,0 5 17,0 1 3,6 3 1,-6 6 27,11-1 6,-6 6 1,11 4 0,0 0-18,0 0-3,0 0-1,0 0 0,5 14-45,1 0-8,-1 5-3,5 5 0,1 4-26,10 0-6,-5-4-1,0 14 0,0-5-8,6 5-1,4-5-1,-4 0 0,-7 0-15,7-4-3,-1-6-8,6 6 12,-6-6-12,0 1-13,-5-5 2,11 5 1,-1-5-97,-4-5-19,-12 0-4,6-5-1,11 1-118,-6-1-24</inkml:trace>
          <inkml:trace contextRef="#ctx0" brushRef="#br0" timeOffset="22023.7474">6351 1594 2091,'-27'0'92,"16"0"20,-5 0-89,6 0-23,4-5 0,-10 10 0,-10-5 157,5 0 27,15 0 6,-4 5 1,-12-1-95,6 1-20,0 0-3,6 0-1,10-5-32,-11 9-8,0 5 0,1-4-1,10-10-16,0 14-3,-6 0-1,6 5 0,6-5-11,4-4 0,1 4 0,-6 0 0,1-4 0,4 4 0,12-9 0,-12 4 0,-10-9-20,16 5 0,11 4 0,-1-9 0,-4 0 20,-12 0 0,-10 0 0,11-5 0,16-4 0,-17 0 0,-10-1 0,11 1 0,10-6-56,-10 1-6,-6 0-2,-5 0 0,0 0-71,0-5-14,0 0-3,-5 5-1,-16-5-31,10 0-5,11-5-2,-11 0 0,-15 6 19,10-6 3,10 0 1,1 5 0,-6-4 94,-5-1 19,-10 0 4,10 1 1,11-6 182,-11 6 37,-11 4 7,11 0 2,11 5-14,-6-1-4,-5 6 0,5-1 0,1 10-14,10 0-3,0 0-1,0 0 0,-16 15-48,16 4-10,10-1-1,1 11-1,0-5-38,10 4-7,0 0-1,11 5-1,-5 1-5,-1-6-1,-10 5 0,11 5 0,16-10-29,-17 1 0,-4 4 0,4-10 0,6 6-96,-5 4-26,-6-9-5,0 9-717,1-10-144</inkml:trace>
          <inkml:trace contextRef="#ctx0" brushRef="#br0" timeOffset="22215.8161">6798 1769 1958,'21'0'87,"-16"0"17,6 0-83,-11 0-21,0 0 0,11 14 0,10-4 152,-5 9 27,-11-5 5,1 10 0,9-6-69,1 1-15,-5 5-2,-6 4-1,-10 1-51,5-1-10,5 5-3,-5 0 0,-16 1-25,16-1-8,6-5 0,-6 5 0,-11-4-144,0-1-35</inkml:trace>
        </inkml:traceGroup>
        <inkml:traceGroup>
          <inkml:annotationXML>
            <emma:emma xmlns:emma="http://www.w3.org/2003/04/emma" version="1.0">
              <emma:interpretation id="{C34CE036-08D3-4CC2-85EC-86846FA9B18F}" emma:medium="tactile" emma:mode="ink">
                <msink:context xmlns:msink="http://schemas.microsoft.com/ink/2010/main" type="inkWord" rotatedBoundingBox="8690,8936 9788,8899 9814,9680 8716,9716"/>
              </emma:interpretation>
              <emma:one-of disjunction-type="recognition" id="oneOf6">
                <emma:interpretation id="interp30" emma:lang="en-AU" emma:confidence="0">
                  <emma:literal>Let</emma:literal>
                </emma:interpretation>
                <emma:interpretation id="interp31" emma:lang="en-AU" emma:confidence="0">
                  <emma:literal>let</emma:literal>
                </emma:interpretation>
                <emma:interpretation id="interp32" emma:lang="en-AU" emma:confidence="0">
                  <emma:literal>het</emma:literal>
                </emma:interpretation>
                <emma:interpretation id="interp33" emma:lang="en-AU" emma:confidence="0">
                  <emma:literal>net</emma:literal>
                </emma:interpretation>
                <emma:interpretation id="interp34" emma:lang="en-AU" emma:confidence="0">
                  <emma:literal>hit</emma:literal>
                </emma:interpretation>
              </emma:one-of>
            </emma:emma>
          </inkml:annotationXML>
          <inkml:trace contextRef="#ctx0" brushRef="#br0" timeOffset="22798.7615">7852 1348 2444,'0'0'54,"0"0"11,-6 0 3,1-5 0,10 1-55,-5 4-13,0 0 0,0 0 0,0 0 100,0 0 16,0 0 4,6 9 1,4 10-97,1 0-24,0 0 0,-6 0 0,6 9 0,-6 0 0,5 1 0,1 4 0,0-5 0,-6 10 0,0-9 0,1 4 0,4-5 13,-4-4-2,-1 4-1,6-4 0,-1-1-37,-4-4-7,-6-4-2,0-6 0,0-9-8,0 0-3,0 0 0,0 0 0,0 0 47,0 0 0,0-5 12,0-4-2,-6-1-34,6-4-8,0 5 0,0-5-1,0 4 45,0-4 10,6 4 2,4-4 0,-4 0-12,4 5-3,1-1 0,5 5 0,-5 1 29,4-1 6,-9 0 0,10 10 1,0-5-20,0 5-4,-6-1-1,6 1 0,0 9-11,-5-4-9,5-1 12,0 5-12,-5-4 0,-1 4 0,6-4 0,-5 4-12,5-5-38,5 5-7,-5-9-2,-16-5 0,5 5-135,-5-5-27</inkml:trace>
          <inkml:trace contextRef="#ctx0" brushRef="#br0" timeOffset="23147.0501">8357 1627 1094,'0'0'48,"0"0"11,0 0-47,0 0-12,0 0 0,0 0 0,0 0 228,16 0 44,-5 0 9,0-5 2,-11 5-130,10-9-25,1-1-6,5 1-1,-6 4-28,12-14-5,-22 19-2,10-9 0,1-1-64,-6 1-13,-5 9-9,0 0 12,6-9 25,-1-1 6,-5 10 1,0-14 0,5 0-32,-5 4-12,0 10 11,0 0-11,-16-5 0,11 1 0,-6-6 0,1 10 0,-1 0-43,0 0-1,1 0-1,-1 5 0,6 0 27,-6-1 6,6 6 0,0-1 1,5-9 11,-6 15 16,6 4-4,0-1-1,0 1-30,6 0-5,-1 0-2,0 0 0,6 0 26,-1-5 0,1 0 0,0 1-8,-1-6 8,17 15 0,-11-10 0,0-9 0,-5-1 9,-1 1-9,6-5 12,0 5-12,-5 0-29,5-5-13,0 0-2,0 4-762,-6-4-152</inkml:trace>
          <inkml:trace contextRef="#ctx0" brushRef="#br0" timeOffset="23349.5075">8629 1509 806,'0'0'72,"0"0"-58,0 0-14,0 0 0,0 0 259,0 0 49,16 0 9,-6 5 3,1-5-119,0 0-23,-1-5-5,6 0-1,-16 5-70,16-5-14,6 1-4,-1-1 0,0 5-18,-5 0-4,5-10-1,-5 6 0,0-6-49,0 6-12,0 4 0,-5-5 0,5 0-34,-6 5-10,-10 0-1,11-5-1,-6 1-217,1-1-43</inkml:trace>
          <inkml:trace contextRef="#ctx0" brushRef="#br0" timeOffset="23535.4776">8687 1059 1209,'-5'24'108,"5"-24"-87,-11-47-21,11 47 0,0 0 244,0 0 44,0 0 8,0 0 3,0 0-107,0 19-22,6-5-4,-1 9-1,6 15-81,-6 5-16,6-1-3,5 11-1,0-6-40,-1 0-8,1 5-1,11 10-1,0-1-22,-1-9-5,1-4-1,0 4-914,-6-15-184</inkml:trace>
        </inkml:traceGroup>
        <inkml:traceGroup>
          <inkml:annotationXML>
            <emma:emma xmlns:emma="http://www.w3.org/2003/04/emma" version="1.0">
              <emma:interpretation id="{159A48C7-C9DD-49FD-A56A-F944869F97E0}" emma:medium="tactile" emma:mode="ink">
                <msink:context xmlns:msink="http://schemas.microsoft.com/ink/2010/main" type="inkWord" rotatedBoundingBox="10809,9037 14382,8918 14416,9947 10843,10067"/>
              </emma:interpretation>
              <emma:one-of disjunction-type="recognition" id="oneOf7">
                <emma:interpretation id="interp35" emma:lang="en-AU" emma:confidence="0">
                  <emma:literal>normal,</emma:literal>
                </emma:interpretation>
                <emma:interpretation id="interp36" emma:lang="en-AU" emma:confidence="0">
                  <emma:literal>no 2m H,</emma:literal>
                </emma:interpretation>
                <emma:interpretation id="interp37" emma:lang="en-AU" emma:confidence="0">
                  <emma:literal>no-amity,</emma:literal>
                </emma:interpretation>
                <emma:interpretation id="interp38" emma:lang="en-AU" emma:confidence="0">
                  <emma:literal>ne-smith,</emma:literal>
                </emma:interpretation>
                <emma:interpretation id="interp39" emma:lang="en-AU" emma:confidence="0">
                  <emma:literal>not 2m H,</emma:literal>
                </emma:interpretation>
              </emma:one-of>
            </emma:emma>
          </inkml:annotationXML>
          <inkml:trace contextRef="#ctx0" brushRef="#br0" timeOffset="84480.9198">11029 1320 2142,'0'0'47,"0"0"9,0 0 3,0 0 1,0 0-48,6-10-12,-1-9 0,6 10 0,-6-5 67,-5 14 10,0 0 3,16 0 0,5-5-16,-5 5-2,0 0-1,0 0 0,0-5-49,0 5-12,0 10 0,-5-1 0,5 0 32,-11 6 3,6 8 1,-1-4 0,-4 0-36,-6 0 0,5 0 0,-5 0 0,-5 0-25,-1 0-6,6 4-1,-10-4 0,-1-9-12,0 4-2,-10 0-1,10-4 0,-5-1 9,0 5 2,6-4 0,-1-1 0,-5-4 12,6 0 4,-1 4 0,0 1 0,1-1-6,4 1-1,6-10 0,0 0 0,0 0 27,0 0 0,0 0 0,0 0 0,6 9 20,-6-9 8,0 14 3,10-4 0,6-10-1,5 4 0,-5 1 0,6-5 0,-1-5-13,0 1-2,1 8-1,-1-4 0,0 0-32,-5 5-6,5 0-2,1-5-687,-6 0-138</inkml:trace>
          <inkml:trace contextRef="#ctx0" brushRef="#br0" timeOffset="85024.4884">11546 1471 1497,'-6'33'66,"6"-23"14,0-10-64,0 0-16,0 0 0,0 0 0,0 9 184,0 1 32,0-1 8,6 0 0,-6 1-154,5-1-31,-5 1-7,0-10 0,0 0-8,5 9 0,1-4-1,-1 9 0,-5 0-23,5-4 0,-5-10 0,0 0 0,0 0-13,0 0-7,0 0-2,0 0 0,0 0 5,0 0 1,0-14 0,0-1 0,0 6 16,-5-5 0,5 0-8,0-5 8,0 0 0,0 0-10,0 0 10,5 0-8,1 0 8,-6 0 0,5 0 0,0 5-8,-5 14 24,6-9 4,-1-6 2,-5 15 0,0 0 15,0 0 3,0 0 1,10 0 0,1 10-13,0-5-4,-6 4 0,6 5 0,-6-4 3,6 4 0,-6 0 0,6 0 0,-6 0-27,6 5 8,-6-4-8,0 4 0,6-5 0,-6 0 0,1-5 0,-6-9 0,0 0-11,0 0 3,5 10 0,-5-10 0,0 0 8,0 0-13,0 0 5,0 0 8,0 0 0,11-5 0,-1 0 0,-4-4 0,-1-1 0,6 1 0,-6 0 0,5-1 0,1-4-16,0 4 4,-1 1 0,1-1 1,5 1 11,-5 4 16,-11 5-4,16-9-1,10-5-11,-4 9-16,-6 5 4,-1 5 1,1-1 11,0 6 0,-5-1 0,5 1 0,5-1 8,-5 5 4,0-4 1,-5 4 0,5 0-181,-5 0-37</inkml:trace>
          <inkml:trace contextRef="#ctx0" brushRef="#br0" timeOffset="85202.8118">12275 1405 2307,'0'14'102,"0"-14"22,0 0-100,0 0-24,10-5 0,6-4 0,0-5 128,0 4 20,0 5 4,0 1 0,-5-6-76,5 5-16,0 5-4,0-4 0,0 4-37,-5 0-8,4 4-2,1 1 0,-5-5-27,-11 0-6,0 0 0,11 5-1,5 4-138,-11 1-27,-5-10-6,0 0-941</inkml:trace>
          <inkml:trace contextRef="#ctx0" brushRef="#br0" timeOffset="85423.8754">12280 1140 1440,'0'0'128,"0"0"-103,0 0-25,0 0 0,0 0 222,0 0 39,0 0 8,0 0 2,0 23-113,0-4-22,5-4-5,6 3-1,0 6-66,-6 0-12,11-5-4,-5 4 0,5 1-28,-6 0-7,6 4-1,-5-4 0,5-1-21,0 1-5,-5 0-1,5-1 0,-6 6-99,1-10-20,-1-5-4,1 0-681,0 5-136</inkml:trace>
          <inkml:trace contextRef="#ctx0" brushRef="#br0" timeOffset="85615.9502">12701 1074 2480,'-11'14'110,"11"-14"22,0 0-105,0 0-27,0 4 0,0 6 0,0 4 128,11-4 21,-6 4 4,0 0 1,-5 0-79,11 10-16,-6 9-3,6 0-1,-6 0-39,1 0-8,10 0-8,5 1 11,-5-1-75,0-5-14,0 5-3,5-9-834,-5-10-166</inkml:trace>
          <inkml:trace contextRef="#ctx0" brushRef="#br0" timeOffset="24066.6857">9975 1533 2188,'-5'14'48,"0"-5"11,5-9 1,0 0 1,0 0-49,0 0-12,0 0 0,0 0 0,0 0 103,0 0 17,0 10 4,0-1 1,0 1-97,0 4-20,5 5-8,-5-5 0,5 0 0,1-4 0,-6 4 0,5 0 0,-5-5 0,0-9 0,0 0 0,0 0 0,0 0 0,0 0 0,0 0 0,0 0 0,0 0 0,5-14 0,1 5 0,-1-10 0,-5-5 0,0 5 0,0 0 0,5-4 0,-5-1 30,6 5 0,-6 0 0,5 0 0,0 0 3,1-4 1,-1-1 0,0 10 0,1-5-34,15-14 0,-5 14 0,-16 19 0,0 0 0,11 0 0,-1 5 0,6-1 0,0 6 58,0 4 5,-5 5 1,5 0 0,0 0-52,0 0-12,0 9 0,0 0 0,0-4 0,-6 4 0,6 1 0,0-1 0,-5-4 0,-1-5 0,1 0 0,-6 0 0,1 0-51,-1-5-9,0-5-3,-5-9 0,0 0-154,0 0-31,0 0-7,0 0-1</inkml:trace>
          <inkml:trace contextRef="#ctx0" brushRef="#br0" timeOffset="24248.163">10321 1428 1958,'0'0'43,"11"5"9,-11-5 1,11 0 3,-1 0-45,1 0-11,0 5 0,5-5 0,0-5 156,0 5 28,-1-5 7,1 1 1,-5 4-129,5 0-26,0-5-5,-5 5 0,-1 0-15,6 0-2,-5 0-1,0-5 0,-11 5-44,10 0-9,-10 0-1,0 0-768,0 0-154</inkml:trace>
          <inkml:trace contextRef="#ctx0" brushRef="#br0" timeOffset="24406.1275">10417 1561 460,'0'24'20,"0"-24"5,0 0-25,0 0 0,0 0 0,0 0 0,0 0 449,11 9 85,-1-4 17,6 4 3,0-4-360,6-5-72,-1-5-14,6 0-4,-6 5-64,6-4-14,-6-6-2,5 1-1,-4-5-184,4-5-37</inkml:trace>
          <inkml:trace contextRef="#ctx0" brushRef="#br0" timeOffset="85826.6253">13504 1679 1785,'27'29'79,"-16"-20"17,-11-9-77,0 0-19,0 0 0,0 24 0,0-24 264,5 19 48,-10 4 11,10-4 1,-5-19-223,-5 29-45,5 13-8,0 1-3,-6-5-45,6-1-12,0-8 0,-5-1-904,0 1-181</inkml:trace>
        </inkml:traceGroup>
        <inkml:traceGroup>
          <inkml:annotationXML>
            <emma:emma xmlns:emma="http://www.w3.org/2003/04/emma" version="1.0">
              <emma:interpretation id="{C3D3F942-7D86-4A6A-8E24-B7BA37AC5A43}" emma:medium="tactile" emma:mode="ink">
                <msink:context xmlns:msink="http://schemas.microsoft.com/ink/2010/main" type="inkWord" rotatedBoundingBox="15188,8914 17267,8844 17288,9464 15208,9534"/>
              </emma:interpretation>
              <emma:one-of disjunction-type="recognition" id="oneOf8">
                <emma:interpretation id="interp40" emma:lang="en-AU" emma:confidence="0">
                  <emma:literal>met</emma:literal>
                </emma:interpretation>
                <emma:interpretation id="interp41" emma:lang="en-AU" emma:confidence="0">
                  <emma:literal>me Z</emma:literal>
                </emma:interpretation>
                <emma:interpretation id="interp42" emma:lang="en-AU" emma:confidence="0">
                  <emma:literal>me z</emma:literal>
                </emma:interpretation>
                <emma:interpretation id="interp43" emma:lang="en-AU" emma:confidence="0">
                  <emma:literal>me</emma:literal>
                </emma:interpretation>
                <emma:interpretation id="interp44" emma:lang="en-AU" emma:confidence="0">
                  <emma:literal>me ¥</emma:literal>
                </emma:interpretation>
              </emma:one-of>
            </emma:emma>
          </inkml:annotationXML>
          <inkml:trace contextRef="#ctx0" brushRef="#br0" timeOffset="86518.5317">14345 1301 2145,'11'-10'95,"-11"10"20,0-5-92,0 1-23,-5-1 0,5 5 0,0 0 109,0 0 18,0 0 3,0 19 1,5 5-67,-5-1-12,0-4-4,0 10 0,0-11-28,5 6-7,-10 0-1,5-1 0,-11-4-12,11 0 0,6 0 0,-6-5 0,0-14 0,0 0 0,0 0 0,0 0 0,0 0 0,0 0 9,0 0-9,0 0 8,0 0-8,0 0 8,5-4-8,0-10 8,1 4-8,-1-4 0,0 0 0,1-1 0,-1-8 0,0 4 10,6 0-10,-6 0 10,1-5-10,10 10 0,0-5-12,-6 0 12,1 10 0,-1-5 0,6 9 0,0 5 0,-5-5 0,5 5 0,-11 0 0,6 5 12,5 4-12,-11 1 0,6-1 0,-6 1 0,6-1 0,-6 1-12,-5-10 2,6 9 1,-1 1 9,6-1-10,-11-9 10,0 0-10,0 0 10,0 0-13,5 10 5,-5-10 8,0 0 9,0 0 10,0 0 1,10-5 1,-10 5-35,6-5-7,4-4-2,1-1 0,-6 1 37,1-1 7,-1-4 2,0 0 0,6-5-23,-6 5 0,6 0 0,-6 4 0,6-4-16,0 9-7,-1 0-1,6 5-1,-5 0 40,10 0 8,-10 10 1,10-1 1,-5 6-25,0 3 0,0 6 0,0 5 0,0-6 0,-5 6 0,-1-1 0,6-4 0,0-1 0,0 1 0,-5 0 0,-1-1 0,6-9-46,0 5-14,-5-4-4,5-6-751,-5 0-150</inkml:trace>
          <inkml:trace contextRef="#ctx0" brushRef="#br0" timeOffset="86822.5157">15500 1168 2649,'0'0'58,"-5"-5"12,-6 1 2,6-1 4,-5 0-61,4 1-15,-4-6 0,4 1 0,1 4 105,0 0 19,-6 5 3,0-5 1,-5 1-52,6 4-9,-6 0-3,0 9 0,-6-4-51,1 9-13,0-4 0,0 8 0,-1 6 0,6 9 0,6-4 0,4 4 0,6-10 0,-5 6 0,0-1 0,-1 1 0,1-6 0,5 1 0,0-5 0,11 0 0,-1-5-48,6-5-13,-5 6-3,5-6 0,5 1 64,1-1 16,4-4 2,-5 4 0,-5-4-29,6-5-5,-1 0-2,0 0 0,1-5-21,-6 0-4,-1 1-1,1-1 0,0 0-157,-5 1-32,-6-6-7</inkml:trace>
          <inkml:trace contextRef="#ctx0" brushRef="#br0" timeOffset="87039.7914">15229 1362 2188,'-21'14'97,"21"-9"20,0-5-93,0 0-24,0 5 0,0-5 0,0 0 151,0 0 25,10 5 6,6-10 1,0 5-88,0-10-18,11 10-3,-6-4-1,0-6-7,6 1-2,-6 4 0,6 0 0,-6-4-49,1-1-15,-1 6 0,0 4 8,-5-5-60,5 5-11,-5 0-2,0 0-1,-5-5-114,5 0-24,5 1-4</inkml:trace>
          <inkml:trace contextRef="#ctx0" brushRef="#br0" timeOffset="87367.7598">15815 1050 864,'10'19'76,"-10"-19"-60,0 0-16,0 0 0,11 0 292,-6-5 55,6 0 11,-1 1 2,6-1-180,0 0-36,6 0-7,-6 1-1,5-1-58,-5 0-11,5-4-3,-5 4 0,5 0 12,-5 1 3,6-1 0,-1 5 0,0-5-24,1 0-5,-6 5-1,5 0 0,-5-4-39,5 4-10,-10-5 0,5 5 0,-6 5 0,6-5 0,-16 0 0,0 0 0,0 0 0,0 0 0,0 0 0,0 0 0,0 9 0,6 5 0,-12 1 0,6 3 0,-5 1 0,-6 5 0,6-5 0,-11 9 0,5 5-49,1 1-12,-6-6-3,0 5 0,5 0 52,1-4 12,-1-1 0,0 0 0,1-9-54,4 5-8,1 0-2,0-5 0,-1-5-100,6 0-20,0-5-4,0-9-903</inkml:trace>
          <inkml:trace contextRef="#ctx0" brushRef="#br0" timeOffset="87725.1451">16075 1069 1382,'0'0'61,"0"0"13,0 0-59,0 0-15,0 0 0,0 0 0,0 0 284,-5 5 55,-6 4 10,1 0 3,-1 1-188,6 9-38,-1 0-7,1-5-2,0-5-57,-6 6-11,6 4-2,-1 4-1,1-4-22,0 0-4,0 9 0,-1 1-1,1-5-19,0-1 10,-6 1-10,6-5 8,5 0-8,0 0 0,-6 0 0,6-5 0,0 0-11,0 0 11,0 0-8,0-4 8,0 4-11,0-5 11,0 1-13,6-1 5,-6 1 8,0-10 0,5 5 0,6 4 0,-11-9 0,10 0 0,-10 0 0,11 5 11,5-10 1,0 5 1,5-5 0,0 10 0,-5 0 3,11-1 0,-6-4 0,6-9 0,-1 4-16,1 1 8,0-6-8,-1 5 0,1-9 0,0 5 0,-1-1-13,1 6 4,-6-6-127,0 1-26,1 9-5</inkml:trace>
        </inkml:traceGroup>
      </inkml:traceGroup>
    </inkml:traceGroup>
    <inkml:traceGroup>
      <inkml:annotationXML>
        <emma:emma xmlns:emma="http://www.w3.org/2003/04/emma" version="1.0">
          <emma:interpretation id="{6FAD8436-9215-432A-A7FE-1ECDF961D7A1}" emma:medium="tactile" emma:mode="ink">
            <msink:context xmlns:msink="http://schemas.microsoft.com/ink/2010/main" type="paragraph" rotatedBoundingBox="6646,10558 11315,10392 11351,11434 6683,115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F232194-FFC6-4084-8A52-F84001D85A02}" emma:medium="tactile" emma:mode="ink">
              <msink:context xmlns:msink="http://schemas.microsoft.com/ink/2010/main" type="line" rotatedBoundingBox="6646,10558 11315,10392 11351,11434 6683,11599"/>
            </emma:interpretation>
          </emma:emma>
        </inkml:annotationXML>
        <inkml:traceGroup>
          <inkml:annotationXML>
            <emma:emma xmlns:emma="http://www.w3.org/2003/04/emma" version="1.0">
              <emma:interpretation id="{1F8BBD3E-9C69-43B4-BBAB-D3DA9359DDA7}" emma:medium="tactile" emma:mode="ink">
                <msink:context xmlns:msink="http://schemas.microsoft.com/ink/2010/main" type="inkWord" rotatedBoundingBox="6646,10558 11315,10392 11351,11434 6683,11599"/>
              </emma:interpretation>
              <emma:one-of disjunction-type="recognition" id="oneOf9">
                <emma:interpretation id="interp45" emma:lang="en-AU" emma:confidence="0">
                  <emma:literal>ne-limit)"</emma:literal>
                </emma:interpretation>
                <emma:interpretation id="interp46" emma:lang="en-AU" emma:confidence="0">
                  <emma:literal>ne-limits)"</emma:literal>
                </emma:interpretation>
                <emma:interpretation id="interp47" emma:lang="en-AU" emma:confidence="0">
                  <emma:literal>ne-limit,)'</emma:literal>
                </emma:interpretation>
                <emma:interpretation id="interp48" emma:lang="en-AU" emma:confidence="0">
                  <emma:literal>ne-limit,)"</emma:literal>
                </emma:interpretation>
                <emma:interpretation id="interp49" emma:lang="en-AU" emma:confidence="0">
                  <emma:literal>nu-limit,)"</emma:literal>
                </emma:interpretation>
              </emma:one-of>
            </emma:emma>
          </inkml:annotationXML>
          <inkml:trace contextRef="#ctx0" brushRef="#br0" timeOffset="90885.6249">7750 3013 1094,'-15'-9'48,"9"9"11,1-10-47,0 1-12,-6 4 0,0-9 0,6 0 296,0 4 58,-6 1 11,0 0 3,11 9-244,0 0-48,-10 0-9,4 9-3,-4-4 0,-1 4-1,6 5 0,-1-4 0,1 4-50,-6 10-13,6 9 0,0 0 0,5-5 10,5 5-10,-5 5 12,5 5-12,1-5 0,4 4 0,1-4 0,0 5-12,5-5-6,5-5-1,0-5 0,1-9 0,4 5-55,1-1-11,-6-13-3,0 4 0,1-5-151,-1-4-30</inkml:trace>
          <inkml:trace contextRef="#ctx0" brushRef="#br0" timeOffset="91246.2885">8017 3004 1911,'0'0'84,"0"0"19,0-5-83,5 0-20,-5 5 0,5-4 0,1-10 123,4 9 20,-4-5 4,-1 6 1,11-6-22,0 10-4,-11 0-1,11 0 0,0 5-78,0 4-16,-5 6-3,-1-1-1,1 0-7,-6 0-2,1 5 0,4 0 0,-10 0-14,6 5 0,-6-1 0,-6 6 0,6 4-31,-10 24 1,-1-29 0,6-14 0,-1 5 21,-4 0 9,-1-10-8,0 6 8,1-11-39,-1 1-2,-5 0-1,5-5 0,-4-5 16,4 5 3,-5 0 1,5 0 0,6 0 69,-6-9 13,6 4 4,5 5 0,0 0-51,0 0-13,0 0 0,0 0 0,0 0 0,11-10 0,5 1 0,5 4 0,0 0 37,0 1 6,1-1 1,-1 0 0,11-4-28,-11-1-6,1 10-1,4-4 0,1-6 2,-6 10 0,6 0 0,-6 0 0,0 0-119,1 5-23,-6 4-5,5-4-703,-5-5-141</inkml:trace>
          <inkml:trace contextRef="#ctx0" brushRef="#br0" timeOffset="91769.5234">8506 3108 1036,'0'19'92,"0"-19"-73,0 0-19,0 0 0,0 0 243,0 0 45,0 0 8,0 0 3,0 0-117,6 14-23,-1 5-5,-5 0-1,5-10-74,1 6-15,-1-1-4,0 0 0,1-4-48,-1 8-12,0 11 0,-5-6 0,6-8 10,-6 4-1,5-5 0,0-5 0,-5-9-9,0 14 0,0 5 0,-5-4 0,5-15 0,0 0 8,0 0-8,0 0 0,0 0 0,0 0 0,0 0-14,-5-24 5,5-4-1,0-1 0,-6 5 0,6 6 0,6-1 10,-6 0 0,0 0-9,5 5 9,0-5 0,-5 0 10,6 5-1,-1-1 0,5 6-9,-4-1 0,4 1 0,1 4 0,-11 5 0,11-4 0,-1 8 0,1 1 0,-11-5 0,11 9 0,-1 10 0,-4-4 0,-6 3 0,5-3 0,6 4 0,-1-5 0,1 0 0,-6 0 0,1-4 0,4 4 0,-4-5 0,4 1 0,-10-10 0,5 9 0,1 1 0,-1-1 0,-5-9 0,0 0 8,11 10-8,-11-10 0,0 0 0,0 0 8,5-15-8,0 6 0,-5 9 0,6-14-11,-1-10 27,0 0 6,1 6 1,4-1 0,1 0-3,0 9 0,-6-4 0,11 9 0,-5 1 1,-1-6 0,1 5 0,0 5 0,4 10-13,-4-5-8,0 4 8,5 5-8,-6 5 0,6-5 0,-5 1 0,5 3 8,-5 1-20,-1-4-3,1-6-1,5 5 0,-11 0-103,6 1-21,-1 8-4,-4-4-1076</inkml:trace>
          <inkml:trace contextRef="#ctx0" brushRef="#br0" timeOffset="91992.9244">9166 3245 1958,'0'0'87,"0"0"17,0 0-83,0 0-21,0 0 0,6-9 0,4-1 142,1 1 24,0 9 5,-6 5 1,-5-5-61,16 0-12,0-10-3,-5 1 0,4 4-44,-4 0-10,5 5-2,5-5 0,-5 1-26,0-1-6,0 5 0,6 0-8,-6 0 0,-6 5-12,1 4 0,-1 1 0,-10-10-41,0 0-8,0 0-2,11 4 0,-11-4-150,0 0-31,11 10-5</inkml:trace>
          <inkml:trace contextRef="#ctx0" brushRef="#br0" timeOffset="92221.5543">9267 2976 1209,'0'0'108,"0"0"-87,-5 4-21,5-4 0,0 0 221,0 0 40,0 0 8,0 0 2,0 0-87,0 0-16,0 10-4,0-1-1,5 1-72,-5 9-15,11 4-2,-6 1-1,1-10-38,4 5-8,-4 0-2,4 5 0,-4-1-25,-1 1 0,6 0 8,-6-1-8,6-4 0,-6 5-16,6-5 4,-6 4 1,6-4-40,-6 0-8,0-5-1,6 1-1,-6-1-174,-5-14-34,6-10-7</inkml:trace>
          <inkml:trace contextRef="#ctx0" brushRef="#br0" timeOffset="92447.074">9683 3018 2509,'-16'-24'55,"16"24"11,0 10 2,0-10 4,0 0-58,5 14-14,-5 5 0,5 0 0,1-5 120,-6 5 20,10-5 5,-4 5 1,-1-5-82,6 5-16,-6-4-3,6-1-1,-6 5-26,0 4-6,1-4 0,-1 0-1,5-5-20,-4 5-4,-1 0-1,6 0 0,-6-5-91,0 1-19,1-6-3,-6-9-1,0 0-104,10 0-20</inkml:trace>
          <inkml:trace contextRef="#ctx0" brushRef="#br0" timeOffset="92775.0582">9997 2829 1868,'0'14'83,"0"-14"17,0 0-80,0 0-20,0 0 0,0 0 0,5-14 120,-5 14 21,5 9 4,-5-9 1,0 0-35,0 0-7,0 0-2,11 5 0,-6-5-25,6 5-5,0 0 0,-6-1-1,6 6-21,-6-1-4,6 1-1,-6 4 0,11 0-13,-6 5-4,-4 0 0,4 5 0,1-6-13,0 6-3,-6 5-1,0-1 0,6 0-3,-6 1-8,1-1 12,-1 5-4,0-4 1,-5-1 0,0 0 0,0 5 0,-5-4-9,0-1 12,-1 1-12,1-1 12,0-4-12,-1-1-17,1 1 4,0 0 1,-6-10-83,6 0-16,-6-4-3,6-1-811,-6 0-163</inkml:trace>
          <inkml:trace contextRef="#ctx0" brushRef="#br0" timeOffset="93137.3566">10194 2592 2480,'0'0'55,"0"0"11,0 0 2,5-4 1,0-11-55,1 6-14,4 4 0,-4-4 0,4 4 92,1 0 15,0 5 3,4-4 1,1-1-38,6 0-7,-12 5-2,1 0 0,-11 0-51,0 0-13,11 0 0,-11 0 0,0 0 15,0 0 0,0 0 0,5 14 0,-5-14-34,0 10-6,0 4-2,0 0 0,0 5-29,0-5-5,-11 0-2,11 1 0,0-1 4,0 0 1,-5 0 0,5 0 0,5 1 19,-5-1 4,6 0 1,-6-5 0,5 1 7,-5-5 2,0-5 0,11 9 0,-1 1 25,-4-6 0,4 1 0,6-5 0,0 0-9,-5-5 9,-1 1-10,6-1-705,-5 0-141</inkml:trace>
          <inkml:trace contextRef="#ctx0" brushRef="#br0" timeOffset="89792.4941">5808 3264 1044,'0'-23'46,"0"23"10,0 0-45,0 0-11,0 0 0,0 0 0,0 0 94,0 0 17,0-15 3,0 15 1,0 0-18,0 0-3,0 0-1,0 0 0,0 0-19,0 0-4,0 0-1,0 0 0,16 10-8,-6-1-1,-10-9-1,6 10 0,10 4-23,-11 0-4,-5-14 0,5 14-1,1 5-9,-1 0-2,0 5 0,0-5 0,1-5-9,-1 5-3,-5-5 0,0-14 0,0 0-8,0 0 0,0 0 0,0 0 8,0 0-8,0 0 0,0 0 0,0 0 8,0 0-20,0 0-4,0 0 0,0 0-1,0 0 30,0 0 7,0 0 0,0-5 1,-5 1-33,5-6-8,0 5 0,0-4-1,0-1 30,-6 1 7,6-5 0,0 0 1,0-1-17,0 1 0,0 0 0,0 0 0,0 9 0,6-4 0,-6-1 0,0 1-9,0-1 9,5 1 0,-5-1 0,0 1-8,0-5 8,5 4-8,-5 10 8,6-5-8,-6-4 8,0 0-13,0 9 5,5-5 8,0-5 0,-5 10 0,0 0 0,0 0 0,0 0 0,0 0 0,6-9 0,-6 9 0,0 0 0,0 0 0,0 0 0,0 0 0,0 0 0,0 0 0,0 0-9,0 0 9,0 0 0,0 0 0,0 0 0,0 0 0,0 0 0,0 0 0,5 0 0,-5 0 0,0 0 0,0 0 0,0 0 0,0 0 0,5 0 0,-5 0 0,0 0 0,0 0 0,0 0 0,0 0 0,0 0 0,0 0 0,0 0 0,0 0 0,0 0 0,0 0 0,6-10 0,-6 10 0,0 0 0,0 0 0,0 0 0,0 0 0,0 0-8,0 0 8,0 0 0,0 0 0,0 0-8,0 0 8,5 0 0,0-4 0,-5 4-8,11-5 8,-11 5 0,0 0 0,0 0 0,0 0 0,0 0 0,0 0 0,5-5 0,-5 5 0,0 0 0,0 0 0,0 0 0,11 0 0,-6 0 0,-5 0 0,0 0 0,11-4 0,0 4 0,-6 4 0,-5-4-8,11 0 8,-1 0 0,-10 0 11,0 0-2,11 10 0,0-1-9,-1 1 0,1-6 0,-11-4 0,0 0 0,5 19 0,6-5 0,-6-4 0,-5-10 0,11 19 0,-6 0 0,0 0 0,6-5 11,-6 0 0,-5-14 0,11 14 0,-6 0-11,1 5-16,-1-4 4,0-1 1,1 0 11,-6-14 0,0 0 0,0 0 0,0 0 0,5 14 16,-5-14-4,0 0-1,0 0-33,0 0-6,0 0-2,0 0 0,0 0-68,0 0-14,0 0-2</inkml:trace>
          <inkml:trace contextRef="#ctx0" brushRef="#br0" timeOffset="90205.1083">6265 2862 1580,'-16'-66'70,"16"42"14,6 15-67,-1-6-17,0-3 0,1 8 0,-6-4 139,5 9 24,0-4 5,-5 9 0,0 0-83,0 0-17,16 0-3,-5 0-1,-6 0-39,-5 0-8,11 9-1,-11-9-1,0 0-7,11 14-8,-6 19 11,0 1-11,-5-6 0,0 0 0,0-4-12,-5-5 3,5 0-15,-5 0-4,-1 0 0,6-5 0,-5 0 5,0-4 1,-1 4 0,6-14 0,0 0-4,0 0-1,0 0 0,0 14 0,0-5 27,0 1 0,0-10 0,0 0 0,16 5 0,-5-1 0,-11-4 8,16 5-8,5 0 16,0-5 0,-5 0-1,0 0 0,0 0-15,6-5 11,-6 0-11,5 1 10,-5-1-41,0 5-8,5 0-1</inkml:trace>
          <inkml:trace contextRef="#ctx0" brushRef="#br0" timeOffset="90426.8623">6766 3250 1728,'-11'19'76,"11"-19"16,0 0-73,0 0-19,0 0 0,5-14 0,-5 14 106,11-10 18,0 6 3,-11 4 1,5-10-103,-5 10-25,0 0 0,16 0 0,-16 0 0,11 0 0,-11 0 0,16 5-11,-6-5-57,-10 0-11,0 0-2,0 0-802</inkml:trace>
          <inkml:trace contextRef="#ctx0" brushRef="#br0" timeOffset="90547.6639">6792 3330 691,'6'24'30,"-6"-24"7,0 0-29,0 0-8,0 0 0,0 0 0,10 0 267,6 5 52,-5-10 10,5 5 3,5 0-216,1-5-42,-1-4-9,0-1-1,6 1-35,-6 4-6,11 0-2,-5-4-981</inkml:trace>
        </inkml:traceGroup>
      </inkml:traceGroup>
    </inkml:traceGroup>
    <inkml:traceGroup>
      <inkml:annotationXML>
        <emma:emma xmlns:emma="http://www.w3.org/2003/04/emma" version="1.0">
          <emma:interpretation id="{1E32C6D6-3DD1-4A64-8D4E-A38784B7B67D}" emma:medium="tactile" emma:mode="ink">
            <msink:context xmlns:msink="http://schemas.microsoft.com/ink/2010/main" type="paragraph" rotatedBoundingBox="7498,12116 13031,11991 13054,13008 7521,1313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AAB8889-8BA9-4FA3-BE6A-A1D7F322C94B}" emma:medium="tactile" emma:mode="ink">
              <msink:context xmlns:msink="http://schemas.microsoft.com/ink/2010/main" type="line" rotatedBoundingBox="7498,12116 13031,11991 13054,13008 7521,13133"/>
            </emma:interpretation>
          </emma:emma>
        </inkml:annotationXML>
        <inkml:traceGroup>
          <inkml:annotationXML>
            <emma:emma xmlns:emma="http://www.w3.org/2003/04/emma" version="1.0">
              <emma:interpretation id="{F2D5D324-AB08-4484-BFCB-F97E7CFDE3E1}" emma:medium="tactile" emma:mode="ink">
                <msink:context xmlns:msink="http://schemas.microsoft.com/ink/2010/main" type="inkWord" rotatedBoundingBox="7508,12537 7827,12529 7832,12736 7512,12743"/>
              </emma:interpretation>
              <emma:one-of disjunction-type="recognition" id="oneOf10">
                <emma:interpretation id="interp50" emma:lang="en-AU" emma:confidence="0">
                  <emma:literal>=</emma:literal>
                </emma:interpretation>
                <emma:interpretation id="interp51" emma:lang="en-AU" emma:confidence="0">
                  <emma:literal>#</emma:literal>
                </emma:interpretation>
                <emma:interpretation id="interp52" emma:lang="en-AU" emma:confidence="0">
                  <emma:literal>E</emma:literal>
                </emma:interpretation>
                <emma:interpretation id="interp53" emma:lang="en-AU" emma:confidence="0">
                  <emma:literal>t</emma:literal>
                </emma:interpretation>
                <emma:interpretation id="interp54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93618.5617">6649 4665 1976,'0'0'88,"0"0"17,0 0-84,0 0-21,10 0 0,6 4 0,-5-4 44,5 5 4,-5 0 0,4 0 1,1-5-1,0 0-1,0 4 0,-5-4 0,5 0-36,0 0-11,-5 0 0,-11 0 0,0 0-28,0 0-13,0 0-3</inkml:trace>
          <inkml:trace contextRef="#ctx0" brushRef="#br0" timeOffset="93768.5431">6739 4849 1728,'0'0'76,"0"0"16,0 0-73,11 5-19,-1 0 0,6-5 0,-5 0 86,5 4 14,-5-4 2,5 5 1,5-10-63,0 1-12,-5 4-2,5 0-1,1 0-25,-1 0-20,0 0 3</inkml:trace>
        </inkml:traceGroup>
        <inkml:traceGroup>
          <inkml:annotationXML>
            <emma:emma xmlns:emma="http://www.w3.org/2003/04/emma" version="1.0">
              <emma:interpretation id="{3085DD49-DAD9-4202-9EE3-F0A8C84952CB}" emma:medium="tactile" emma:mode="ink">
                <msink:context xmlns:msink="http://schemas.microsoft.com/ink/2010/main" type="inkWord" rotatedBoundingBox="8259,12098 13031,11991 13054,13008 8282,13116"/>
              </emma:interpretation>
              <emma:one-of disjunction-type="recognition" id="oneOf11">
                <emma:interpretation id="interp55" emma:lang="en-AU" emma:confidence="0">
                  <emma:literal>Untint</emma:literal>
                </emma:interpretation>
                <emma:interpretation id="interp56" emma:lang="en-AU" emma:confidence="0">
                  <emma:literal>untint</emma:literal>
                </emma:interpretation>
                <emma:interpretation id="interp57" emma:lang="en-AU" emma:confidence="0">
                  <emma:literal>Untint)</emma:literal>
                </emma:interpretation>
                <emma:interpretation id="interp58" emma:lang="en-AU" emma:confidence="0">
                  <emma:literal>Untempt</emma:literal>
                </emma:interpretation>
                <emma:interpretation id="interp59" emma:lang="en-AU" emma:confidence="0">
                  <emma:literal>4m' +4m "</emma:literal>
                </emma:interpretation>
              </emma:one-of>
            </emma:emma>
          </inkml:annotationXML>
          <inkml:trace contextRef="#ctx0" brushRef="#br0" timeOffset="94136.6785">7506 4272 2419,'0'0'53,"0"0"11,0 0 3,-6 14 1,6-14-55,0 0-13,0 0 0,0 0 0,0 19 105,-5 0 19,0 0 3,-1 0 1,1 5-103,5-1-25,-5 1 0,-1 4 0,1 10 0,5 0 0,-5-5 0,-1 0 0,1 0 0,5-4 0,-5-1 0,5-4 0,-6-1-46,6 1-14,-5-5-4,5 0 0,-5 0 52,-1 0 12,6-10 0,-5 5 0,10 1 0,-5-6 0,0-9 0,0 0 0,0 10 0,0-10 0,0 0 0,0 0 0,6 9 48,-6-9 13,10 5 3,1-1 0,-11-4-52,16 5-12,-5-5 0,10 0 0,-5 0 0,0 0 0,0 0 0,0 0 0,0-5 0,0 5 0,0 0 0,0 0 0,0 0-48,-6 0-13,-10 0-3,0 0 0,11 0-153,-11 0-31,0 0-7,0 0-1</inkml:trace>
          <inkml:trace contextRef="#ctx0" brushRef="#br0" timeOffset="94426.8502">7655 4598 2649,'0'0'58,"0"0"12,0 0 2,0 0 4,0 0-61,0 0-15,0 0 0,0 0 0,0 10 63,5 4 9,-10 0 3,10 5 0,0 0-30,-5 0-5,6 5-2,-6 4 0,0 0-18,0 6-4,5-1-1,0 0 0,-5 0-15,6 5 0,-1 0 0,0 4 0,6-4-36,-6-5-11,-5 0-1,6 0-1,4-9-127,-4 0-24,-1-5-6,-5-10-1</inkml:trace>
          <inkml:trace contextRef="#ctx0" brushRef="#br0" timeOffset="94912.3632">8011 4821 2293,'0'0'50,"0"0"10,0 0 3,0 0 2,0 0-52,0 0-13,6 9 0,4 1 0,-10-10 113,6 9 20,-1 5 4,0 1 1,1-1-66,-1 0-12,-5 5-4,11 5 0,-6-6-32,5 6-6,-10 5-2,0-1 0,0-4 1,6-1 0,-6 1 0,5-5 0,-5-5-33,5 0-8,-5-14 0,0 0-1,0 0-11,0 0-3,0 0 0,0 0 0,0 0 39,0-14 0,0 0 0,0-5 0,6-5 0,-1 1 16,-5 4 0,0 0-1,5 0-24,1 0-5,-1 0-1,6 5 0,-6 0 15,0-1 0,6 1 0,0 0 0,-1 5 0,-4-1 0,4 1 0,-10 9 0,0 0 48,22 4 13,-22-4 3,10 5 0,-4-5-52,4 10-12,1-6 0,-6 6 0,6-6 0,-6 1 0,-5-5 0,11 10 0,-11-10 0,5 4 0,-5-4 0,0 0 0,0 0 0,0 0 0,11-4 0,-11 4 0,5-5 0,11-14 0,-16 19 0,5-9 0,-5 4 0,6-14 0,-1-5 0,-5 24 0,5-9 0,1-1 0,-1 1 0,0 4 0,1-9 10,-1 9-1,-5 5 0,11-5 0,-11 5 0,10 0 0,1 0 0,-11 0 0,10 10-21,6 9-5,0-10-1,-5 1 0,-6 4 33,1 0 6,4 0 2,1 5 0,-6 0-37,6 0-7,-6 5-2,6-1 0,0-4 23,-1 5 0,-10 0 0,6-5 0,-1 4-56,0-9-6,-5 5-2,6-9 0,-6-10-204,0 0-42,0 0-8,0 0-2</inkml:trace>
          <inkml:trace contextRef="#ctx0" brushRef="#br0" timeOffset="95202.2688">8528 4248 1497,'0'0'133,"5"-9"-106,0-5-27,1-1 0,-1 6 210,-5 9 37,11 5 7,-1-1 2,1 1-103,-1-5-20,-4 5-4,4 0-1,1-1-48,0-4-9,-6 10-3,6-1 0,-6 6-57,-5-1-11,5 0 0,-5 5 0,0 0 0,0 4 0,0 1 0,0 0 0,0-5 0,0 0 0,0-1 0,0 1 0,0-9-59,0-1-4,0 1-1,0-1 0,0-9 64,0 0 10,0 0 3,0 0 1,6 5-22,-6-5-5,0 0-1,10 5 0,1-5 14,5 0 0,-5 0 0,5-5 0,-6 5 0,6-5 0,-5 1 0,10-6 0,0 1-111,-5 4-19,6-5-4</inkml:trace>
          <inkml:trace contextRef="#ctx0" brushRef="#br0" timeOffset="95597.9447">9150 4736 691,'0'0'61,"0"0"-49,0 0-12,0 0 0,0 0 336,0 0 64,11 4 12,0-4 4,5 0-231,0 0-45,-6 0-10,6 0-2,0 5-40,0-5-8,0 0-1,0 0-1,5 0-22,1 0-5,-6 0-1,0 0 0,5 0-91,-5 0-19,-5 0-3,4 5-1,-4-5 52,0 0 12,-11 0 0,0 0 0,0 0-235,0 0-44,26-14-9,-26 14-701</inkml:trace>
          <inkml:trace contextRef="#ctx0" brushRef="#br0" timeOffset="95798.2277">9267 4551 2415,'0'0'53,"0"0"11,0 0 3,0 0 1,0 14-55,0 1-13,0 3 0,0 1 0,6-4 55,-1 3 8,-5 6 1,5 5 1,1-1-1,4-4 0,1 4 0,-6 0 0,1 1-64,4-6-27,1 1 2,0-5 0,-1-5-111,17 15-23,-6-15-4,-21-14-913</inkml:trace>
          <inkml:trace contextRef="#ctx0" brushRef="#br0" timeOffset="96140.2318">9784 4310 2199,'0'0'97,"0"0"21,0 0-94,0 0-24,0 0 0,0 0 0,0 0 136,0 0 22,5 23 5,-5 1 1,5 0-60,-5-1-12,0 1-3,6 0 0,-6 4-71,0 1-18,0-1 0,0-4 0,0-1-48,5 1-12,-5 4-4,0-9 0,0 0 64,0 0 10,0 0 3,0 0 1,0-5-22,0-4-5,0-10-1,0 0 0,0 14 14,0-14 0,0 0 0,0 0 0,0 9 0,0-9 0,0 0 0,0 0 0,0 0 23,0 0 7,5 10 2,-5-10 0,11 0-20,0 4-3,-1 1-1,6 0 0,-5-5 1,5 0 0,-5 0 0,5 0 0,-6 5-9,6-5 0,0-5 9,-5 5-9,-1 9 0,1-9-8,5-4 0,-5-1 0,-1 5-36,1 0-6,0-5-2,-1 0 0,-4-4-169,-6 9-35</inkml:trace>
          <inkml:trace contextRef="#ctx0" brushRef="#br0" timeOffset="96377.9385">9927 4499 1958,'-10'24'174,"10"-24"-139,0 0-35,0 9 0,0 10 165,0-5 27,5 1 4,0-1 2,1 0-94,-1 5-18,0 4-4,1 1-1,4-5-51,-4 9-10,-1 6-3,0 3 0,6-8-17,-6-1 0,1 1 0,-1-1 0,0-4 0,1 4-12,-1-9 0,0 5 0,-5-10-49,6 0-10,-6-14-1,10 5-768,-10-5-154</inkml:trace>
          <inkml:trace contextRef="#ctx0" brushRef="#br0" timeOffset="96882.9509">10236 4759 2516,'0'0'56,"0"0"11,0 0 2,0 14 1,0 1-56,6-1-14,-1 0 0,0 5 0,1 0 84,-1 0 13,5 0 3,-4-5 1,-1 10-81,6-5-20,-6-1 0,6 1 0,-6 0 0,0 0 0,1-5 0,-6 1 0,0-15 0,5 14 0,-5-14 0,0 0 0,0 0-47,0 0-13,0 0-4,0 0 0,0-10 64,-5-4 26,5 0-2,0 0 0,5-5-38,0 0-8,-5 0-2,0 0 0,0 0 71,0 5 13,-5-10 4,5 5 0,5 5-52,1-5-12,-1 10 0,0-5 0,6-1 0,-6 1 0,6 9 0,0 1 0,-1-1 0,-10 5 0,0 0 0,0 0 0,11 5 0,0 4 0,4-9 0,-4 10 0,-6 4 0,6 0 0,0-4 0,-6-1 0,6 0 0,-6 6 0,6-6 0,-6 1 0,-5-10 0,16 4 0,-16-4 0,5 10 0,-5-10 17,11 5 1,-11-5 0,0 0 0,11 0-29,-1-5-5,-4-5-2,4 6 0,1-6 29,-6-4 5,6 0 2,-6 0 0,6-5-3,-1 4-1,-4-4 0,4 5 0,1 0 6,0 0 0,-1 4 1,1 6 0,-6-6 3,11 10 1,-5 10 0,0-1 0,-1 1-12,6 9-2,-11 4-1,11 6 0,-10-1-10,4 0 0,6 6-12,-5-1 12,0 0-147,5-5-21,-6 5-5</inkml:trace>
          <inkml:trace contextRef="#ctx0" brushRef="#br0" timeOffset="97327.1208">11391 4650 2008,'0'0'89,"0"0"19,0 0-87,0 0-21,0 0 0,0 0 0,0 0 114,0 0 18,0 0 4,16 0 1,0 0-33,0 5-6,0 0-2,0-5 0,5 0-35,-5-5-7,0 5-2,6 0 0,-1 5-29,0-5-7,-5 0 0,0 5-1,5-1-15,-5 1 0,-5-10 0,5 5 0,-11 5-96,-5-5-12,11 0-2,-11 0-1,0 0-145,0 0-30</inkml:trace>
          <inkml:trace contextRef="#ctx0" brushRef="#br0" timeOffset="97544.6782">11476 4329 518,'0'14'46,"-5"0"-37,5-14-9,0 0 0,5 14 408,-5-4 79,-5-1 16,5 5 3,0-4-288,5 4-58,-5 5-11,6 0-2,-1 9-78,6 1-15,-6 4-3,6 0-1,-1 0-35,1 5-7,-6 5-8,6-6 11,0-4-22,5 1-4,-6-1-1,6 0 0,-5-5-129,5 1-27,-6-10-4,6-1-985</inkml:trace>
          <inkml:trace contextRef="#ctx0" brushRef="#br0" timeOffset="97745.3454">12003 4229 2419,'0'0'53,"0"0"11,0 0 3,0 0 1,0 0-55,6 19-13,-1 24 0,6-5 0,-6 0 105,6 4 19,-1 1 3,6 4 1,-5 0-103,10 10-25,-5 5 0,5-6 0,-10-4-56,5-4-16,-5-10-3,5 0-1129</inkml:trace>
        </inkml:traceGroup>
      </inkml:traceGroup>
    </inkml:traceGroup>
    <inkml:traceGroup>
      <inkml:annotationXML>
        <emma:emma xmlns:emma="http://www.w3.org/2003/04/emma" version="1.0">
          <emma:interpretation id="{4B1ECEBB-EC14-494E-ABBB-3A6070974033}" emma:medium="tactile" emma:mode="ink">
            <msink:context xmlns:msink="http://schemas.microsoft.com/ink/2010/main" type="paragraph" rotatedBoundingBox="7433,13647 14659,13508 14676,14406 7450,1454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51DEEAB-262C-4C13-B559-B501747BFA95}" emma:medium="tactile" emma:mode="ink">
              <msink:context xmlns:msink="http://schemas.microsoft.com/ink/2010/main" type="line" rotatedBoundingBox="7433,13647 14659,13508 14676,14406 7450,14545"/>
            </emma:interpretation>
          </emma:emma>
        </inkml:annotationXML>
        <inkml:traceGroup>
          <inkml:annotationXML>
            <emma:emma xmlns:emma="http://www.w3.org/2003/04/emma" version="1.0">
              <emma:interpretation id="{4ABF3FF0-DA98-4E3E-9537-89E706410E02}" emma:medium="tactile" emma:mode="ink">
                <msink:context xmlns:msink="http://schemas.microsoft.com/ink/2010/main" type="inkWord" rotatedBoundingBox="7433,13647 10743,13583 10760,14462 7450,14526"/>
              </emma:interpretation>
              <emma:one-of disjunction-type="recognition" id="oneOf12">
                <emma:interpretation id="interp60" emma:lang="en-AU" emma:confidence="0">
                  <emma:literal>3212m</emma:literal>
                </emma:interpretation>
                <emma:interpretation id="interp61" emma:lang="en-AU" emma:confidence="0">
                  <emma:literal>2212m</emma:literal>
                </emma:interpretation>
                <emma:interpretation id="interp62" emma:lang="en-AU" emma:confidence="0">
                  <emma:literal>212m</emma:literal>
                </emma:interpretation>
                <emma:interpretation id="interp63" emma:lang="en-AU" emma:confidence="0">
                  <emma:literal>212m'</emma:literal>
                </emma:interpretation>
                <emma:interpretation id="interp64" emma:lang="en-AU" emma:confidence="0">
                  <emma:literal>=2(2m2</emma:literal>
                </emma:interpretation>
              </emma:one-of>
            </emma:emma>
          </inkml:annotationXML>
          <inkml:trace contextRef="#ctx0" brushRef="#br0" timeOffset="98880.3222">7181 5904 1958,'0'0'87,"0"0"17,0 0-83,0 0-21,16 5 0,0 0 0,-5-1 111,4 1 17,1 0 4,0 0 1,11-1-59,-6 6-12,-10-1-2,10 1-1,6-5 7,-11 4 2,0 5 0,-6 0 0,6 1-47,-5-1-9,-6 0-1,6 5-1,-11 0-19,5 4-4,-5-4-1,0 5 0,0 0-32,0-1-6,-5 1-2,5 0 0,-11-5-16,6 0-3,-11-1-1,5 1 0,1-4-28,-1-1-6,-5 0 0,6-5-1,-1-4 69,-5 0 13,-5-5 3,5 5 1,0-5 53,5-5 10,0 5 3,-5-5 0,6 0 26,-1 1 6,11 4 1,0 0 0,0 0-7,0 0-1,0 0 0,0 0 0,11-5-22,-1-4-5,6 4-1,0 0 0,6 5-10,-1-5-2,0 10-1,1-5 0,4 0-17,-5 5-10,6-5 12,0 5-12,-6-1 8,0 1-8,6 0 0,-1-1 0,-4 1-38,-1 0-11,11 4-3,-5-4 0,-1 0-173,1 0-35,21 4-8,-6-4 0</inkml:trace>
          <inkml:trace contextRef="#ctx0" brushRef="#br0" timeOffset="99126.5528">8049 5753 748,'0'0'33,"0"0"7,-6 0-32,-4-5-8,4 5 0,-4 0 0,-1 0 407,11 0 79,0 0 16,0 0 3,-11 5-317,6 0-63,-6 9-13,6-5-2,0 5-69,-1 10-13,6 0-4,0 9 0,0 5-14,6 4-10,-6 10 12,5 0-12,6 0 0,-1 5 0,1-9 0,5 8 0,0-8 16,0 4-4,5-5-1,0-4 0,1-1-69,-1-4-14,6-10-2,-1 1-802,1-6-161</inkml:trace>
          <inkml:trace contextRef="#ctx0" brushRef="#br0" timeOffset="99846.1981">8437 6089 979,'0'0'43,"0"0"9,0 0-41,0 0-11,0 0 0,0 0 0,11-5 249,-6 0 48,11 1 10,-5-1 1,-11 5-153,10-5-31,6 5-7,6 0-1,-6 0-40,0 0-8,-6 5-1,11 0-1,-5 4-30,16 5-7,-32-14-1,11 10 0,0 4-16,-6-5-3,-5 10-1,5 0 0,6-5-8,-6 5 0,-10 5 0,5-5 0,0 0-46,0 0-14,0 0-4,-11 0 0,6-5-33,0 0-7,-6-4-2,0-1 0,-5 0 50,0 1 11,6-5 1,-6 4 1,5-9 43,1 5 0,-6-5 0,10 0 0,6 0 42,0 0 7,-10-5 2,10 5 0,0 0 16,0 0 3,0 0 1,0 0 0,5-9-17,-5 9-3,0 0-1,11-5 0,-1-5-10,6 10-1,5-4-1,-5-1 0,0 5-30,0 0-8,11 0 0,-6 0 0,1 5 0,-1-5 0,5 4 0,-4-4 0,-1 5-71,6-5-15,-6 5-3,0-5-1101</inkml:trace>
          <inkml:trace contextRef="#ctx0" brushRef="#br0" timeOffset="100359.0535">9001 6221 288,'0'0'25,"0"0"-25,0 0 0,0 0 0,0 0 395,0 10 73,0-10 16,6 9 2,-6 5-282,5-4-56,-5 4-11,11-4-2,-11-10-80,5 9-16,-5 5-3,5 0-1,6 1-9,-11-15-2,5 4 0,-5-4 0,6 10-24,-6-10 8,0 0-8,0 0 0,0 0 0,0 0 0,0 0 0,0 0 0,0 0 8,0 0-8,0 0 8,0 0-8,-6-10 0,6-4 0,0 5-9,0-6 9,0 1 0,0 0 0,6 0 0,-1 0 0,-5-1-26,5 6 2,1 0 0,-1-1 0,0 1 44,6 4 10,-6-5 2,6 6 0,-11 4-19,10 0-3,6 4-1,-5 1 0,0 0-9,10 9 10,-5 0-10,-16-14 10,11 5-10,-1 4 12,-4 6-12,-1-6 12,0 5-12,6-4 0,-6-1 0,6-4-11,-11-5 11,0 0 0,5 9 0,-5-9-8,0 0 8,0 0 0,0 0-9,0 0 9,0 0 0,0 0 0,11-9 0,-6 4 0,-5 5 0,0-9 0,5-5 0,1 4 0,-1-4 12,0 4-2,-5 10-1,6-14 0,-1 5 0,6-1 0,-1 6 0,1-1 0,0 0-9,-1 5 0,1 0 0,5 5 0,0 4 0,0 1 0,0-1 0,5 5 0,-10 1 0,5 4 0,5-5 0,-5 0 0,5-5 0,1 6 0,-12-6 0,6 5 0,-5-4-49,-1-1-12,-10-9-3,0 0-1152</inkml:trace>
          <inkml:trace contextRef="#ctx0" brushRef="#br0" timeOffset="100655.3571">9560 5795 2246,'0'0'100,"0"0"20,0 0-96,0 0-24,0 0 0,11-4 0,0-6 145,-1 6 25,1-1 5,-1 5 1,1-5-90,-6 0-18,-5 5-3,0 0-1,16 5-51,-5 0-13,-6 4 0,1 1 0,-1-1 0,0 5 0,-5 1 0,6-1 0,-6 5-46,5-5-15,-5 0-3,5 5-1,-5-5 52,6-4 13,-6 4 0,5 0 0,0-4-33,1-1-4,4 0-1,-10-9 0,6 5 26,4 0 12,1 0-12,5-1 12,-6-4 0,1 0 0,5-4 0,0 4 0,0-10-28,0 10-4,5-9 0,-5 4-1148</inkml:trace>
          <inkml:trace contextRef="#ctx0" brushRef="#br0" timeOffset="98292.2965">6579 6027 1886,'0'0'41,"0"0"9,0 0 2,16 5 1,-10-5-42,10 5-11,0-5 0,-6 4 0,1-4 70,5 5 12,5-5 2,-5 0 1,0 0-54,-5 5-11,5-5-3,0 0 0,-6 5-17,1-5-17,-11 0 3,16 9-975</inkml:trace>
          <inkml:trace contextRef="#ctx0" brushRef="#br0" timeOffset="98448.5397">6691 6235 748,'0'0'33,"0"0"7,0 0-32,0 0-8,0 0 0,0 0 0,0 0 312,0 0 61,0 0 12,0 0 3,11 15-268,0-6-54,-1-4-10,1 0-3,-11-5-36,16 4-7,5-4-2,-5 5 0,0-5-51,0 5-10,5-10-3,6 5-939</inkml:trace>
        </inkml:traceGroup>
        <inkml:traceGroup>
          <inkml:annotationXML>
            <emma:emma xmlns:emma="http://www.w3.org/2003/04/emma" version="1.0">
              <emma:interpretation id="{93BFE485-E2AA-4DAC-873C-2196F82B1F44}" emma:medium="tactile" emma:mode="ink">
                <msink:context xmlns:msink="http://schemas.microsoft.com/ink/2010/main" type="inkWord" rotatedBoundingBox="11173,13682 13570,13636 13586,14427 11188,14473"/>
              </emma:interpretation>
              <emma:one-of disjunction-type="recognition" id="oneOf13">
                <emma:interpretation id="interp65" emma:lang="en-AU" emma:confidence="0">
                  <emma:literal>them)</emma:literal>
                </emma:interpretation>
                <emma:interpretation id="interp66" emma:lang="en-AU" emma:confidence="0">
                  <emma:literal>thin)</emma:literal>
                </emma:interpretation>
                <emma:interpretation id="interp67" emma:lang="en-AU" emma:confidence="0">
                  <emma:literal>Them)</emma:literal>
                </emma:interpretation>
                <emma:interpretation id="interp68" emma:lang="en-AU" emma:confidence="0">
                  <emma:literal>them</emma:literal>
                </emma:interpretation>
                <emma:interpretation id="interp69" emma:lang="en-AU" emma:confidence="0">
                  <emma:literal>-12m)</emma:literal>
                </emma:interpretation>
              </emma:one-of>
            </emma:emma>
          </inkml:annotationXML>
          <inkml:trace contextRef="#ctx0" brushRef="#br0" timeOffset="102652.6705">10997 5909 1681,'0'0'74,"0"0"16,0 0-72,6-5-18,-6 1 0,5-6 0,0 5 116,1-4 20,4-19 4,-4 9 1,4 14-10,1 0-3,0-4 0,-1 4 0,-10 5-51,0 0-10,0 0-3,0 0 0,6 9-51,4 1-13,1-1 0,-1 1 0,1-1 33,0 5 4,-6-4 1,0 4 0,1 5-61,-1 0-12,0 5-2,1-1-1,-1 1 38,-5 0 0,-5-1 0,-1 6 0,1-6-59,-6-4-4,1 5-1,-1-5 0,0 0-52,6-5-10,-11-5-2,6 6-1,-6-6 53,5-4 10,-5-1 2,0-4 1,0 5 89,5 0 18,11-5 3,0 0 1,-10-10 25,10 10 6,-6 0 1,6 0 0,0 0-13,0 0-3,0 0 0,0 0 0,0-9-51,11 4-13,0 1 0,5-1 0,0 5 54,-6 0 8,6-5 2,6 5 0,-6 5-52,10-5-12,1 5 0,-1-1 0,1-4 0,5 5 0,-11-5 0,6 0 0,-1 0 0,-4 5 0,-6-5 0,0 4 0,5-4-142,-5 0-28,-5 0-6</inkml:trace>
          <inkml:trace contextRef="#ctx0" brushRef="#br0" timeOffset="103053.7138">11498 6046 2379,'0'0'52,"0"0"12,0 0 1,5 14 2,0-4-54,-5 4-13,6-4 0,4 4 0,1-5 75,-6 1 12,1 4 2,4 0 1,-4-4-54,4 4-10,-4-5-2,-1 5-1,0-4-12,-5-1-3,0-9 0,6 14 0,-1-4-8,-5-10 10,0 0-10,0 0 10,0 0 2,0 0 1,0 0 0,0 0 0,0 0-13,0 0-10,0 0 2,0-14 0,0-5 8,0 0 0,0 0 0,0 0 0,0 5 0,5-5 11,0 5-3,1 0 0,-6 4-8,5-4 0,6 4 0,-6 1 0,-5 9 0,0 0 0,5 0 0,11 0 0,-16 0 0,11 9 0,0 1 0,-1-1 0,6 6 0,-5-1 0,0 5 0,-6 0 0,11-10 0,-5 5 0,-6 0 0,0-4 0,6 4 0,-6-4 0,0-1 0,1-4 0,-6-5-11,0 0-1,0 0 0,10 4 0,-10-4 12,0 0 0,11 0-9,-11 0 9,0 0 8,11-9 7,-1 0 1,1-1 0,-6-4-16,1 0-12,4 4 3,-4-4 0,4 5 9,1-6 16,0 6-4,-6 4-1,-5 5-11,11-5 0,-11 5 0,16 5 0,-1 0 9,1 4 7,0 6 0,0-6 1,0 10-27,0-5-6,0 5 0,0-5-1,0 0-120,0 1-24,0-1-5</inkml:trace>
          <inkml:trace contextRef="#ctx0" brushRef="#br0" timeOffset="101020.0879">10321 6141 2523,'0'0'56,"0"0"11,0 0 2,0 0 2,0 0-57,0 0-14,0 0 0,0 0 0,0 0 82,0 0 14,16-5 2,6 0 1,-6 5-28,5 0-6,0-4-1,0 4 0,1-5-51,-1 5-13,0 0 0,1 0 0,-1 0-11,-10 0-5,5 0 0,0 0-1,-6 0-16,6-5-3,-5 5-1,-1 0 0,-10 0-145,6 0-29,-6 0-5</inkml:trace>
          <inkml:trace contextRef="#ctx0" brushRef="#br0" timeOffset="101178.1241">10470 5857 2073,'-10'14'45,"10"-14"10,-6 5 1,6-5 4,0 0-48,0 9-12,-5 1 0,5-1 0,0 1 124,5 4 24,1 5 4,-1 0 0,6 0-67,-1 4-13,-4 1-4,4 9 0,1 0-46,5-4-10,-5-1-1,-1 0-1,1-4-90,0-5-17,5 0-4,-1 0-1088</inkml:trace>
          <inkml:trace contextRef="#ctx0" brushRef="#br0" timeOffset="103483.236">12333 5786 2124,'0'-14'94,"0"14"19,0 0-90,0 0-23,0 0 0,11 0 0,0 0 108,-1 0 18,6 5 3,6 4 1,-6 0-45,5 1-9,0 4-1,0 5-1,1 0-25,-1 5-5,0-1 0,6 6-1,-6 4-11,-5 0-3,11 5 0,-11 0 0,0-5-10,0 5-3,0-5 0,-6 9 0,-4-9-16,-1 5 10,-5-5-10,0 1 8,0-6-8,-5 0-14,-1 5 3,-4-9 1,4 0-53,1-5-10,-6-5-3,1 0 0,-6-5-104,5-4-20,0-5-5</inkml:trace>
        </inkml:traceGroup>
        <inkml:traceGroup>
          <inkml:annotationXML>
            <emma:emma xmlns:emma="http://www.w3.org/2003/04/emma" version="1.0">
              <emma:interpretation id="{6D0A4E31-150E-4679-9E1F-71A4EE60A928}" emma:medium="tactile" emma:mode="ink">
                <msink:context xmlns:msink="http://schemas.microsoft.com/ink/2010/main" type="inkWord" rotatedBoundingBox="13940,13591 14660,13577 14672,14175 13952,14189"/>
              </emma:interpretation>
              <emma:one-of disjunction-type="recognition" id="oneOf14">
                <emma:interpretation id="interp70" emma:lang="en-AU" emma:confidence="0">
                  <emma:literal>"</emma:literal>
                </emma:interpretation>
                <emma:interpretation id="interp71" emma:lang="en-AU" emma:confidence="0">
                  <emma:literal>N</emma:literal>
                </emma:interpretation>
                <emma:interpretation id="interp72" emma:lang="en-AU" emma:confidence="0">
                  <emma:literal>^</emma:literal>
                </emma:interpretation>
                <emma:interpretation id="interp73" emma:lang="en-AU" emma:confidence="0">
                  <emma:literal>H</emma:literal>
                </emma:interpretation>
                <emma:interpretation id="interp74" emma:lang="en-AU" emma:confidence="0">
                  <emma:literal>5</emma:literal>
                </emma:interpretation>
              </emma:one-of>
            </emma:emma>
          </inkml:annotationXML>
          <inkml:trace contextRef="#ctx0" brushRef="#br0" timeOffset="103895.4556">13089 6108 1209,'0'0'108,"0"0"-87,0 0-21,0 0 0,0 0 252,0 0 45,11 4 10,0 6 1,4-10-150,1 5-30,0-1-7,0-4-1,0 0-51,0 0-10,0 5-3,6-5 0,-1 0-24,0 0-6,-5 0-1,5 0 0,-5 0-17,6 0-8,-6 0 8,5 0-8,-10 0-10,5 0-7,-6-5-2,1 5 0,0 0-61,-11 0-12,0 0-2,0 0-735,0 0-147</inkml:trace>
          <inkml:trace contextRef="#ctx0" brushRef="#br0" timeOffset="104113.5206">13254 5871 1994,'-10'14'88,"10"-14"19,0 0-86,0 10-21,0-10 0,-6 9 0,6 1 144,0-1 25,6 5 5,-6-4 1,5 4-72,0 0-15,1 5-2,4-5-1,1 5-41,0 5-9,-1 0-2,1 4 0,-1-4-22,6-1-11,-10 1 10,10 0-10,-6-5-17,-4-1-10,4 6-1,-4-10-1,4 1-147,-4-1-28,4-5-7</inkml:trace>
          <inkml:trace contextRef="#ctx0" brushRef="#br0" timeOffset="104318.7085">13579 5710 2286,'0'0'101,"0"0"21,0 0-98,0 0-24,5 14 0,1 1 0,4-1 137,1 5 23,0 4 4,4 6 0,1-1-96,0 10-19,0 0-4,0 5-1,0 4-30,0-5-6,0-4-8,0 5 11,-5-5-111,5 0-23,-6-10-4,1 5-1105</inkml:trace>
        </inkml:traceGroup>
      </inkml:traceGroup>
    </inkml:traceGroup>
    <inkml:traceGroup>
      <inkml:annotationXML>
        <emma:emma xmlns:emma="http://www.w3.org/2003/04/emma" version="1.0">
          <emma:interpretation id="{E2FF23F7-3935-4FDA-841F-51A7B3C03CA7}" emma:medium="tactile" emma:mode="ink">
            <msink:context xmlns:msink="http://schemas.microsoft.com/ink/2010/main" type="paragraph" rotatedBoundingBox="7440,15055 23225,14481 23275,15868 7491,1644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B8D204A-2E75-4568-B989-EEBB76854B01}" emma:medium="tactile" emma:mode="ink">
              <msink:context xmlns:msink="http://schemas.microsoft.com/ink/2010/main" type="line" rotatedBoundingBox="7440,15055 23225,14481 23275,15868 7491,16442"/>
            </emma:interpretation>
          </emma:emma>
        </inkml:annotationXML>
        <inkml:traceGroup>
          <inkml:annotationXML>
            <emma:emma xmlns:emma="http://www.w3.org/2003/04/emma" version="1.0">
              <emma:interpretation id="{D06297D0-1A69-4B80-9FAF-34C18716FC06}" emma:medium="tactile" emma:mode="ink">
                <msink:context xmlns:msink="http://schemas.microsoft.com/ink/2010/main" type="inkWord" rotatedBoundingBox="7442,15114 9189,15050 9208,15580 7462,15643"/>
              </emma:interpretation>
              <emma:one-of disjunction-type="recognition" id="oneOf15">
                <emma:interpretation id="interp75" emma:lang="en-AU" emma:confidence="0">
                  <emma:literal>2k</emma:literal>
                </emma:interpretation>
                <emma:interpretation id="interp76" emma:lang="en-AU" emma:confidence="0">
                  <emma:literal>22k</emma:literal>
                </emma:interpretation>
                <emma:interpretation id="interp77" emma:lang="en-AU" emma:confidence="0">
                  <emma:literal>32k</emma:literal>
                </emma:interpretation>
                <emma:interpretation id="interp78" emma:lang="en-AU" emma:confidence="0">
                  <emma:literal>222k</emma:literal>
                </emma:interpretation>
                <emma:interpretation id="interp79" emma:lang="en-AU" emma:confidence="0">
                  <emma:literal>322k</emma:literal>
                </emma:interpretation>
              </emma:one-of>
            </emma:emma>
          </inkml:annotationXML>
          <inkml:trace contextRef="#ctx0" brushRef="#br0" timeOffset="105502.925">7250 7267 1958,'0'0'87,"0"0"17,0 0-83,0 0-21,0 0 0,16 0 0,-5-5 107,5 5 17,-6 0 3,6 5 1,6 0-16,-6-5-2,0 4-1,0 1 0,-1 0-47,1 0-10,0 4-1,-5-4-1,-6 4-14,6 1-2,-6-1-1,1 5 0,-6 5-77,0 0-16,5 5-4,-5 0 0,-5 4 0,-1 0 0,1-4 0,0 4 0,-1-4-51,-10-5-10,0 0-3,6 0 0,-1-5 52,-5 0 9,0-9 3,0 0 0,6-1 51,-6 1 13,-6-5 0,1-5 0,5 1 48,0-1 13,11 0 3,-6 0 0,1 1 0,10 4 0,0 0 0,0 0 0,0-10 10,0 10 2,5-9 1,5-1 0,6 1-25,0 4-6,-5-4-1,10 4 0,1 0-9,4 5-1,-10 0-1,6 0 0,-1 5 2,5 0 0,1-1 0,-6 6 0,-5-5-48,6 9-8,-1-5-3,0 10 0,0-9-1,-5 4 0,6-5 0,-1 5 0,-5-4-53,0-5-11,-5 4-3,5-4-725,5 0-146</inkml:trace>
          <inkml:trace contextRef="#ctx0" brushRef="#br0" timeOffset="105684.4162">7713 7201 2415,'0'0'53,"0"0"11,0 0 3,0 0 1,0 0-55,0 0-13,6 14 0,4 0 0,1-4 106,-1 4 18,1-5 4,10 5 1,1 1-103,-6 4-26,5-5 0,0 9 0,6-4 48,-6 5 4,-5-5 0,5 0 1,-5 4-99,6-8-20,-12 4-4,6-5-1,-5-5-11,0 5-2,5-4-1,-6-1-699,1-4-139</inkml:trace>
          <inkml:trace contextRef="#ctx0" brushRef="#br0" timeOffset="106004.3391">8251 7395 230,'0'0'20,"0"0"-20,0 0 0,0 0 0,0 0 385,-11 0 73,1 0 14,4 0 4,6 0-252,-10 4-51,-6-4-9,5 5-3,0-5-72,-5 5-14,0 0-3,0-1-1,6 6-38,-6-5-7,0 4-2,0 5 0,0-4-14,5 4-10,1 5 12,-1-5-12,6 0 8,-1 5-8,1-5 0,0 5 0,15-5 13,-4 1-4,-1-1-1,6 0 0,-1 0 5,6-4 1,-5 4 0,5-9 0,5 4-5,-5-4-1,5-1 0,1-4 0,4-4-8,-4-1 0,-1 5 0,0-5 0,6-4-104,-6-5-14,0-1-2,1 1-1089</inkml:trace>
          <inkml:trace contextRef="#ctx0" brushRef="#br0" timeOffset="104915.0021">6585 7276 1555,'0'0'68,"0"0"16,0 0-68,0 0-16,0 0 0,0 0 0,16 0 101,0 0 17,-6 0 3,6 0 1,0 5-57,0 0-11,0 0-2,0-1-1,0 1-29,0-5-6,0 10 0,0-6-1,-5 1-15,-6 0-15,11-1 3,-16-4-643,0 0-129</inkml:trace>
          <inkml:trace contextRef="#ctx0" brushRef="#br0" timeOffset="105056.7846">6686 7447 691,'0'0'30,"0"0"7,0 0-29,0 0-8,0 0 0,0 0 0,16 0 274,-5 0 54,-1-5 10,6 5 2,0-5-244,0 5-50,-5-4-10,5-1-1,5 5-59,-5-5-12,0 0-3,0 1-829</inkml:trace>
        </inkml:traceGroup>
        <inkml:traceGroup>
          <inkml:annotationXML>
            <emma:emma xmlns:emma="http://www.w3.org/2003/04/emma" version="1.0">
              <emma:interpretation id="{ACDE5B70-545C-4E3B-B775-5BC2E7B54095}" emma:medium="tactile" emma:mode="ink">
                <msink:context xmlns:msink="http://schemas.microsoft.com/ink/2010/main" type="inkWord" rotatedBoundingBox="9846,15167 10701,15136 10723,15716 9867,15747"/>
              </emma:interpretation>
              <emma:one-of disjunction-type="recognition" id="oneOf16">
                <emma:interpretation id="interp80" emma:lang="en-AU" emma:confidence="0">
                  <emma:literal>"</emma:literal>
                </emma:interpretation>
                <emma:interpretation id="interp81" emma:lang="en-AU" emma:confidence="0">
                  <emma:literal>Y</emma:literal>
                </emma:interpretation>
                <emma:interpretation id="interp82" emma:lang="en-AU" emma:confidence="0">
                  <emma:literal>y</emma:literal>
                </emma:interpretation>
                <emma:interpretation id="interp83" emma:lang="en-AU" emma:confidence="0">
                  <emma:literal>1</emma:literal>
                </emma:interpretation>
                <emma:interpretation id="interp84" emma:lang="en-AU" emma:confidence="0">
                  <emma:literal>H</emma:literal>
                </emma:interpretation>
              </emma:one-of>
            </emma:emma>
          </inkml:annotationXML>
          <inkml:trace contextRef="#ctx0" brushRef="#br0" timeOffset="106280.8562">9033 7522 2419,'0'0'53,"-10"5"11,-6 0 3,16-5 1,0 0-55,0 0-13,-11 0 0,11 0 0,0 0 105,0 0 19,0 0 3,0 0 1,11 0-52,5 0-9,-6 0-3,6-5 0,0 5-51,0-5-13,5 10 0,1-5 0,-1 0 0,6 0 0,-11 0 0,5 0 0,0 5 0,1-5 0,-7 0 0,1 5 0,6-1 0,-6-4 0,0 5 0,-6-5 0,-10 0-52,11 5-14,5 0-2,-16-5-1,0 0-204,0 0-41,0 0-8,0 0-2</inkml:trace>
          <inkml:trace contextRef="#ctx0" brushRef="#br0" timeOffset="106496.7195">9156 7300 2188,'0'0'97,"0"0"20,0 0-93,-6 14-24,-4 0 0,10-14 0,0 15 107,0-6 17,0 5 3,0 0 1,5 5-52,0-4-9,6 8-3,-6-4 0,6 5 0,0 4 0,-6 1 0,6 4 0,-6-5-51,11 34-13,5-15 0,-10-28 0,-1 0-48,-4 0-13,4-5-3,1 5 0,0-5-51,-1 0-10,-4-4-3,4-6-648,1 6-131</inkml:trace>
          <inkml:trace contextRef="#ctx0" brushRef="#br0" timeOffset="106705.4592">9645 7272 2880,'0'0'64,"0"0"12,0 9 4,0 5 0,11 1-64,-6-1-16,1 9 0,4 1 0,1 4 54,0 6 8,5 3 2,0 6 0,0 0-52,-6 4-12,11-5 0,-5 1 0,0-5-48,0 0-13,0-10-3,-5 0-819,0-4-164</inkml:trace>
        </inkml:traceGroup>
        <inkml:traceGroup>
          <inkml:annotationXML>
            <emma:emma xmlns:emma="http://www.w3.org/2003/04/emma" version="1.0">
              <emma:interpretation id="{46C0A014-9861-455B-A114-ABFA44C2EF6F}" emma:medium="tactile" emma:mode="ink">
                <msink:context xmlns:msink="http://schemas.microsoft.com/ink/2010/main" type="inkWord" rotatedBoundingBox="12917,15054 14512,14996 14555,16185 12960,16243"/>
              </emma:interpretation>
              <emma:one-of disjunction-type="recognition" id="oneOf17">
                <emma:interpretation id="interp85" emma:lang="en-AU" emma:confidence="0">
                  <emma:literal>where</emma:literal>
                </emma:interpretation>
                <emma:interpretation id="interp86" emma:lang="en-AU" emma:confidence="0">
                  <emma:literal>'where</emma:literal>
                </emma:interpretation>
                <emma:interpretation id="interp87" emma:lang="en-AU" emma:confidence="0">
                  <emma:literal>'Where</emma:literal>
                </emma:interpretation>
                <emma:interpretation id="interp88" emma:lang="en-AU" emma:confidence="0">
                  <emma:literal>inhere</emma:literal>
                </emma:interpretation>
                <emma:interpretation id="interp89" emma:lang="en-AU" emma:confidence="0">
                  <emma:literal>phone</emma:literal>
                </emma:interpretation>
              </emma:one-of>
            </emma:emma>
          </inkml:annotationXML>
          <inkml:trace contextRef="#ctx0" brushRef="#br0" timeOffset="107549.1859">12083 7868 1605,'0'0'71,"0"0"15,0 0-69,0 0-17,0 0 0,0 0 0,0 0 82,0 0 13,0 0 2,0 0 1,11 0 24,5 5 5,-6-5 1,6 4 0,-5 1 0,5 4 0,0 1 0,0-1 0,-11 1-68,6 4-14,-6 0-2,1 5-1,4 0-24,-4 5-5,-1-1-1,-5 1 0,-5 4-13,5 1-18,-6 9 4,-4-5 1,4 5-96,-4 4-19,-1-4-4,0-5-688,6 0-136</inkml:trace>
          <inkml:trace contextRef="#ctx0" brushRef="#br0" timeOffset="118569.0473">12142 7541 288,'5'-4'12,"-5"4"4,0-5-16,0 5 0,0-10 0,0 6 0,0-1 421,0 0 82,5 0 16,-5 1 3,0 4-338,0 0-67,0 0-13,0 0-4,11 4-36,0 6-7,-6 4-1,6 0-1,-1 1-31,1 8-5,0 1-2,5 0 0,-6-1-17,1 1 0,5-1 8,-6 1-8,1-5 0,0 0 0,-6-5 0,0 0 0,6 1 0,0-6 0,-11-9 0,0 0 0,0 0-17,0 0 2,0 0 1,0 0 0,0 0 2,0-14 1,0-5 0,0 5 0,0-5 2,0-5 0,-6 5 0,6 0 0,0 0 9,-5 5-10,5 0 10,0 14-10,-5-9 10,5 9 0,0 0 0,0 0 0,0 0 0,0 0 0,0 0 0,10 4 0,1 6 10,-6-1 1,6 5 0,5 1 0,-5-1 1,-1-5 1,1 5 0,0-4 0,-1-1-2,-4-4-1,4 9 0,1-9 0,-1 0 2,-4-1 0,-6-4 0,10 5 0,-10-5 2,0 0 1,0 0 0,11 0 0,-11 0-6,0 0-1,0 0 0,0 0 0,11-9-8,-11 9 0,5-10 0,-5-4 8,5 0-32,-5-5-8,0 5 0,6 0-1,-6-5-43,0 4-9,0-3-2,0-6-686,0 0-138</inkml:trace>
          <inkml:trace contextRef="#ctx0" brushRef="#br0" timeOffset="119170.8603">12461 7168 806,'0'0'36,"0"0"7,0 0-35,5 14-8,-5 0 0,0 0 0,6 0 258,-6 1 50,5-1 9,0 0 3,1 0-139,4 0-27,1 1-6,0 3 0,-1 1-83,1 5-16,0 4-3,5 1-1,0 4-5,0 5-2,0-5 0,-6 5 0,1-5-18,5 0-4,-6-5-1,1 1 0,0-1-15,-1-9 0,-4-5 8,4-4-8,-10-1 10,0-9-1,0 0 0,0 0 0,0 0-58,0 0-12,6-19-3,-1 0 0,-5 0 64,5-4 8,-10-1 4,5-4 1,0-1-13,5 1 0,-5 0 0,0 4 0,6 0 0,-1 1-18,-5-1 4,0 5 1,5 0 13,1-9 0,-6 28 0,0 0 0,10-5 48,-10 5 13,0 0 3,0 0 0,0 0-52,11 9-12,-6 6 0,6-1 0,-1 5 0,1 0 0,0 0 0,5 4 0,5 1 0,-5 0 9,-5-1-9,5-4 8,0 5-8,0-5-14,0 0 3,5-5 1,-5 5 2,0-5 0,0-5 0,-6 1 0,1-5 8,0-5-8,-1 0 8,-10 0-8,11-5 8,-6 0 0,6-9 0,-6 0 0,-5 0 0,11-5 0,-11 0 0,0-5 0,0 0 0,0 5 0,0-4 8,-5 4-8,-1-5 9,6 5-9,-10 0 12,4 5-12,-4-5 14,4 10-4,-4-5-1,-1 4 0,6 5-9,5 5 0,-16-4 9,10 4-9,6 0 0,-10 9 0,4-4 0,1 9 8,5-4-8,0 4 0,5 5 0,-5 0 0,6-1 0,4 1 0,-4 5 0,4-5 0,6 0 0,0 0 0,-5-5 0,5 5 0,0-5 0,-5 0-13,4 1 5,-4-6 8,5 0-39,-5-4 0,-1 0 0,-4 0 0,4-5-94,1-5-19,0 0-4,-1 0-559,-4 1-111</inkml:trace>
          <inkml:trace contextRef="#ctx0" brushRef="#br0" timeOffset="119638.6429">13260 7508 288,'0'0'25,"0"0"-25,0 0 0,0 10 0,-6-6 296,6 6 55,0-10 10,0 14 3,6 0-182,-6-4-36,0 4-7,5-5-2,0 6-55,-5-6-11,6 1-3,-6 4 0,0-14-12,0 0-4,5 9 0,-5-9 0,0 0-16,0 0-3,0 0-1,0 0 0,0 0-1,-5-9-1,-1-5 0,6-1 0,-5-4-11,0 5-3,-1-5 0,1 0 0,5 0 1,-5 5 0,5 0 0,-6 0 0,12-5 2,-6 9 0,0-4 0,5 5 0,0-5-4,1 4-1,-1 1 0,6 4 0,-6-5-5,6 6-1,-1-1 0,6 0 0,-11-4-8,11 4 12,-5 0-12,5-4 12,-5 4-12,5-4 0,-6 4 9,6 0-9,-5-4 9,5 4-9,-11-4 12,11 4-12,-11-5 9,-5 10-9,0 0 0,0 0 9,0 0 1,11-9 0,-6-1 0,-5 10 0,0 0-2,-5-4-8,0-10 12,-1 4-4,-4 10-8,10 0 8,-5-9-8,-6 9 8,0-5-8,-5 5 0,6 5 0,-6-5 8,5 4-8,6 1 0,-6 5-10,6 4 10,-1 0-15,1 0 3,0 5 1,5 0 0,0 0 11,5 0-8,0 4 8,6 1-8,-6 5 8,6-6 0,10 6-9,1-6 9,-6 1 0,5 0 0,5-6 0,-4-3 0,-6-11 0,5 1 0,6 0 0,-6-10 0,6-4-97,-1-6-19,-5-3-3</inkml:trace>
        </inkml:traceGroup>
        <inkml:traceGroup>
          <inkml:annotationXML>
            <emma:emma xmlns:emma="http://www.w3.org/2003/04/emma" version="1.0">
              <emma:interpretation id="{AD146E76-B628-42C6-BF72-33E49B79E651}" emma:medium="tactile" emma:mode="ink">
                <msink:context xmlns:msink="http://schemas.microsoft.com/ink/2010/main" type="inkWord" rotatedBoundingBox="15068,14912 20568,14809 20583,15597 15083,15701"/>
              </emma:interpretation>
              <emma:one-of disjunction-type="recognition" id="oneOf18">
                <emma:interpretation id="interp90" emma:lang="en-AU" emma:confidence="0">
                  <emma:literal>let-Imuran,</emma:literal>
                </emma:interpretation>
                <emma:interpretation id="interp91" emma:lang="en-AU" emma:confidence="0">
                  <emma:literal>le-amentum,</emma:literal>
                </emma:interpretation>
                <emma:interpretation id="interp92" emma:lang="en-AU" emma:confidence="0">
                  <emma:literal>le-Imuran,</emma:literal>
                </emma:interpretation>
                <emma:interpretation id="interp93" emma:lang="en-AU" emma:confidence="0">
                  <emma:literal>lo-Imuran,</emma:literal>
                </emma:interpretation>
                <emma:interpretation id="interp94" emma:lang="en-AU" emma:confidence="0">
                  <emma:literal>le-imam,</emma:literal>
                </emma:interpretation>
              </emma:one-of>
            </emma:emma>
          </inkml:annotationXML>
          <inkml:trace contextRef="#ctx0" brushRef="#br0" timeOffset="109721.3518">15740 7276 691,'0'0'61,"0"0"-49,0 0-12,0 0 0,0 0 336,0 0 65,0 0 13,0 0 2,0 0-224,0 0-46,0 0-9,5 15-1,1-6-71,-1 5-13,6 0-4,-6 5 0,6 0-28,-1 5-7,1-5-1,0 5 0,4-1-12,-4 6 0,-6-11 0,6 6 0,-11-5 0,5-5 0,6 0 0,0-4 0,-11-10 0,0 0-8,0 0 8,0 0 0,0 0-55,0 0-7,0-14-2,0 0 0,0-5 52,0 0 12,-6-5 0,6 5 0,0-5 12,6 6 6,-6-1 1,5 0 0,0 4-31,1 1-5,-1 0-2,0 0 0,6 0 47,0 4 8,-1 1 3,1 4 0,-11 5-11,11-5-3,5 5 0,-1 5 0,-4-5-25,5 10 0,-5-6 0,5 6 0,-6-6 0,6 6 0,-10-1 0,-1 6 0,6-6-13,-1 0-8,-10-9-2,0 0 0,6 10-14,-6-10-3,0 0-1,0 0 0,0 0 33,0 0 8,0 0 0,0 0 0,5-10 0,0 6 0,1-6 0,-1-4 0,6 0 24,-11 0 6,5 0 2,0 4 0,0 5-11,1-4-1,-1-1-1,0-4 0,6 5 3,0 4 1,-1-4 0,6-1 0,-5 10-3,5 0-1,0 0 0,5 0 0,-5 5-3,0 4-1,0 5 0,5 1 0,-5-1-6,6 0-1,-6 5 0,0 0 0,0 0-8,0 0-11,-6 0 3,1 4 0,5-4-30,-11 0-6,6 0 0,-6-5-1,6-4-51,-11-1-9,0-9-3,0 0-679,0 0-136</inkml:trace>
          <inkml:trace contextRef="#ctx0" brushRef="#br0" timeOffset="110029.8225">16496 7045 921,'0'0'82,"0"0"-66,0-15-16,0 1 0,0 14 232,0 0 44,0 0 8,16-9 1,-16 9-90,10-5-19,1 0-3,5 5-1,0 0-64,0 0-14,0 0-2,-5 5-1,5-5-33,0 9-6,0 1-2,-1-5 0,-4-1-26,0 6-4,-1 4-2,1-5 0,-6 1-18,1 4 8,-6 0-8,0 5 0,0-5 0,0 1-9,0-1-1,-6 0 0,6-14-13,0 9-2,-5 6-1,5-15 0,0 0 3,-5 9 1,5-9 0,0 10 0,0-10 22,0 0-9,0 0 9,0 0 0,0 0-19,0 0 3,10 0 1,6 0 0,-5 0 15,5 0 0,5-5 0,-5 0 0,0 0 18,0 1 6,11-1 2,-6-5 0,11 6-42,-5-6-8,-1 6-1,1-6-840,-6 1-168</inkml:trace>
          <inkml:trace contextRef="#ctx0" brushRef="#br0" timeOffset="110277.2469">17097 7333 1612,'0'0'72,"0"0"14,0 0-69,0 0-17,11-9 0,0 4 0,-1 0 223,1 1 41,0-1 8,4 0 1,1 0-137,0 1-28,0-1-6,0 5-1,0-5-47,0-4-10,6-1-1,-6 5-1,0 1-26,0 4-4,-1-10-2,1 6 0,-5 4-10,0 0-16,5-5 4,-6 0 1,1 5-49,-11 0-11,11 0-1,-11 0-806,5-9-161</inkml:trace>
          <inkml:trace contextRef="#ctx0" brushRef="#br0" timeOffset="110463.3146">17252 7030 1612,'-6'-9'144,"6"9"-116,0 0-28,0 0 0,-5 9 178,5-9 30,0 0 5,0 19 2,-5 10-63,5-6-12,5-8-2,0 3-1,1 11-67,4 4-14,-4-9-2,4-5-1,1 4-53,0 1-18,-1 0 0,6-1 0,-5 1-171,5-5-35</inkml:trace>
          <inkml:trace contextRef="#ctx0" brushRef="#br0" timeOffset="108115.574">14212 7172 1324,'0'0'59,"0"-4"12,6-6-57,-1 1-14,-5-6 0,0 15 0,0 0 218,0 0 41,5-9 8,-5 9 1,0 0-135,0 0-27,6 9-6,4 6 0,-4-6-29,4 10-6,-4 0-1,4 5 0,1-5-51,0 4-13,-1 6 0,-5-1 0,-5 0 0,6 5 0,10 1 0,-6-1 0,1 0 0,0 5 0,5-10 0,-6 5 0,6-9-129,0 0-29,6-6-6,-12-3-590,1-1-118</inkml:trace>
          <inkml:trace contextRef="#ctx0" brushRef="#br0" timeOffset="108403.5325">14686 7357 1036,'0'0'92,"0"0"-73,0 0-19,0 0 0,-5-5 247,-6 0 45,0 1 10,1-1 2,4 0-141,-4 5-28,-1 0-6,-5 0-1,6 5-59,-6 0-12,5-1-2,-5 6-1,0-5-22,0 4-5,0 0-1,5 6 0,-5-1-26,6 0 0,5-4 0,-6 4 0,6-5 0,-1 5 0,-4 1 0,10-6 0,0 5 0,5-4 0,0 4 0,1 0 0,4-4 0,1-1 0,5 0 0,0 1 0,0-1 0,5 1 0,-5-5 0,5-1 0,6 1 13,-6-5-2,6 0-1,-1 0 0,-4 0-10,4-5-11,1 5 3,-6-4 0,1-1-102,4-5-20,-5 6-4,6-6-640,-6 1-128</inkml:trace>
          <inkml:trace contextRef="#ctx0" brushRef="#br0" timeOffset="108608.3795">14942 7324 288,'0'0'25,"0"0"-25,0 0 0,0 0 0,0 0 362,0 0 67,0 0 14,0 0 2,0 0-238,10-5-48,1 0-10,0 1-1,-1 4-68,6-5-14,5 0-2,-5 0-1,-5 1-14,10-1-2,-5 0-1,0 0 0,0 5-74,0 0-14,-5-4-3,-1 4-1,1-5-130,-11 5-25,0 0-6,0 0-1</inkml:trace>
          <inkml:trace contextRef="#ctx0" brushRef="#br0" timeOffset="108753.4933">14979 7489 1094,'0'0'97,"0"0"-77,0 0-20,0 0 0,0 0 244,0 0 46,0 0 9,10 5 1,1 0-154,5-5-31,0-5-7,0 0 0,5 1-44,1 4-8,-1-10-1,0 5-1,0 1-77,1-6-15,10 1-3</inkml:trace>
          <inkml:trace contextRef="#ctx0" brushRef="#br0" timeOffset="111662.0253">15399 7149 2113,'0'23'46,"0"-23"10,0 0 1,0 0 3,0-9-48,0-1-12,6 6 0,-1-6 0,6 1 122,-6-1 22,6 6 4,-11 4 0,10 0-67,6-5-13,-5 0-4,-1-4 0,6 4-7,0 0-1,-5 5-1,0-5 0,5 5-37,-6 5-7,1 0-2,0 4 0,-6 6-9,0-6 0,1 0 0,-6 10 0,5 10 0,-10-6 0,5-4 0,0 5 0,-6-5-20,1 0-5,0 5-2,-1-1 0,1-4-25,0 0-4,-1 5-2,6-5 0,-5-5 21,0 5 4,5-10 1,-6 5 0,6 1 21,-5-1 11,5-10-10,0-4 10,5 10 0,-5-10 0,0 9 11,6 1-3,-6-5 12,5 4 2,0-4 1,6 0 0,-6 4-11,6-9-1,10 5-1,1-5 0,-1-5-23,5 0-5,1 1-1,10-6-804,1 1-161</inkml:trace>
          <inkml:trace contextRef="#ctx0" brushRef="#br0" timeOffset="111000.94">17768 7144 1036,'0'0'92,"0"0"-73,-5-10-19,-1 1 0,6-5 257,-5 4 48,5 1 10,0 9 1,0 0-146,0 0-30,11-14-5,-1-5-2,1 5-42,10 4-9,-5 5-2,0 1 0,0-1-29,5 0-7,-5 5 0,6 0-1,-1 0-19,-5 5-4,5-5-1,1 9 0,-7-4-19,7 0 10,-6 4-10,5-4 8,-5 4-8,-5 15-11,-6 9 3,6-9 0,-1-15-32,-4 6-7,-6 3-1,0 6 0,-6-5-44,1 0-8,0 5-3,-6-5 0,0-5 20,6 0 4,-6 0 1,1-4 0,-1-1 46,0-4 8,6-5 3,5 0 0,0 0 38,0 0 8,0 0 2,0 0 0,0 0 24,0 0 5,0 0 0,0 0 1,5 0-13,6 0-2,5-5-1,5 5 0,1-5-9,-1-4-1,6 9-1,-1-5 0,1-4-30,-6 4 0,6 0-8,-6 1-822,0 4-164</inkml:trace>
          <inkml:trace contextRef="#ctx0" brushRef="#br0" timeOffset="112516.5351">18359 7224 1209,'0'0'108,"0"0"-87,0 0-21,0 0 0,0 0 168,10-4 28,6 8 7,-5-4 1,5 0-57,-5 0-11,-1 0-3,1 5 0,0-5-38,5 5-8,0 0-2,0 4 0,-6 0-34,1-4-7,-11-5-2,10 14 0,-4 5-24,4 0-5,-4 0-1,-1-5 0,-5-14-12,0 0 8,5 10-8,-5-10 0,0 0 8,0 0-8,0 14 0,0-14 0,0 0 0,0 0-21,0 0 3,0 0 1,0 0 17,0-14 0,-5 4 0,5 1 0,0 9 0,0-10 0,0-4 0,5 0 0,1-5 0,-1 5 0,0 0 0,6 4 0,-6-4 0,6 5-10,-6 4 10,6-9-8,0-1 8,-1 6 0,1 4 8,0 1-8,4 4 21,1 0 0,6 0 0,-6 4 0,5 1-3,-5 4-1,-5-4 0,5 5 0,0 4-1,0-5-1,-1 1 0,1-5 0,-5 4-7,0-4 0,-1 9-8,1-5 12,5-4-12,-5 0 0,-6 0 8,6-1-8,-11-4 0,10 5 8,1-5-8,0 0 0,-6 10 0,-5-10 0,5 0 0,6 4 0,-6 6 0,6-10 0,-1 4 0,1-4 0,0-4 0,-1 4-16,1 0 3,5 0 1,-5 0-32,5 0-7,0 9-1,0-9 0,0-5-10,0 1-2,-1-1-1,1-4 0,-5 9-70,0-5-13,5 5-4,0 0-540,0 0-109</inkml:trace>
          <inkml:trace contextRef="#ctx0" brushRef="#br0" timeOffset="113137.0314">19700 7347 1382,'0'0'61,"0"0"13,0 0-59,0 0-15,0 0 0,0 0 0,0 19 313,0 5 60,0-5 12,5 0 3,-5 0-231,6-5-45,-1 5-10,-5 0-2,0-10-52,5 5-10,-5 1-2,0 4-1,0 4-35,0 1 0,0 0 0,0 9 0,-5-10-106,0 1-22,5-5-4</inkml:trace>
          <inkml:trace contextRef="#ctx0" brushRef="#br0" timeOffset="129938.1322">18982 7333 230,'0'0'20,"0"0"-20,0 0 0,0 0 0,0 0 178,0 0 31,-6-5 7,6 5 0,0 0-115,0 0-23,0 0-5,0 0-1,0-4 1,0 4 0,0 0 0,0 0 0,0 0-15,0 0-3,0 0-1,0 0 0,0 0 18,0 0 3,0 0 1,0 0 0,0 0-8,0 0 0,0 0-1,0 0 0,0-10-15,0 10-2,-5-4-1,5 4 0,0 0 3,0 0 1,-5-15 0,-1 11 0,6 4-23,0 0-5,0 0-1,-5-5 0,5 5-8,0 0-3,0 0 0,0-10 0,0 10-2,0 0-1,0 0 0,0 0 0,-5-4-1,5 4 0,0 0 0,0 0 0,0-10-1,0 10 0,0 0 0,5-9 0,-5 9 4,11-10 0,-1 1 0,1 4 0,0 5-4,-1-5 0,1 1 0,-1-6 0,6 5-8,-5 5 10,0 0-10,5 0 10,-6-4-10,1 4 0,-11 0 0,16 4 0,-5-4 0,5 5 8,-6 0-8,6 0 0,-16-5 8,11 9-8,-1 1 8,6-6-8,-5 1-12,-11-5-7,11 9-1,-6 6-1,0-6 52,-5 5 10,0-14 3,0 15 0,6-1-20,-6 0-3,0 0-1,0 0 0,5 0-20,0 5 0,-10 0 0,5 0 0,5-5 0,-5 5 0,-5 0 0,5 0 0,0-5 0,0-4 0,-5 4 0,5-4 8,0-10-8,5 14-8,-5-14 8,0 0-12,0 0-37,0 0-8,0 0-2,0 0 0,0 0-106,0 0-22,0 0-4</inkml:trace>
        </inkml:traceGroup>
        <inkml:traceGroup>
          <inkml:annotationXML>
            <emma:emma xmlns:emma="http://www.w3.org/2003/04/emma" version="1.0">
              <emma:interpretation id="{DAB5C5E5-0672-4223-9D21-BC9A412E37A9}" emma:medium="tactile" emma:mode="ink">
                <msink:context xmlns:msink="http://schemas.microsoft.com/ink/2010/main" type="inkWord" rotatedBoundingBox="20990,14562 23225,14481 23250,15168 21015,15250"/>
              </emma:interpretation>
              <emma:one-of disjunction-type="recognition" id="oneOf19">
                <emma:interpretation id="interp95" emma:lang="en-AU" emma:confidence="0">
                  <emma:literal>lot</emma:literal>
                </emma:interpretation>
                <emma:interpretation id="interp96" emma:lang="en-AU" emma:confidence="0">
                  <emma:literal>let</emma:literal>
                </emma:interpretation>
                <emma:interpretation id="interp97" emma:lang="en-AU" emma:confidence="0">
                  <emma:literal>last</emma:literal>
                </emma:interpretation>
                <emma:interpretation id="interp98" emma:lang="en-AU" emma:confidence="0">
                  <emma:literal>Lot</emma:literal>
                </emma:interpretation>
                <emma:interpretation id="interp99" emma:lang="en-AU" emma:confidence="0">
                  <emma:literal>Let</emma:literal>
                </emma:interpretation>
              </emma:one-of>
            </emma:emma>
          </inkml:annotationXML>
          <inkml:trace contextRef="#ctx0" brushRef="#br0" timeOffset="113506.3768">20137 6822 2268,'0'0'100,"0"0"21,0 14-97,0-4-24,0-10 0,0 0 0,5 5 121,0 4 19,1 5 4,-1 5 1,11 14-61,-5-9-12,-1-5-2,1 0-1,5 4-39,0 1-8,5 4-2,-5 1 0,0-1-20,5 10-10,1-5 1,-6 0 0,-1-4-97,1-6-19,-5-4-4,5-4-705,0-1-141</inkml:trace>
          <inkml:trace contextRef="#ctx0" brushRef="#br0" timeOffset="113760.1856">20600 7092 1152,'-6'-14'51,"6"14"10,-5 9-49,5-9-12,-5 0 0,5 0 0,-11 5 340,0-5 66,-5 0 13,6 5 2,-6-1-265,0 1-54,0 0-10,0 0-3,0-1-53,-5 10-12,10 15-1,-5-10-1,5-5-22,1 0 0,-1 5 0,11 0 0,-5 0 0,5 0 0,5-5-12,0 0 4,1 0-1,4-4 0,1-1 0,5 1 0,0-5 9,0-1-10,0-4 10,0 0-10,5-4-1,1-1 0,-1 0 0,0 0 0,0-9-29,1 0-5,-1-5-2,0 5 0,1-5-122,-1-5-25,5 1-5,-4-1-839</inkml:trace>
          <inkml:trace contextRef="#ctx0" brushRef="#br0" timeOffset="114030.0753">20988 6841 1209,'0'0'108,"0"0"-87,0 0-21,0 0 0,0 0 273,-10-9 51,-1 4 9,11 5 3,0 0-167,0 0-33,-11-5-6,1 5-2,-1 0-33,6 5-7,-11 4-2,10 1 0,-4 4-54,4 5-12,-4 0-1,4 5-1,-4 4-18,-1-4 0,11 9 0,0-5 0,-5 0-9,5-4-3,5 0 0,1-1 0,-1 1-12,11 0-2,-6-5-1,6 0 0,11-10 27,-6 1 0,1-1 0,-1-4 0,0-10 0,0 5 0,1-5 0,4 1 0,-4-6-56,-1-4-7,-5 0-1,5-1 0,-5-3 0,0-1 0,-5 4 0,-1 1 0,6 5-132,-10-5-26,-1-1-6</inkml:trace>
          <inkml:trace contextRef="#ctx0" brushRef="#br0" timeOffset="114218.5402">20946 7111 2379,'-27'-5'105,"27"-4"23,-5-10-103,5 9-25,0 10 0,5 10 0,-5-10 116,0 0 19,11 9 3,5-4 1,-6 0-38,6-5-7,6-5-2,-6 5 0,10-5-40,-10 5-9,5-9-2,1 4 0,-1 0-41,0-4 0,6-1 0,-6 1 0,-5-5-148,5-1-29,1 1-6</inkml:trace>
        </inkml:traceGroup>
        <inkml:traceGroup>
          <inkml:annotationXML>
            <emma:emma xmlns:emma="http://www.w3.org/2003/04/emma" version="1.0">
              <emma:interpretation id="{AAB1AEC4-54A5-4274-9D04-B1FB855B430A}" emma:medium="tactile" emma:mode="ink">
                <msink:context xmlns:msink="http://schemas.microsoft.com/ink/2010/main" type="inkWord" rotatedBoundingBox="22702,14259 23247,15077 22769,15394 22225,14577"/>
              </emma:interpretation>
              <emma:one-of disjunction-type="recognition" id="oneOf20">
                <emma:interpretation id="interp100" emma:lang="en-AU" emma:confidence="0">
                  <emma:literal>Z</emma:literal>
                </emma:interpretation>
                <emma:interpretation id="interp101" emma:lang="en-AU" emma:confidence="0">
                  <emma:literal>z</emma:literal>
                </emma:interpretation>
                <emma:interpretation id="interp102" emma:lang="en-AU" emma:confidence="0">
                  <emma:literal>1</emma:literal>
                </emma:interpretation>
                <emma:interpretation id="interp103" emma:lang="en-AU" emma:confidence="0">
                  <emma:literal>x</emma:literal>
                </emma:interpretation>
                <emma:interpretation id="interp104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114558.5087">21462 6642 1209,'0'0'108,"0"0"-87,0 0-21,0 0 0,11 10 332,-11-10 63,0 0 12,5 5 2,11-5-232,-5 4-46,-1 1-10,6-5-1,0 0-52,0 0-11,5 0-1,1-5-1,-6 5-21,5-4-4,-5-1-1,0 0 0,-16 5-14,16 0-3,0 0-1,5 0 0,-5 0-11,0 5 0,-5-5 0,10 0 8,-5 5-8,0-5 0,0 0 0,-5 0 0,-1 4 0,-10-4 0,0 0 0,11 10 0,-6-5 8,6 4-8,-11 5 0,0-4 8,0 9-8,0-1 0,-6 6 0,1 5 0,-5 4-26,4-5-10,1 5-3,-6 10 0,6-5 11,-6-5 3,6 0 0,0 0 0,-1-5-165,1-4-33,-6-5-6,1 0-985</inkml:trace>
          <inkml:trace contextRef="#ctx0" brushRef="#br0" timeOffset="114938.9786">21776 6685 2322,'-11'19'103,"11"-19"21,0 0-100,-5 14-24,5-4 0,-5-1 0,5 5 144,0-14 23,0 0 5,0 10 0,5 4-72,-5 0-16,0 5-2,0 5-1,0-1-52,-5 6-10,-1-6-3,-4 15 0,10-5-16,0-4 0,-11 4-13,11-5 5,0 1-29,0-6-6,0-4-1,-11 0 0,11 0 44,-5 0 0,10-5 11,-5 0-3,6 1-8,-1-6 0,-5-9 0,5 5 0,11 4 0,-10-4-11,-6-5 3,10 5 0,12-1 44,-6 1 10,0-5 2,0 0 0,0-5-26,5 5-5,-5 0-1,5-4 0,0-1 39,1 0 7,-1 5 2,0-5 0,1 1-52,-1-1-12,5 0 0,-4 1 0,-1 4 0,6-5 0,-6 0 0,0 0 0,6 1-13,-1 4-6,-4-5-1,-1 5 0,0 0-12,1-5-4,4 5 0,-4 0 0,-6-5-188,-6 5-37</inkml:trace>
        </inkml:traceGroup>
      </inkml:traceGroup>
    </inkml:traceGroup>
    <inkml:traceGroup>
      <inkml:annotationXML>
        <emma:emma xmlns:emma="http://www.w3.org/2003/04/emma" version="1.0">
          <emma:interpretation id="{AD496AF5-4A40-4BB9-AD5F-053B953324EF}" emma:medium="tactile" emma:mode="ink">
            <msink:context xmlns:msink="http://schemas.microsoft.com/ink/2010/main" type="paragraph" rotatedBoundingBox="2855,17513 12020,17267 12047,18287 2883,185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8203CE-84E5-4E2B-AB2B-84FC0618FE80}" emma:medium="tactile" emma:mode="ink">
              <msink:context xmlns:msink="http://schemas.microsoft.com/ink/2010/main" type="inkBullet" rotatedBoundingBox="2860,17689 3363,17675 3377,18186 2874,18199"/>
            </emma:interpretation>
            <emma:one-of disjunction-type="recognition" id="oneOf21">
              <emma:interpretation id="interp105" emma:lang="en-AU" emma:confidence="0">
                <emma:literal>in</emma:literal>
              </emma:interpretation>
              <emma:interpretation id="interp106" emma:lang="en-AU" emma:confidence="0">
                <emma:literal>is</emma:literal>
              </emma:interpretation>
              <emma:interpretation id="interp107" emma:lang="en-AU" emma:confidence="0">
                <emma:literal>i</emma:literal>
              </emma:interpretation>
              <emma:interpretation id="interp108" emma:lang="en-AU" emma:confidence="0">
                <emma:literal>it</emma:literal>
              </emma:interpretation>
              <emma:interpretation id="interp109" emma:lang="en-AU" emma:confidence="0">
                <emma:literal>if</emma:literal>
              </emma:interpretation>
            </emma:one-of>
          </emma:emma>
        </inkml:annotationXML>
        <inkml:trace contextRef="#ctx0" brushRef="#br0" timeOffset="132077.6827">2013 10238 1152,'0'0'102,"0"0"-82,0 0-20,0 0 0,0 0 184,0 0 32,0 0 6,0 0 2,0 0-180,0 0-35,0 0-9,0 0 0,0 0-122,10 5-26,-10-5-6,16 0-1</inkml:trace>
        <inkml:trace contextRef="#ctx0" brushRef="#br0" timeOffset="131929.0847">2013 9817 403,'0'0'17,"0"0"5,0 0-22,0 10 0,-6-1 0,6-9 0,0 0 495,0 0 94,0 0 19,0 0 4,0 0-444,0 0-90,0 0-18,0 0-3,0 0-30,0 0-7,0 0 0,0 0-1,0 0-67,0 0-12,0 0-4,0 0-1152</inkml:trace>
        <inkml:trace contextRef="#ctx0" brushRef="#br0" timeOffset="132191.0575">2225 10205 288,'38'10'12,"-28"-10"4,1 4-16,5-4 0,0 5 0,5 0 0,-5-1 306,-5 1 58,5 0 12,5 4 3,-10 1-235,5-1-48,-6 1-8,1-5-3,0-1-17,-1 1-3,-10-5-1,22 5 0,-17 4-120,6-4-25,-1-5-5</inkml:trace>
      </inkml:traceGroup>
      <inkml:traceGroup>
        <inkml:annotationXML>
          <emma:emma xmlns:emma="http://www.w3.org/2003/04/emma" version="1.0">
            <emma:interpretation id="{982F746E-CFA4-4487-91D2-50A1324E10FB}" emma:medium="tactile" emma:mode="ink">
              <msink:context xmlns:msink="http://schemas.microsoft.com/ink/2010/main" type="line" rotatedBoundingBox="4153,17478 12020,17267 12047,18287 4180,18499"/>
            </emma:interpretation>
          </emma:emma>
        </inkml:annotationXML>
        <inkml:traceGroup>
          <inkml:annotationXML>
            <emma:emma xmlns:emma="http://www.w3.org/2003/04/emma" version="1.0">
              <emma:interpretation id="{D52D255C-A9B9-4385-BEF0-13ED009F498C}" emma:medium="tactile" emma:mode="ink">
                <msink:context xmlns:msink="http://schemas.microsoft.com/ink/2010/main" type="inkWord" rotatedBoundingBox="4068,17993 4564,17392 4998,17750 4503,18351"/>
              </emma:interpretation>
              <emma:one-of disjunction-type="recognition" id="oneOf22">
                <emma:interpretation id="interp110" emma:lang="en-AU" emma:confidence="0">
                  <emma:literal>K</emma:literal>
                </emma:interpretation>
                <emma:interpretation id="interp111" emma:lang="en-AU" emma:confidence="0">
                  <emma:literal>*</emma:literal>
                </emma:interpretation>
                <emma:interpretation id="interp112" emma:lang="en-AU" emma:confidence="0">
                  <emma:literal>%</emma:literal>
                </emma:interpretation>
                <emma:interpretation id="interp113" emma:lang="en-AU" emma:confidence="0">
                  <emma:literal>k</emma:literal>
                </emma:interpretation>
                <emma:interpretation id="interp114" emma:lang="en-AU" emma:confidence="0">
                  <emma:literal>H</emma:literal>
                </emma:interpretation>
              </emma:one-of>
            </emma:emma>
          </inkml:annotationXML>
          <inkml:trace contextRef="#ctx0" brushRef="#br0" timeOffset="132771.4654">3343 9969 2286,'0'0'101,"-10"9"21,4-4-98,1 4-24,0-9 0,5 0 0,0 0 107,0 0 16,-6 14 3,6-4 1,-5 4-57,5-4-11,0-10-3,11 14 0,-6 5-34,6 0-7,-1-1-2,1 1 0,-6 5-13,16-5 0,-15 5 0,4-1 0,1 1 0,0-5 0,-1 0 0,1-5 0,-6 0 0,1-4-10,4-1 2,-10-9 0,0 0-8,0 0-2,0 0 0,0 0 0,0 0 6,0-14 0,0-5 1,-5 0 0,5 5 11,-5-5 0,-1-5 0,6 5-8,0-4 8,-5 4 0,5-5 0,5 0 0,-5-4 12,6 4-1,-6 1-1,5-1 0,0 5 5,6 0 1,-11 5 0,5 0 0,6 0 4,0 4 0,-6 5 1,6 5 0,-1 5 0,6 0 0,-5 9 0,-1 0 0,6 1-21,0 8 8,0 1-8,0 0 0,0 4 11,-5 0-3,10 1 0,-5-6 0,0 6-20,0-6-4,5-4 0,-10 0-1,0 0-93,-6 0-18,0-5-4,1-4-700,-1-1-140</inkml:trace>
          <inkml:trace contextRef="#ctx0" brushRef="#br0" timeOffset="133089.8584">3673 9618 2188,'0'0'97,"0"0"20,0 0-93,0 0-24,11-4 0,-11 4 0,5-5 107,6 5 17,-1-5 3,1 0 1,0 1 0,-11 4 0,0 0 0,16 0 0,0 0-103,0 0-25,-6 4 0,6 1 0,-10 0 0,4 4 0,1 1 0,-11-1 0,0 6 0,0-1 0,5 0 0,1 0 0,-6 5-46,0-5-14,0 0-4,0 5 0,5-4 25,-5-1 5,-5 0 1,5 0 0,0-14 1,5 10 0,-5-10 0,0 14 0,0-14 32,0 0 0,0 0 10,11 9-2,-6-4 2,11 0 1,-6-5 0,12 4 0,-12-4-11,6-4 0,6 4 0,-1-5-808,0 0-153</inkml:trace>
        </inkml:traceGroup>
        <inkml:traceGroup>
          <inkml:annotationXML>
            <emma:emma xmlns:emma="http://www.w3.org/2003/04/emma" version="1.0">
              <emma:interpretation id="{85392F90-5727-4432-96A7-C2AB74F19A9B}" emma:medium="tactile" emma:mode="ink">
                <msink:context xmlns:msink="http://schemas.microsoft.com/ink/2010/main" type="inkWord" rotatedBoundingBox="5543,17774 6039,17761 6052,18238 5556,18252"/>
              </emma:interpretation>
              <emma:one-of disjunction-type="recognition" id="oneOf23">
                <emma:interpretation id="interp115" emma:lang="en-AU" emma:confidence="0">
                  <emma:literal>is</emma:literal>
                </emma:interpretation>
                <emma:interpretation id="interp116" emma:lang="en-AU" emma:confidence="0">
                  <emma:literal>i</emma:literal>
                </emma:interpretation>
                <emma:interpretation id="interp117" emma:lang="en-AU" emma:confidence="0">
                  <emma:literal>it</emma:literal>
                </emma:interpretation>
                <emma:interpretation id="interp118" emma:lang="en-AU" emma:confidence="0">
                  <emma:literal>in</emma:literal>
                </emma:interpretation>
                <emma:interpretation id="interp11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133676.4665">4711 9902 2041,'0'0'44,"-5"5"10,5-5 2,-5 9 2,-1 1-46,6-10-12,-10 5 0,10-5 0,0 0 20,0 0 3,5 9 0,6 1 0,4-1-77,1-9-15,0 5-3,0-5-800</inkml:trace>
          <inkml:trace contextRef="#ctx0" brushRef="#br0" timeOffset="133438.1897">4818 10167 2394,'0'0'106,"-11"10"22,0-1-103,1-4-25,4 4 0,6-9 0,-5 5 88,5-5 12,0 0 2,0 10 1,0 4-64,5-5-13,1 5-2,4 5-1,1-4-23,5 3 0,-5-3-12,-1 4 4,1-5-31,0-5-5,-1-4-2,1 4-762,-11-9-153</inkml:trace>
          <inkml:trace contextRef="#ctx0" brushRef="#br0" timeOffset="133855.7209">5137 9921 1720,'0'0'76,"0"0"16,0 0-73,-5 5-19,-11 0 0,10-1 0,-4-4 147,-1 0 25,0 5 6,-5 0 1,6 0-90,4 4-17,-9-9-4,4 10-1,-5-10-35,11 9-8,5-9 0,-6 5-1,1 4-23,5-9 0,-5 14 0,5-4 0,5 4 0,-5-4-10,11 4 1,-6-5 0,6 5 9,-1-4-10,1 4 10,-1-5-10,1 6 10,5-6 0,-5 1 0,5-1 0,-6 1 17,1-1-1,0 0 0,5 1 0,-11-1 4,6-4 1,-6 5 0,0-1 0,6 0-5,-6 1-2,-5-10 0,0 9 0,0-9-2,-5 10-1,-6-1 0,6 1 0,-6 4-11,1 0 10,-6-4-10,0-6 10,0 1-26,0 0-6,5 4-1,-10-4 0,0 5-44,5-10-9,0 4-1</inkml:trace>
        </inkml:traceGroup>
        <inkml:traceGroup>
          <inkml:annotationXML>
            <emma:emma xmlns:emma="http://www.w3.org/2003/04/emma" version="1.0">
              <emma:interpretation id="{46428DB2-87DD-4EB5-AB29-96C4246EA475}" emma:medium="tactile" emma:mode="ink">
                <msink:context xmlns:msink="http://schemas.microsoft.com/ink/2010/main" type="inkWord" rotatedBoundingBox="6862,17415 8215,17378 8238,18241 6885,18278"/>
              </emma:interpretation>
              <emma:one-of disjunction-type="recognition" id="oneOf24">
                <emma:interpretation id="interp120" emma:lang="en-AU" emma:confidence="0">
                  <emma:literal>old</emma:literal>
                </emma:interpretation>
                <emma:interpretation id="interp121" emma:lang="en-AU" emma:confidence="0">
                  <emma:literal>odd</emma:literal>
                </emma:interpretation>
                <emma:interpretation id="interp122" emma:lang="en-AU" emma:confidence="0">
                  <emma:literal>cold</emma:literal>
                </emma:interpretation>
                <emma:interpretation id="interp123" emma:lang="en-AU" emma:confidence="0">
                  <emma:literal>told</emma:literal>
                </emma:interpretation>
                <emma:interpretation id="interp124" emma:lang="en-AU" emma:confidence="0">
                  <emma:literal>Told</emma:literal>
                </emma:interpretation>
              </emma:one-of>
            </emma:emma>
          </inkml:annotationXML>
          <inkml:trace contextRef="#ctx0" brushRef="#br0" timeOffset="134345.0998">6154 10163 1324,'0'0'118,"0"0"-94,-16-5-24,0-5 0,16 10 253,-11-4 47,0-1 8,-5 0 3,0 5-175,6 0-34,10 0-7,-11 10-2,1 4-51,4-5-10,1 10-3,5-5 0,-5-4-29,10 9 0,6-5 0,10 10 0,0-1 0,0-4 0,-5-5-11,11 1 11,10-1-10,-5 0 10,-11 0 0,-5-4-9,11-6 9,-6 1 0,-5-10-9,-5 5 9,-11 0-10,16-4 10,0-11-13,-5 6 5,-17 0 8,1-1 0,16-4 0,-6 0 8,-16-1-8,1-3 0,-1-1 8,6 4-8,5-4 10,-11 5-2,-10-5-8,5 5 12,5 5-12,-5-5 0,-11 4 0,1 5 0,10 5-10,-5 0-2,10-4 0,-5 4 0,5 4-18,6 6-4,-6-10-1,1 0 0,-1 0-31,11 0-6,0 0-2,0 0 0,11 0-43,-1 0-9,6 0-2,6 0-819</inkml:trace>
          <inkml:trace contextRef="#ctx0" brushRef="#br0" timeOffset="134812.2354">6452 9628 1749,'-48'-5'77,"37"5"17,11 0-75,0 0-19,-10 5 0,-1 0 0,6-1 147,5-4 25,0 0 6,0 15 1,-6-6-58,12 5-11,15 5-2,0 0-1,-5 5-63,5-1-13,6 6-3,5-1 0,0 10 8,-6-5 2,1 5 0,5-5 0,5 5-38,-10-5 0,-6 0 0,11 0 0,-5-9-44,5 0-8,-6-5 0,-4-5-807,-12 0-161</inkml:trace>
          <inkml:trace contextRef="#ctx0" brushRef="#br0" timeOffset="134626.2339">6670 10110 1850,'-16'43'82,"16"-29"17,0-14-79,0 0-20,-16-4 0,5 4 0,11 0 167,0 0 29,-10 0 7,-6 0 1,-6 0-84,12 0-16,-1-5-3,-5 0-1,-10 0-52,4 5-12,22 0-1,-10 5-1,-6 0-22,5 4-4,11-9 0,0 0-8,0 0 11,0 0-11,-11 10 10,17-1-10,10 5-8,-11 1-8,-5-1-2,5 0 0,11-5 7,-5 10 2,5-4 0,-5-1 0,-6 5 1,11-10 0,0-4 0,0-5 0,-16 0-3,16 0 0,0-10 0,0 1 0,-6 4-11,1-9-2,0 5-1,-6-6 0,6-4-35,-6-4-8,0-1 0,1 0-1,10-4-130,-11 0-25,-10-5-6</inkml:trace>
          <inkml:trace contextRef="#ctx0" brushRef="#br0" timeOffset="135229.3252">7202 9969 2073,'-32'0'184,"6"0"-147,15-5-29,0 5-8,6-5 129,-6 0 25,-10 5 5,10-4 1,11 4-42,0 0-8,-26 4-2,10 1 0,16-5-70,0 0-14,-11 14-4,1 0 0,-6 1-20,16-1 0,5 5 0,-5 0 0,-5 0 0,5 0-10,21-1 1,-5 6 0,-16-10 1,5 1 0,17-1 0,9 0 0,-4-5-4,-6-4 0,-21-5 0,16 0 0,16 0-18,-5-5-4,-22-4-1,11-1 0,0-4 35,0 0 0,-11-5 0,6-5 0,-11 1-56,0-1-5,5-4-1,-5-1 0,-16-4-150,6 5-31,4-5-5,1 0-2,-11 0 92,-5 4 18,5 1 4,0-1 1,11 1 28,-17 4 6,-10-4 1,11 4 0,10-4 209,-5 9 43,-10-5 8,-1 5 1,6 5 23,5 0 5,-5 5 1,5 4 0,-11 0-24,11 5-5,16 0-1,0 0 0,-10 14-62,10 5-13,15 5-2,7-1-1,-1 6-37,6-1-7,-6 5-2,16 15 0,11-1-36,-5 10-23,-6-5 3,6 5 1,10-1-36,-11-8-7,-4-10-2,-6-1-1254</inkml:trace>
        </inkml:traceGroup>
        <inkml:traceGroup>
          <inkml:annotationXML>
            <emma:emma xmlns:emma="http://www.w3.org/2003/04/emma" version="1.0">
              <emma:interpretation id="{3BD271E1-1F0E-4552-BCD1-AE50C2811F26}" emma:medium="tactile" emma:mode="ink">
                <msink:context xmlns:msink="http://schemas.microsoft.com/ink/2010/main" type="inkWord" rotatedBoundingBox="9339,17574 11913,17170 12040,17978 9465,18382"/>
              </emma:interpretation>
              <emma:one-of disjunction-type="recognition" id="oneOf25">
                <emma:interpretation id="interp125" emma:lang="en-AU" emma:confidence="0">
                  <emma:literal>proved.</emma:literal>
                </emma:interpretation>
                <emma:interpretation id="interp126" emma:lang="en-AU" emma:confidence="0">
                  <emma:literal>proved</emma:literal>
                </emma:interpretation>
                <emma:interpretation id="interp127" emma:lang="en-AU" emma:confidence="0">
                  <emma:literal>proved,</emma:literal>
                </emma:interpretation>
                <emma:interpretation id="interp128" emma:lang="en-AU" emma:confidence="0">
                  <emma:literal>prosed.</emma:literal>
                </emma:interpretation>
                <emma:interpretation id="interp129" emma:lang="en-AU" emma:confidence="0">
                  <emma:literal>prosed</emma:literal>
                </emma:interpretation>
              </emma:one-of>
            </emma:emma>
          </inkml:annotationXML>
          <inkml:trace contextRef="#ctx0" brushRef="#br0" timeOffset="135832.6121">8576 10139 2649,'0'0'58,"0"0"12,0 0 2,0 0 4,0 0-61,0 0-15,0 0 0,5 14 0,5 0 54,-4 0 8,10 1 2,0 4 0,5-1-52,-5 6-12,0 0 0,0-1 0,-11 6 0,11-5 0,0-1 0,5 1 0,-5-5 0,-5 0 0,-6-5 0,6 0 0,-6-4-48,-5-10-13,0 0-3,0 0 0,0 0 52,0 0 12,-16-10 0,0 1 0,0-6 0,6 1 0,-6-5 0,0 0 0,0 0 0,0-9 0,-5-5 0,5 5 0,0-6 0,0 6 0,0 0 0,5-1 0,6 1 9,0 4 5,-1-4 1,6-1 0,6 6 5,-1-6 2,0 10 0,6 1 0,-1-1 0,6 0 0,-5 4 0,5 6 0,0 0-14,0 4-8,-16 5 10,16 5-10,0-1 0,0 1 0,0 4 0,0 1 0,-6 4 57,1 10 6,-11-24 1,5 14 0,-5 0-52,0 0-12,-5-4 0,0 4 0,-1-4 0,-4-1 0,-6 5 0,0-9 0,0 4-48,0-9-13,0 5-3,-5 0 0,-6-5 52,6-5 12,5 0 0,0 1 0,0-6-105,0 5-19,5-4-3,6 0-649,5-1-131</inkml:trace>
          <inkml:trace contextRef="#ctx0" brushRef="#br0" timeOffset="136289.6838">8975 9902 1900,'0'0'42,"0"10"9,5 4 1,0-5 1,1 6-42,-1 4-11,-5-5 0,11 0 0,-11 0 99,5 0 17,-5 1 4,5-1 1,-5-5-43,0-9-9,0 10-1,0-10-1,0 0-26,0 0-5,0 0 0,0 0-1,0 0-9,-10 0-2,-1-5 0,6 0 0,-1-4 1,-4-5 0,4-1 0,-4 1 0,4 0-25,6 0 0,-5-5 0,5 5 0,0-1 0,0 6 0,0-1 0,0 1 0,5 0 0,6-6 0,-11 15 0,11-4 0,-1-1 0,1 10 0,0-1 0,5 1 0,-6 5 33,6 4 2,0 0 0,0 0 0,0 0-35,0 1 0,0 3 0,5-3 0,-5-1-15,0 5 0,-5-5 0,10 0 0,-5 0-1,0-4 0,0-1 0,-5 1 0,-6-6 5,11 6 1,-5-5 0,-1-5 0,-10 0 10,0 0 12,0 0-2,16-5-1,-10-9-9,-1 0 0,0-1 0,-5-4 0,6 1 23,-6-6 2,-11 0 1,6 5 0,5-4 6,-11 4 0,0-10 1,1 10 0,-1 0-8,-5 1-1,5 3-1,-4-4 0,-7 5-14,6 9-9,6 1 12,-6 4-12,0 4-12,5 1-10,0 5-2,1 9 0,4-5-48,1 9-11,0-4-1,5 5-1,5-5-139,0 5-27,1-5-5</inkml:trace>
          <inkml:trace contextRef="#ctx0" brushRef="#br0" timeOffset="136865.8488">9390 9808 2059,'0'0'91,"0"0"19,0 0-88,0 0-22,0 0 0,0 0 0,0 0 127,0 0 21,11 9 4,-1 5 0,6-4-62,0 4-13,0 0-2,0 5-1,5-5-58,1 10-16,-1-5 0,6 0 0,-6 4 0,0-4 0,-5 0 0,0 0 0,0 0 0,-5-5 0,-1-4 0,6-1 0,-10-4 9,-6-5-9,0 0 10,0 0-10,0 0 0,0 0 0,0 0-8,0 0 8,0 0 0,0-14 0,-6 4 0,6-4 0,-5 0 0,5-5 0,-5 5 0,-1-5 0,6 0 0,-5 0 0,5 5 0,-5 0 0,5-1 24,0 1 9,0 5 2,5-1 0,-5 10-16,11-4-3,-1-6-1,1 5 0,0 1-15,5-1 8,5 5-8,-5 0 0,0 0 8,5 5-8,-5-5 0,0 4 0,5-4 0,1 0 0,-6 5 0,0 0 0,5-5 0,-5 5 0,0-5 0,-6 0 0,6 0 0,0-5 0,-5 5 0,0-5 0,-1 0 0,-4 5 0,4-4 0,-10 4 0,6-5 0,-1-4 8,-5 9-8,0 0 0,5-5 0,-5 5 8,-5-10-8,5 1 0,-5-1 11,-1 6-11,-4-6 12,-1 5-12,0 1 8,1-1-8,-1 5 0,0 0 0,6 0 0,5 0 0,-11 5 0,11-5 0,-10 9-10,4 5 1,1-4 0,5 9 0,5-5 1,1 0 0,-6 5 0,5 0 0,6 0 8,-6 0 0,6-5-9,-1 0 9,6 0-9,0 1 9,0-6-12,-5 1 12,5-6-32,5 1 1,-5-5 0,0 5 0,0-5-43,5 0-9,1 0-1,-6-5-1,0 5-131,5-5-27,0-4-5,-5 4 0</inkml:trace>
          <inkml:trace contextRef="#ctx0" brushRef="#br0" timeOffset="137276.0335">10385 9841 576,'0'0'25,"0"0"6,0 0-31,0 0 0,0 0 0,0 0 0,-5-5 348,5 5 63,0 0 13,0 0 2,-11 0-245,1 0-49,10 0-9,-11 5-3,11-5-49,-11 9-11,1-4-1,4 4-1,6-9-23,-5 15-5,5 4-1,0-5 0,0 5-14,5 0-3,6 0-1,-6-5 0,1 5-11,-1-5 0,11 0-10,-5-4 10,5-1-8,0-4 8,0-1 0,-1-4-9,1 5 9,0-10 0,0 1 0,0-1 0,0-4 0,-5-1 0,0-4 0,-1 4 8,1-9-8,-6 1 0,1-1 0,-1 0 0,-5 0-16,5-5-2,-5 0 0,0 1 0,-5-1-50,0 0-9,-1 6-3,1-6 0,-6 0-23,-5-4-5,0 4 0,6-4-1,-12 4 40,6 0 8,-5 1 1,0-1 1,5 1 59,0-1 0,-5 5 15,-1 0-3,6 5 77,0 0 16,6 4 3,-6 5 1,5 1-9,6 4-1,5 0-1,0 0 0,-6 14-31,12 0-7,4 0 0,6 5-1,-5 5-20,10 0-4,-5-1-1,11 6 0,0-1-11,-1 0-3,6 1 0,0 4 0,-5 0-6,5-5-2,-6 5 0,1 1 0,-1-6-12,1 0 0,0 1 0,-1-6-10,-4-4-80,-1-4-16,0-1-3,-5 0-755,5-5-152</inkml:trace>
          <inkml:trace contextRef="#ctx0" brushRef="#br0" timeOffset="137422.7666">11162 9992 2649,'0'0'117,"0"0"25,0 0-114,0 0-28,0 0 0,0 0 0,0 0 57,0 0 6,0 0 1,0 0 0,0 0-145,0 0-29,0 0-6,0-9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36:42.84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E6A0CD-000F-43D5-B4E5-F31E0E7BB4FA}" emma:medium="tactile" emma:mode="ink">
          <msink:context xmlns:msink="http://schemas.microsoft.com/ink/2010/main" type="writingRegion" rotatedBoundingBox="844,5011 18096,4331 18205,7092 953,7771"/>
        </emma:interpretation>
      </emma:emma>
    </inkml:annotationXML>
    <inkml:traceGroup>
      <inkml:annotationXML>
        <emma:emma xmlns:emma="http://www.w3.org/2003/04/emma" version="1.0">
          <emma:interpretation id="{B1E2237F-D753-4E36-9665-A2CA34947B39}" emma:medium="tactile" emma:mode="ink">
            <msink:context xmlns:msink="http://schemas.microsoft.com/ink/2010/main" type="paragraph" rotatedBoundingBox="913,5008 18096,4331 18142,5490 959,6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6360DB-7E7E-4F39-B520-A671EAC653CD}" emma:medium="tactile" emma:mode="ink">
              <msink:context xmlns:msink="http://schemas.microsoft.com/ink/2010/main" type="inkBullet" rotatedBoundingBox="917,5097 1343,5081 1373,5848 947,5865"/>
            </emma:interpretation>
            <emma:one-of disjunction-type="recognition" id="oneOf0">
              <emma:interpretation id="interp0" emma:lang="en-AU" emma:confidence="0">
                <emma:literal>a)</emma:literal>
              </emma:interpretation>
              <emma:interpretation id="interp1" emma:lang="en-AU" emma:confidence="0">
                <emma:literal>a</emma:literal>
              </emma:interpretation>
              <emma:interpretation id="interp2" emma:lang="en-AU" emma:confidence="0">
                <emma:literal>a))</emma:literal>
              </emma:interpretation>
              <emma:interpretation id="interp3" emma:lang="en-AU" emma:confidence="0">
                <emma:literal>as</emma:literal>
              </emma:interpretation>
              <emma:interpretation id="interp4" emma:lang="en-AU" emma:confidence="0">
                <emma:literal>al)</emma:literal>
              </emma:interpretation>
            </emma:one-of>
          </emma:emma>
        </inkml:annotationXML>
        <inkml:trace contextRef="#ctx0" brushRef="#br0">160 8 1328,'0'0'59,"-6"-5"12,-4 0-57,-1 5-14,11 0 0,-11 5 0,6-5 96,-11 5 17,5 0 3,1 4 1,-1 1-54,6 4-11,-11-5-3,5 1 0,6 4-25,0 0-6,-6 0-1,6 0 0,-1 1-9,6 4-8,-5 4 12,5-4-12,0 0 12,5-5-4,-5 10 0,11-10-8,0 0 21,-11 0-2,5-4-1,6-5 0,-11-5-6,10 4-2,1-8 0,5 4 0,-6-5-2,-4-5 0,4 1 0,1-5 0,-6 0 0,1-1 0,-1-3 0,6-1 0,-1-5-8,-10 5 0,6 0 0,4 5 8,-10-5 0,6 9-8,-6 1 12,0 0-4,-6-1-8,6 10-14,0 0 3,0 0 1,0 0 59,0 0 12,0 0 3,0 0 0,6 14-64,-1 0 0,-5 1-9,5 4 0,6-5 9,0 9 0,-6-4 0,6 0 0,-6-4 0,11-1 0,-11 0 0,6 0 0,-6-4-8,6-1 0,-1 5 0,1-4 0,-11-10-34,0 0-6,0 0-2,11 9 0,-6 1-162,-5-10-33</inkml:trace>
        <inkml:trace contextRef="#ctx0" brushRef="#br0" timeOffset="244.4087">192-181 1670,'0'-24'74,"5"19"15,-5 5-71,11-5-18,-6 5 0,-5 0 0,11 0 139,-1 10 24,1-1 5,5 10 0,5 0-40,0 5-8,-10 0-1,10 4-1,-5 0-44,-5 1-9,0 9-1,5-1-1,-11-8-27,6 9-6,-1 0-1,1-1 0,-11-3-16,0-1-3,0 0-1,5 0 0,-10 0-9,5-5 0,-11 5-12,6-9 12,0 0-104,-6 4-14,6 1-2,-6-6-1113</inkml:trace>
      </inkml:traceGroup>
      <inkml:traceGroup>
        <inkml:annotationXML>
          <emma:emma xmlns:emma="http://www.w3.org/2003/04/emma" version="1.0">
            <emma:interpretation id="{10E96A76-8923-45DC-9BFE-4D1F2B86FF5B}" emma:medium="tactile" emma:mode="ink">
              <msink:context xmlns:msink="http://schemas.microsoft.com/ink/2010/main" type="line" rotatedBoundingBox="2250,4955 18096,4331 18142,5490 2295,6115"/>
            </emma:interpretation>
          </emma:emma>
        </inkml:annotationXML>
        <inkml:traceGroup>
          <inkml:annotationXML>
            <emma:emma xmlns:emma="http://www.w3.org/2003/04/emma" version="1.0">
              <emma:interpretation id="{739BCE34-4CA8-4FBD-90D8-F18E48740CB2}" emma:medium="tactile" emma:mode="ink">
                <msink:context xmlns:msink="http://schemas.microsoft.com/ink/2010/main" type="inkWord" rotatedBoundingBox="2258,5159 2788,5138 2821,5976 2291,5997"/>
              </emma:interpretation>
              <emma:one-of disjunction-type="recognition" id="oneOf1">
                <emma:interpretation id="interp5" emma:lang="en-AU" emma:confidence="0">
                  <emma:literal>If</emma:literal>
                </emma:interpretation>
                <emma:interpretation id="interp6" emma:lang="en-AU" emma:confidence="0">
                  <emma:literal>if</emma:literal>
                </emma:interpretation>
                <emma:interpretation id="interp7" emma:lang="en-AU" emma:confidence="0">
                  <emma:literal>'f</emma:literal>
                </emma:interpretation>
                <emma:interpretation id="interp8" emma:lang="en-AU" emma:confidence="0">
                  <emma:literal>1f</emma:literal>
                </emma:interpretation>
                <emma:interpretation id="interp9" emma:lang="en-AU" emma:confidence="0">
                  <emma:literal>tf</emma:literal>
                </emma:interpretation>
              </emma:one-of>
            </emma:emma>
          </inkml:annotationXML>
          <inkml:trace contextRef="#ctx0" brushRef="#br0" timeOffset="2241.6584">1368-25 1152,'0'0'102,"0"0"-82,-11-10-20,6 6 0,-6 4 154,11 0 26,0 0 6,0 0 1,0 0-43,0 0-8,0 0-1,0 0-1,0 14-54,-5 0-12,0 5-1,5 5-1,5-10-23,0 9-5,-5 1-1,6 4 0,4 1-21,1-6-5,-6 11-1,6-1 0,-11-10-10,11 6 0,-6-6-10,6 1 10,-1 0-68,1-1-7,-6-4-1,6-5-1,-1-4-138,6-5-27</inkml:trace>
          <inkml:trace contextRef="#ctx0" brushRef="#br0" timeOffset="2750.558">1474 448 864,'0'0'76,"0"0"-60,0 0-16,0 0 0,0 0 219,0 0 41,0 0 8,0-10 1,0 6-89,0-6-19,11 5-3,5-4-1,-5 4-65,5 1-14,5-1-2,0 0-1,11 0-65,-5 1-10,-6-1 0,11 0-12,5 5-129,-5-5-26,37-9-5,-15 0 0</inkml:trace>
          <inkml:trace contextRef="#ctx0" brushRef="#br0" timeOffset="2605.2425">1639 88 1152,'0'0'51,"0"0"10,0 0-49,0 0-12,0 0 0,0 0 0,0 0 222,0 0 42,0 0 8,0 0 1,0 0-124,0 0-25,0 0-4,0 0-2,6-4-42,-1-6-9,0 1-2,1-1 0,-1 1-30,-5-1-7,0 10 0,5-9-1,-5-1-15,0 10-4,6-9 0,-6-1 0,0-9-8,0 5 0,0 5 9,-6-5-9,1-1 0,-6 1 0,6 5 0,0-1 0,-1-4 0,-10 5-20,6-1 4,-1 5 1,-5 1 15,6-1-12,-1 5 12,-5 0-12,16 0 3,-16 9 1,11 1 0,-1-1 0,1 6 17,0-1 4,5 5 1,0 4 0,0 1-35,0 4-7,5 6-2,0-1 0,1 0 48,4 5 10,1 4 1,5 6 1,-11-6-50,6 5-11,10-4-1,-16 0-1,6-6 21,0-8 4,-1-1 8,1 1-13,0-1-40,-1-4-8,1-1-2,0-4 0,-11 0-134,10 0-27,-10-5-6,0-4-1</inkml:trace>
        </inkml:traceGroup>
        <inkml:traceGroup>
          <inkml:annotationXML>
            <emma:emma xmlns:emma="http://www.w3.org/2003/04/emma" version="1.0">
              <emma:interpretation id="{5260AC2A-B326-4FDC-9269-E828F743F76C}" emma:medium="tactile" emma:mode="ink">
                <msink:context xmlns:msink="http://schemas.microsoft.com/ink/2010/main" type="inkWord" rotatedBoundingBox="3543,5326 4668,5282 4686,5748 3561,5792"/>
              </emma:interpretation>
              <emma:one-of disjunction-type="recognition" id="oneOf2">
                <emma:interpretation id="interp10" emma:lang="en-AU" emma:confidence="0">
                  <emma:literal>his</emma:literal>
                </emma:interpretation>
                <emma:interpretation id="interp11" emma:lang="en-AU" emma:confidence="0">
                  <emma:literal>nis</emma:literal>
                </emma:interpretation>
                <emma:interpretation id="interp12" emma:lang="en-AU" emma:confidence="0">
                  <emma:literal>His</emma:literal>
                </emma:interpretation>
                <emma:interpretation id="interp13" emma:lang="en-AU" emma:confidence="0">
                  <emma:literal>Nis</emma:literal>
                </emma:interpretation>
                <emma:interpretation id="interp14" emma:lang="en-AU" emma:confidence="0">
                  <emma:literal>sis</emma:literal>
                </emma:interpretation>
              </emma:one-of>
            </emma:emma>
          </inkml:annotationXML>
          <inkml:trace contextRef="#ctx0" brushRef="#br0" timeOffset="3239.2327">2677 263 1440,'-10'15'128,"-1"-6"-103,0-14-25,6-4 0,0-1 172,5 1 28,-11-1 7,11 1 1,0 9-86,0 0-17,0 0-3,0 0-1,0 0-61,0 0-13,0 0-3,-5 9 0,5 10-16,5-4-8,-5-1 0,0 5 8,11-5-8,-11 0 0,5 0 0,0 0 0,-5 1 0,6-1 0,-6-14 0,0 9 0,0-9 0,0 0 0,0 10 0,0-10 0,0 0 0,0 0 0,0 0 0,0 0 0,0 0 27,0-19 3,0 5 1,0-5 0,0 5-31,0-5 0,5 0 0,-5-5 0,0 10 28,5-5 5,1 0 2,4 5 0,-4-10-35,-1 10 0,6 0 0,-6 4 0,16 1 0,-15 4 0,4-4 0,1 9 0,0 0 0,5 4 0,-6 6 0,6-1 0,0 5 0,0-4 0,-5 9 0,-1 0 0,1 0 0,-6 0 0,6 0 0,10-1 0,-21-3-45,16-1-16,6 0-3,-7 0-751,1-4-149</inkml:trace>
          <inkml:trace contextRef="#ctx0" brushRef="#br0" timeOffset="3718.7283">3337-6 1864,'-5'14'41,"0"0"9,-1-4 2,1-6 0,5-4-42,0 0-10,0 10 0,0-10 0,5 9-28,1 1-8,-6-10-2,10 9-492,1-4-98</inkml:trace>
          <inkml:trace contextRef="#ctx0" brushRef="#br0" timeOffset="3565.6189">3321 235 2008,'0'0'89,"0"0"19,0 0-87,0 0-21,0-5 0,0 5 0,0 0 124,0 0 21,0 0 4,0 0 1,0 0-98,0 0-19,0 0-4,11 10-1,5 4-4,-5 5-2,-1 0 0,-4 0 0,4 0-41,1 4-8,-6 1-1,1 0-1,4-10-168,-4 0-34,10 14-6,-16-28-2</inkml:trace>
          <inkml:trace contextRef="#ctx0" brushRef="#br0" timeOffset="4020.1673">3737 50 1958,'0'0'43,"0"0"9,-6 0 1,-10-4 3,6 4-45,-6 0-11,0 0 0,0 0 0,0 0 89,0 0 16,0 4 3,0-4 1,0 5-72,5-5-14,-5 0-3,16 0-1,-10 5 36,4 4 7,6-9 2,-10 5 0,-1 0-52,11-5-12,0 9 0,5 5 0,-5-14 0,0 10-12,6 4 3,4-4 0,1 4 9,0-5 11,-1-4-3,1 4 0,5 1-8,-5-1 0,-1 1 0,1-5 0,-1 4 0,-4 1 0,-6-10 0,5 9 0,-5-9 56,0 9 7,0 6 1,-5-1 0,-6 0-52,-5 0-12,6-4 0,-6 4 0,-6-9 0,6-1 0,0-4 0,0 0 0,0 0-48,0 0-13,0-4-3,0-6-751,1 1-150</inkml:trace>
        </inkml:traceGroup>
        <inkml:traceGroup>
          <inkml:annotationXML>
            <emma:emma xmlns:emma="http://www.w3.org/2003/04/emma" version="1.0">
              <emma:interpretation id="{B00733CB-F1FA-4468-B3B6-CE8DC652E270}" emma:medium="tactile" emma:mode="ink">
                <msink:context xmlns:msink="http://schemas.microsoft.com/ink/2010/main" type="inkWord" rotatedBoundingBox="5207,5362 7316,5279 7341,5916 5233,5999"/>
              </emma:interpretation>
              <emma:one-of disjunction-type="recognition" id="oneOf3">
                <emma:interpretation id="interp15" emma:lang="en-AU" emma:confidence="0">
                  <emma:literal>even,</emma:literal>
                </emma:interpretation>
                <emma:interpretation id="interp16" emma:lang="en-AU" emma:confidence="0">
                  <emma:literal>even</emma:literal>
                </emma:interpretation>
                <emma:interpretation id="interp17" emma:lang="en-AU" emma:confidence="0">
                  <emma:literal>even)</emma:literal>
                </emma:interpretation>
                <emma:interpretation id="interp18" emma:lang="en-AU" emma:confidence="0">
                  <emma:literal>every</emma:literal>
                </emma:interpretation>
                <emma:interpretation id="interp19" emma:lang="en-AU" emma:confidence="0">
                  <emma:literal>even;</emma:literal>
                </emma:interpretation>
              </emma:one-of>
            </emma:emma>
          </inkml:annotationXML>
          <inkml:trace contextRef="#ctx0" brushRef="#br0" timeOffset="4537.8639">4290 221 1861,'0'0'40,"-5"-5"9,0 0 2,5 5 2,0 0-42,0 0-11,0 0 0,10-4 0,1-1 126,-1 0 23,1 5 5,5-5 1,0 1-67,0-1-14,0 0-2,0 0-1,0 5-27,0-4-4,5-1-2,-5 0 0,0 1-19,-5-1-4,-11 5-1,0 0 0,10-10-14,1 6 0,-11-6 8,0-4-8,11 9 0,-6-4 11,-5 9-11,5-10 10,-10-4-10,0 5 0,-6-1 0,0 10 0,-5-5-40,6 5-3,-6 5-1,0-5 0,0 0 5,0 10 1,0-6 0,5 6 0,-5 4 17,6 0 3,-1 0 1,0 1 0,11-15 17,0 14-10,-5 5 10,5 0-8,0 0 16,5 0 4,1-1 1,4-3 0,-4-1 11,10 0 1,-6-5 1,6 1 0,0-1-26,6 1 0,-1-5 0,-5-5 0,-6 0 0,6 0 0,6-5 0,-1 5 0,0 0 0,-5 0 0,6-5 0,-12-4 0,6 4-207,0 0-46</inkml:trace>
          <inkml:trace contextRef="#ctx0" brushRef="#br0" timeOffset="5112.0293">4689 84 2052,'0'0'45,"0"0"10,0 9 1,0 0 1,11 6-45,-11-6-12,5 1 0,6 4 0,-6-5 110,6 1 20,0 4 4,-1-5 1,6 6-64,-5-1-13,0-5-2,4 5-1,1 1-38,-5-1-7,0 0-2,5 0 0,-6-9-8,1 4 0,0 1 0,-1-5 8,-10-5-8,0 0 0,0 0 0,0 0 0,0 0-18,0 0 1,0 0 0,0 0 0,6-10-3,-6-4 0,0 4 0,0-4 0,-6-5 7,1 5 1,0 0 0,5 0 0,-6 0 12,6 4 0,-5-4-10,5-5 10,0 10 0,0-6 0,0 15 0,0-9 0,0-5 14,0 14 1,0 0 0,0 0 0,0-5 8,11 5 1,5 0 1,-6 0 0,1 0-6,0 0-2,10 5 0,-5-1 0,0-4-6,0 5-2,0-5 0,10 10 0,-4-6 3,-6 1 1,5 5 0,-5-10 0,5 4-13,0-4 0,1 5 8,-6 0-8,0-1 0,0-4 0,-6 0 0,1 5 0,-11-5 0,0 0 0,0 0 0,0 0 0,0 0 0,0 0 0,0 0 0,0 0 0,0 0 0,0 0 0,-5-5-11,-6-4 11,6 0-17,-6 4 4,-10-5 1,5 6 0,5-1-2,-5 0 0,-5 5 0,5 0 0,0-5 14,5 10 0,1-5-10,-1 10 10,0-6-27,1 6-1,4-1 0,6 10 0,0 0 37,0-5 7,0 5 2,6 0 0,-1-5-10,0 1-8,6 3 12,0-3-12,-1-1 12,6-5-12,-5 1 12,5-1-12,0 1-17,5-1-11,-5 5-1,5-4-1,1-10 5,-6 5 1,5-10 0,0 5 0,0 5-174,1-5-34,-6 0-8</inkml:trace>
          <inkml:trace contextRef="#ctx0" brushRef="#br0" timeOffset="5396.9232">5440 192 691,'0'0'61,"0"0"-49,0 0-12,0 0 0,5-9 251,-5 9 47,0 0 10,0 0 1,0 0-107,0 0-22,0 0-4,0 0 0,0 0-94,0 14-18,0-14-4,6 14-1,-6 5 4,5-5 1,6 1 0,-6 4 0,-5-5-52,0 5-12,0-5 0,10 5 0,-4-10 40,-1 1 4,-5 4 2,0-14 0,0 0-22,0 0-4,0 0 0,0 0-1,0 0-1,0 0 0,0 0 0,0-14 0,-5 0-2,5-1-1,5 6 0,-5-5 0,0-5 12,5 0 2,6 0 1,-6 0 0,6 5-30,-6 0-18,6-1 2,-6 6 1,11-1 15,0 1 16,-16 9-3,16 5-1,6-1-12,-1 1 8,0 0-8,-5 9 0,5 5 0,1 0 0,4 0 0,-4 0 0,-1 0 0,0 0 0,6-5 0,-6-5-1479</inkml:trace>
          <inkml:trace contextRef="#ctx0" brushRef="#br0" timeOffset="6630.5466">6238 235 1497,'11'-9'133,"-6"-1"-106,6 5-27,0 1 0,-1 4 142,-10 0 23,0 0 5,11 4 1,5 6-18,-6-5-3,1 4-1,0 0 0,-1 6-65,-4-1-12,4 5-4,1 4 0,0 6-39,-6-1-8,-5 1-1,0 8-1,0 1-35,0-5-6,0 5-2,0-5-839,-5 0-168</inkml:trace>
        </inkml:traceGroup>
        <inkml:traceGroup>
          <inkml:annotationXML>
            <emma:emma xmlns:emma="http://www.w3.org/2003/04/emma" version="1.0">
              <emma:interpretation id="{AF94D0EF-ABD0-4247-B2DA-838A7768B8CE}" emma:medium="tactile" emma:mode="ink">
                <msink:context xmlns:msink="http://schemas.microsoft.com/ink/2010/main" type="inkWord" rotatedBoundingBox="8571,4932 10440,4859 10467,5535 8598,5609"/>
              </emma:interpretation>
              <emma:one-of disjunction-type="recognition" id="oneOf4">
                <emma:interpretation id="interp20" emma:lang="en-AU" emma:confidence="0">
                  <emma:literal>then</emma:literal>
                </emma:interpretation>
                <emma:interpretation id="interp21" emma:lang="en-AU" emma:confidence="0">
                  <emma:literal>their</emma:literal>
                </emma:interpretation>
                <emma:interpretation id="interp22" emma:lang="en-AU" emma:confidence="0">
                  <emma:literal>thein</emma:literal>
                </emma:interpretation>
                <emma:interpretation id="interp23" emma:lang="en-AU" emma:confidence="0">
                  <emma:literal>+hen</emma:literal>
                </emma:interpretation>
                <emma:interpretation id="interp24" emma:lang="en-AU" emma:confidence="0">
                  <emma:literal>the,</emma:literal>
                </emma:interpretation>
              </emma:one-of>
            </emma:emma>
          </inkml:annotationXML>
          <inkml:trace contextRef="#ctx0" brushRef="#br0" timeOffset="7113.5579">7649-91 691,'0'0'30,"0"0"7,0 0-29,0 0-8,0 0 0,0 0 0,0 0 352,0 0 70,0 0 14,0 0 2,0 0-266,11 4-54,-1-4-10,6 0-3,5 0-33,-5 0-6,-5 0-2,5 0 0,5 0-51,6 0-13,0 0 0,-1 0 0,1 5 0,-6-5 0,6 5 0,-6-5 0,0 0 32,1 0 4,-1 4 1,-5 1 0,0 5-56,0-1-11,0 1-2,-6-1-1,1 0-167,-6 1-32,-5-10-8</inkml:trace>
          <inkml:trace contextRef="#ctx0" brushRef="#br0" timeOffset="7364.635">7771-262 460,'6'-9'41,"-6"4"-33,-6 0-8,1 1 0,5 4 379,0 0 73,0 0 16,0 0 2,0 0-307,0 0-62,0 0-12,0 0-2,-5 23-26,10 6-5,6 4 0,-1-5-1,-4 0-27,-1-4-4,0 5-2,6-1 0,10 5-22,-10-5 0,-6-4 0,11 9 8,-5 0-18,-1-4-3,-4 4-1,-1-5 0,11-4-48,-11 0-10,6-6-1,0 1-682,-6-4-136</inkml:trace>
          <inkml:trace contextRef="#ctx0" brushRef="#br0" timeOffset="7988.1704">8117-390 2188,'0'0'48,"0"0"11,0 0 1,0 0 1,0 0-49,0 0-12,0 0 0,0 0 0,16 5 105,-10 5 19,-6-10 3,10 14 1,1 5-52,-1 0-9,1 0-3,0 0 0,5-5-51,-11 9-13,6 1 0,-1 0 0,1 4 54,-6 0 8,6-4 2,0 0 0,-1-5-64,6 9-15,-10-14-1,-6-14-1,5 10 27,0-1 6,-5-9 0,0 0 1,0 0-65,0 0-12,0 0-4,11-5 0,-6-9 52,6 0 12,-6 0 0,6-5 0,-11 0 0,10 0 0,-4-5 0,-1 6 0,6 8 0,-11 10 0,0 0 9,0 0-9,0 0 0,0 0 0,0 0 0,0 0-10,5 5 10,6 0 0,-6 9 0,0 0 0,6 0 0,-6 10 0,6 4 0,-6 1 0,6-6 0,0 1 0,5 0 0,0 4 0,-1 0 0,7-4 0,-1-5 0,0 5 0,-5-6 0,0 1 0,6-4 0,-1-1 0,0-5 0,0 1 0,1-10 0,-1 4 0,0 1 0,-5-5 0,6 0 0,-6-5 0,0-4 0,-1 4 0,1-9 0,0 5 0,-5-6 8,0 1 0,-6-5 0,6 0 0,-6 5 4,0-10 2,1 1 0,-6-1 0,0 1-2,-6 4 0,1 0 0,0 0 0,-1-5-4,-4 0-8,-1 6 11,0 3-11,-5 11 9,6-1-9,-1 5 0,-5 5 9,6-5-9,-1 4 0,-5 6 0,5 4 0,1-5 0,4 10-9,1-4 9,0 3-10,5 1 10,0 5 0,0-5-9,5 0 9,0 0 0,6-5 0,-6 5 0,6 0 0,5 0-9,-5-5 9,-1 5 0,1-5 0,5 0-9,0 1 9,0-6 0,0 0-9,-6-4-19,12 0-3,-6-5-1,5 0 0,-10-5-74,5 0-15,-1 1-3,1-6-1,-5 1-126,0-5-25</inkml:trace>
          <inkml:trace contextRef="#ctx0" brushRef="#br0" timeOffset="8260.7505">9171-58 460,'0'0'41,"0"0"-33,0 0-8,0 0 0,0 0 284,0 0 54,0 14 11,11 0 3,-6-5-153,0 10-31,-5-4-5,6 4-2,-1-1-70,0 1-15,1-4-2,-1-6-1,-5-9-10,5 14-3,1 0 0,-6 1 0,0-15-20,0 0-4,10-10 0,-10 10-1,0 0-35,0 0 0,0 0-15,0 0 5,0 0 43,6-9 9,-6-6 2,10 1 0,-4-5-31,4 0-5,-4-4-8,-1 4 11,-5-5-11,5 5 12,1 5-12,4-5 12,1 5 2,-6 5 1,-5 9 0,11 4 0,-6 1-2,6 0 0,-1 4 0,6 5 0,-10 1-5,4 3 0,1 1-8,5 10 12,5 4-12,-10 5-10,5-5 2,0-5 0,0-4-124,5 0-25,-5-1-5</inkml:trace>
        </inkml:traceGroup>
        <inkml:traceGroup>
          <inkml:annotationXML>
            <emma:emma xmlns:emma="http://www.w3.org/2003/04/emma" version="1.0">
              <emma:interpretation id="{0929BF4B-1A9F-4D23-976E-71BEBF21AF42}" emma:medium="tactile" emma:mode="ink">
                <msink:context xmlns:msink="http://schemas.microsoft.com/ink/2010/main" type="inkWord" rotatedBoundingBox="12279,4735 15183,4620 15212,5347 12308,5461"/>
              </emma:interpretation>
              <emma:one-of disjunction-type="recognition" id="oneOf5">
                <emma:interpretation id="interp25" emma:lang="en-AU" emma:confidence="0">
                  <emma:literal>nineteenth</emma:literal>
                </emma:interpretation>
                <emma:interpretation id="interp26" emma:lang="en-AU" emma:confidence="0">
                  <emma:literal>nutant</emma:literal>
                </emma:interpretation>
                <emma:interpretation id="interp27" emma:lang="en-AU" emma:confidence="0">
                  <emma:literal>nitinol</emma:literal>
                </emma:interpretation>
                <emma:interpretation id="interp28" emma:lang="en-AU" emma:confidence="0">
                  <emma:literal>portent</emma:literal>
                </emma:interpretation>
                <emma:interpretation id="interp29" emma:lang="en-AU" emma:confidence="0">
                  <emma:literal>nothin 1</emma:literal>
                </emma:interpretation>
              </emma:one-of>
            </emma:emma>
          </inkml:annotationXML>
          <inkml:trace contextRef="#ctx0" brushRef="#br0" timeOffset="9003.3336">11364-295 1036,'0'43'46,"-5"-34"10,5-9-45,0 0-11,0 0 0,0 0 0,0 0 222,0 0 42,0 10 9,5-1 2,-5 0-133,5 6-26,1-6-6,-1 5-1,0 10-49,1 0-9,-1 9-3,0-10 0,1 1-28,-1 4-5,0 1-2,-5-1 0,6 1-13,-1-6 0,0 1 8,-5-10-8,0 0 0,6 1 0,-6-15 0,0 0 0,0 0 0,0 0 0,0 0 0,0 0 0,0 0 0,-6-5 0,1-9-11,0 4 11,5-4-15,-6 0 5,6 0 1,-5-5 0,5-10 9,0 1-8,0 4 8,0 1-8,5-1 8,-5-4 0,6-1 0,4-4-8,-4 5 8,-1 4 0,0 0 8,1 10-8,4 9 20,-10 5 0,11-9 0,0 9 0,-1 0 10,1 9 2,0 6 0,-1 3 0,6-3-11,-5 8-1,-6 1-1,11 0 0,-11-1-10,6 1-1,-6 0-8,6-1 12,-6-4-12,1 5-13,-1 0 2,0-1 1,1-4-51,-1 0-11,-5-5-1,0-14-721,0 0-144</inkml:trace>
          <inkml:trace contextRef="#ctx0" brushRef="#br0" timeOffset="9315.3732">11742-522 1918,'0'0'85,"0"0"18,0 0-83,0 0-20,0 0 0,16-5 0,-5 5 116,-1-5 18,1 5 4,-11 0 1,0 0-60,0 0-12,0 0-3,11 10 0,5-1-15,-11 6-3,0-1-1,-5 0 0,0 5-45,0-5 0,0 0 0,0 1 0,-5-1-36,5 0-4,-5 0-1,5 0 0,-6-9 33,6-5 8,0 14 0,0-14 0,0 0-18,0 0-2,0 0 0,0 0 0,0 0 20,0 0 0,0 0-8,0 0 8,11 5 0,5-5 9,-16 0-1,16 0 0,0-5-8,5-4 10,0-1-10,1 6 10,10-6-10,-6 10-9,1-9 9,-1 4-13,1-5-119,0 1-24,-6 4-5</inkml:trace>
          <inkml:trace contextRef="#ctx0" brushRef="#br0" timeOffset="9537.2443">12173-186 1958,'0'0'43,"0"0"9,0-10 1,6 1 3,-1-1-45,6 1-11,-1 4 0,1-4 0,-1 4 156,6 0 28,-5 5 7,5-4 1,5-1-120,-5 0-23,0-4-5,6 9 0,-6-5-26,0 5-5,-1 5-1,1-5 0,0 0-53,0-5-11,-5 10-3,5-5 0,-5-5-161,-11 5-32,21-5-6,-21 5-2</inkml:trace>
          <inkml:trace contextRef="#ctx0" brushRef="#br0" timeOffset="9745.4992">12317-546 1897,'0'0'84,"0"0"17,0 0-81,0 0-20,0 0 0,0 0 0,0 0 120,0 0 20,-5 10 4,-1 4 1,12 5-29,-1 0-5,0 0-2,1 4 0,-1 1-73,6 4-14,-6-4-3,6 0-1,-6-5-18,6 4 0,-1 1 0,1 4 0,-1-4-96,-4 0-27,10-5-5,-11 4-1023</inkml:trace>
          <inkml:trace contextRef="#ctx0" brushRef="#br0" timeOffset="10048.8459">12737-593 2152,'0'0'48,"-5"5"9,0 4 3,-1-4 0,6-5-48,0 19-12,0-5 0,0 10 0,0-1 80,0 1 13,-5 4 3,5-4 1,-5 0-45,5-5-8,0 9-3,-5-4 0,-1-10-33,6 5-8,6-5 0,-6 0 0,5 0 0,-5-4 0,5 4 0,-5 0 0,5-4 0,1-1 0,-6-9 0,10 10 0,-4-6 0,4 1 0,1 5 0,0-1 0,-1-4 0,6-5 0,-5-5 0,5 0 0,0 5 0,-5 0 0,5 5 0,5-5 0,-5 0 0,0 0 0,0-5 0,0-4 0,0-5-16,-6 4-4,6 1-2,-5 9 0,0-5-202,-6 0-41</inkml:trace>
          <inkml:trace contextRef="#ctx0" brushRef="#br0" timeOffset="10264.0839">12902-498 2019,'0'0'44,"0"0"10,0 0 2,0 0 0,0 0-44,0 0-12,0 0 0,6 9 0,-6 10 124,5-5 24,0 5 4,1 0 0,-1 5-104,0-1-20,6 1-5,0 0-1,-6-1 18,6 6 4,-6-1 1,0 0 0,1 1-45,-1-5 0,0 9-12,6-10 2,-6 1-62,1-5-12,4 5-2,-4-6-685,-6 1-137</inkml:trace>
          <inkml:trace contextRef="#ctx0" brushRef="#br0" timeOffset="10575.8559">13147-281 345,'0'14'31,"0"-14"-31,0 10 0,6-1 0,-6 1 316,5 4 56,0-5 12,1 10 3,-1-4-231,0 4-47,-5-1-9,11 1-1,-11 0-38,5 0-7,1-5-2,-1 5 0,0-4-16,-5 3-3,0-18-1,6 15 0,-6-15-4,0 0-2,0 0 0,0 0 0,0 0-4,0 0-1,10-15 0,-5 6 0,1 0-3,-1-1-1,-5-9 0,0 5 0,5-10 3,-5-4 0,6 0 0,-1 4 0,-5 0 4,5 1 0,1 4 1,-6 0 0,5 0 7,0 9 0,-5 10 1,0 0 0,6-14 3,-1 9 0,-5 5 0,11 0 0,-1 10-17,1-1-3,-6 10-1,6-5 0,0-4-15,-1 4-15,6 0 3,-5 0 1,-6 10-149,11 0-31,0-5-5</inkml:trace>
          <inkml:trace contextRef="#ctx0" brushRef="#br0" timeOffset="10897.0749">13712-304 691,'0'19'61,"0"-19"-49,0 0-12,0 0 0,0 0 370,0 0 71,0 0 15,0 0 2,10 4-271,1-4-55,5-4-10,-6-1-2,6 0-44,6 0-9,-6 5-2,0-4 0,-6-6-28,6 1-5,0-1-2,0 1 0,0 9-30,-5-5 0,10 5 0,-10-5 0,5 5-25,-6-4-11,-4-6-3,4 10 0,-4-5-194,-6 5-39,10-4-8</inkml:trace>
          <inkml:trace contextRef="#ctx0" brushRef="#br0" timeOffset="11205.9724">13791-579 806,'0'0'72,"0"0"-58,0 0-14,0 0 0,0 0 357,0 0 69,0 0 14,0 10 2,6 4-254,-1 0-52,0 0-9,1-4-3,4 9-72,-4 0-14,4-1-3,-4 1-1,4 5-22,-4 0-12,4-1 12,-4 1-12,4-5 0,1 5 0,-6 4-12,6 0 3,-6-4-95,0 0-20,1-1-3,-1-4-673,0 0-136</inkml:trace>
          <inkml:trace contextRef="#ctx0" brushRef="#br0" timeOffset="11363.9103">14116-678 1497,'0'0'133,"0"0"-106,0 0-27,0 14 0,0 0 261,5 5 47,-5 0 10,11 0 2,-11 5-160,11 4-32,-6-4-7,6 14-1,-6-5-67,6 0-13,-6 0-4,6 5 0,-6 4-20,0 1-5,6 9-1,0-9 0,-6-6-38,5-3-8,1-6-2,5 0-902,-5-9-180</inkml:trace>
        </inkml:traceGroup>
        <inkml:traceGroup>
          <inkml:annotationXML>
            <emma:emma xmlns:emma="http://www.w3.org/2003/04/emma" version="1.0">
              <emma:interpretation id="{AB2A7852-CED5-47A8-B829-270922538218}" emma:medium="tactile" emma:mode="ink">
                <msink:context xmlns:msink="http://schemas.microsoft.com/ink/2010/main" type="inkWord" rotatedBoundingBox="15959,4825 16411,4808 16428,5224 15976,5242"/>
              </emma:interpretation>
              <emma:one-of disjunction-type="recognition" id="oneOf6">
                <emma:interpretation id="interp30" emma:lang="en-AU" emma:confidence="0">
                  <emma:literal>is</emma:literal>
                </emma:interpretation>
                <emma:interpretation id="interp31" emma:lang="en-AU" emma:confidence="0">
                  <emma:literal>i5</emma:literal>
                </emma:interpretation>
                <emma:interpretation id="interp32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12153.8145">15026-470 1382,'0'0'61,"0"0"13,0 0-59,0 0-15,0 0 0,0 0 0,0 0 116,0 0 21,11-5 4,0 1 1,5 4-150,-16 0-31,0 0-5,10 4-752</inkml:trace>
          <inkml:trace contextRef="#ctx0" brushRef="#br0" timeOffset="11919.9309">15133-271 2268,'-22'4'100,"22"-4"21,0 0-97,0 0-24,0 0 0,0 0 0,0 0 141,0 0 23,0 0 5,0 0 1,0 0-136,0 0-34,11 19 0,0-4 0,-1-1 0,1 0 0,-11-14 0,11 14 0,-6 10 0,0-5 0,1 0 0,-1-5 0,0 0-109,-5 5-29,6-5-6</inkml:trace>
          <inkml:trace contextRef="#ctx0" brushRef="#br0" timeOffset="12396.6617">15479-470 979,'0'0'87,"0"0"-70,0 0-17,0 0 0,0 0 197,-11 0 36,0-5 7,1 5 2,-1-4-84,0 4-17,-5 0-3,1 0-1,-7 0-71,6 4-14,-5 1-4,5 0 0,-5 4-29,5-4-7,5 0 0,0 9-1,6-5-11,-6-4 0,6 0-10,5-5 10,0 14-11,5 0 11,-5 5-12,6-5 12,4-4 0,1 4 0,5-5 0,0 6 0,-5-1 12,5-5 2,0 1 1,5-1 0,-5-4 9,0-5 1,0 5 1,0 4 0,-6-4 3,1 4 1,-6-4 0,-5-5 0,0 0-6,0 0-2,0 0 0,0 0 0,0 0-9,0 0-1,0 0-1,-5 9 0,-6 1-11,-5-5 0,0 4 0,6-9 0,-6 0-45,0 0-8,-5 0-2,5 0-769,-6 0-155</inkml:trace>
        </inkml:traceGroup>
        <inkml:traceGroup>
          <inkml:annotationXML>
            <emma:emma xmlns:emma="http://www.w3.org/2003/04/emma" version="1.0">
              <emma:interpretation id="{88052118-5511-48C3-9BE8-8D6838145336}" emma:medium="tactile" emma:mode="ink">
                <msink:context xmlns:msink="http://schemas.microsoft.com/ink/2010/main" type="inkWord" rotatedBoundingBox="16966,4375 18096,4331 18131,5222 17001,5266"/>
              </emma:interpretation>
              <emma:one-of disjunction-type="recognition" id="oneOf7">
                <emma:interpretation id="interp33" emma:lang="en-AU" emma:confidence="0">
                  <emma:literal>odd</emma:literal>
                </emma:interpretation>
                <emma:interpretation id="interp34" emma:lang="en-AU" emma:confidence="0">
                  <emma:literal>Odd</emma:literal>
                </emma:interpretation>
                <emma:interpretation id="interp35" emma:lang="en-AU" emma:confidence="0">
                  <emma:literal>ocld</emma:literal>
                </emma:interpretation>
                <emma:interpretation id="interp36" emma:lang="en-AU" emma:confidence="0">
                  <emma:literal>0cld</emma:literal>
                </emma:interpretation>
                <emma:interpretation id="interp37" emma:lang="en-AU" emma:confidence="0">
                  <emma:literal>0dd</emma:literal>
                </emma:interpretation>
              </emma:one-of>
            </emma:emma>
          </inkml:annotationXML>
          <inkml:trace contextRef="#ctx0" brushRef="#br0" timeOffset="12884.7584">16235-338 1324,'-6'-33'59,"1"29"12,0-1-57,-6 0-14,6 0 0,-6 5 0,6-4 261,-6-1 50,6 5 9,5 0 3,0 0-171,-11 5-35,0-1-6,11-4-2,-10 5-87,4 5-22,1 13 0,0-4 0,5-5 0,0 5 0,5 0 0,0 5 0,6-5 0,0 4 0,-1 1 0,1 0 0,0-5 0,5-5 0,-6-5 0,1-4 0,0 0 0,-1-5 0,-10 0 0,11 0 0,5 0 0,-16 0 0,0 0 0,5-10 0,0 1 0,1-5 0,-6 4 0,0 10 0,0-14 27,0-5 1,-11 5 0,0-5 0,1-5-45,-6 10-9,0 0-2,5 0 0,-5 0 28,-5-1 0,5-4 0,-5 10 0,5 0-56,0 4-7,0 0-1,5-4 0,1 4 0,-1 0 0,6 0 0,5 5 0,0 0-45,0 0-10,0 0-1,0 0-835</inkml:trace>
          <inkml:trace contextRef="#ctx0" brushRef="#br0" timeOffset="13264.3744">16639-267 1382,'0'0'123,"0"0"-99,0 0-24,-5 0 0,-6-9 238,0 4 42,6 1 9,-6-6 2,1 1-126,-1 4-25,1 0-4,-6 0-2,0 1-77,5 4-15,-5 4-3,5 1-1,-5-10-23,0 10-5,6 5-1,-1-1 0,0 5-9,6-4 0,0 9 0,0-5 0,5 5 0,0 0 0,0-5-8,5 5 8,5-5-12,-4 0 3,-1 5 0,11-5 0,-5-4-9,-1-1-2,1-4 0,5-5 0,0 5-7,-5-10-1,5-4-1,0-6 0,0 6-15,-1-1-2,-4-4-1,0 0 0,-1-5-141,-4-5-28</inkml:trace>
          <inkml:trace contextRef="#ctx0" brushRef="#br0" timeOffset="13371.9565">16437-749 1152,'0'0'102,"0"0"-82,0 0-20,0 0 0,0 0 225,0 0 41,-6 9 8,6 6 2,6-1-100,-6 5-20,10 0-4,-4 4-1,4 1-60,1 4-12,5 1-3,0 4 0,0-5-21,5 1-5,1-1-1,-1 0 0,5 5-49,-10-4 0,6-1-9,-1-9 1,0-5 8,-5 1 0,-5-1 0,5 9-8,0-4-219,0-5-43,-6 5-9</inkml:trace>
          <inkml:trace contextRef="#ctx0" brushRef="#br0" timeOffset="13868.2209">16793-953 288,'0'0'25,"-16"-4"-25,6 4 0,10 0 0,0 0 395,0 0 73,0 0 16,0 0 2,0 14-254,0 10-50,10-6-10,-4 11-3,4-1-46,1 5-10,10 5-1,1 5-1,-1-5-56,6 4-11,-1 1-3,1 9 0,-1 0-14,1 0-3,0 0-1,-1 5 0,1-15-23,-6 6 0,6-1-10,-1-4 10,-4-1-204,-1-4-33</inkml:trace>
          <inkml:trace contextRef="#ctx0" brushRef="#br0" timeOffset="13688.0583">17012-276 2314,'0'0'103,"0"0"21,0 0-100,0 0-24,0 0 0,-11-9 0,11-1 156,-5 1 27,-6-1 5,6 1 0,-1-1-97,-4 1-20,-1 4-4,6 0-1,-11 5-40,5 0-8,1 5-2,4 0 0,-10-5-8,11 9-8,-6 1 9,1-1-9,-1 10 0,6-5 0,5 5 0,0-5-10,0 1 0,5 3 0,0-3 0,1-1 0,-1 5-6,6-5-2,-1 0 0,1-4 0,5-6-6,0 1 0,0 0-1,5-5 0,-5-5-6,0 5-1,0-9 0,0-1 0,-5-4-6,5-5-2,-6 0 0,1 0 0,-1-4-20,1-1-4,-6-4 0,1-1-739,-6 1-147</inkml:trace>
        </inkml:traceGroup>
      </inkml:traceGroup>
    </inkml:traceGroup>
    <inkml:traceGroup>
      <inkml:annotationXML>
        <emma:emma xmlns:emma="http://www.w3.org/2003/04/emma" version="1.0">
          <emma:interpretation id="{3995A501-92A9-4107-8E1C-DC5F11A840CF}" emma:medium="tactile" emma:mode="ink">
            <msink:context xmlns:msink="http://schemas.microsoft.com/ink/2010/main" type="paragraph" rotatedBoundingBox="923,6859 1488,6859 1488,7753 923,7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E0EA88-08E2-4E22-B4E3-D0258CDC850D}" emma:medium="tactile" emma:mode="ink">
              <msink:context xmlns:msink="http://schemas.microsoft.com/ink/2010/main" type="inkBullet" rotatedBoundingBox="1278,6770 1739,7578 1287,7836 825,7028"/>
            </emma:interpretation>
            <emma:one-of disjunction-type="recognition" id="oneOf8">
              <emma:interpretation id="interp38" emma:lang="en-AU" emma:confidence="0">
                <emma:literal>on</emma:literal>
              </emma:interpretation>
              <emma:interpretation id="interp39" emma:lang="en-AU" emma:confidence="0">
                <emma:literal>o</emma:literal>
              </emma:interpretation>
              <emma:interpretation id="interp40" emma:lang="en-AU" emma:confidence="0">
                <emma:literal>not</emma:literal>
              </emma:interpretation>
              <emma:interpretation id="interp41" emma:lang="en-AU" emma:confidence="0">
                <emma:literal>for</emma:literal>
              </emma:interpretation>
              <emma:interpretation id="interp42" emma:lang="en-AU" emma:confidence="0">
                <emma:literal>so</emma:literal>
              </emma:interpretation>
            </emma:one-of>
          </emma:emma>
        </inkml:annotationXML>
        <inkml:trace contextRef="#ctx0" brushRef="#br0" timeOffset="17437.4196">-11 1697 2091,'0'0'46,"0"0"10,0-9 1,0-1 2,0 10-47,0 0-12,0-9 0,0 9 0,0 0 85,0 0 15,0 0 4,0 0 0,0 14-52,0 5-9,11-5-3,-6 5 0,6 0-23,0 0-5,-6 0 0,0 4-1,6 1-11,-6 0 0,6-1 0,-6 6 8,6-6-8,-11-4 0,10 5 0,-10-10 0,6 5 0,-6-19 0,0 0 0,0 0 0,0 0-16,0 0 5,0 0 1,0 0 0,0 0 10,0 0 0,0-9-9,0-1 9,0 1 0,0-6 0,0 1-9,0 0 9,0 5 0,0-10 0,5 4 0,0 1 0,-5 5 0,11-5 0,-11 4 0,5 1 0,-5 9 0,6-5 11,-1 0-11,6 5 10,-11 0-1,0 0 0,10-5 0,6 10 0,-16-5-1,11 5 0,-11-5 0,16 9 0,-5 1-8,-6-1 10,0 5-10,6 1 10,-6-6-10,-5-9 10,11 14-10,-11 1 10,0-1 2,0 5 0,0-5 0,0-5 0,0-9-12,-11 15 0,1-1 0,4 0-11,1-5 11,0 1 8,-17-5-8,12-1 11,4-4-11,-10 0 8,0 0-8,6-4 8,-1-1-26,-10-5-6,10 1 0,6-1-1,-11 1-40,5 0-8,1-6-2,-1-4-677,6 5-135</inkml:trace>
        <inkml:trace contextRef="#ctx0" brushRef="#br0" timeOffset="17678.847">245 1631 576,'0'0'51,"5"-10"-41,6 6-10,-11-6 0,10 1 258,-4-1 50,15 1 9,-16-1 3,6 1-120,0 9-23,15-5-5,-15 5 0,-11 0-70,16 9-14,0 10-2,-5 0-1,10 0-17,-16 0-3,11 5-1,5 0 0,-5-1-21,-5 10-5,0 5-1,-1 0 0,-4 0-19,4 4-4,-10 1-1,11-5 0,-6 4-5,1 1-8,-6 0 11,0 4-11,-6-5 13,6-4-4,-5 0-1,0 5 0,-1-5-108,-4-5-23,4 5-4,-10-15-1</inkml:trace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37:29.91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ED9CAE-D269-4AEA-9181-3E48ADDF5D2E}" emma:medium="tactile" emma:mode="ink">
          <msink:context xmlns:msink="http://schemas.microsoft.com/ink/2010/main" type="writingRegion" rotatedBoundingBox="2177,6961 24401,6120 24777,16047 2553,16887"/>
        </emma:interpretation>
      </emma:emma>
    </inkml:annotationXML>
    <inkml:traceGroup>
      <inkml:annotationXML>
        <emma:emma xmlns:emma="http://www.w3.org/2003/04/emma" version="1.0">
          <emma:interpretation id="{40CAF24E-2A49-4341-BF96-BDE775268CA6}" emma:medium="tactile" emma:mode="ink">
            <msink:context xmlns:msink="http://schemas.microsoft.com/ink/2010/main" type="paragraph" rotatedBoundingBox="2760,6788 19576,6690 19585,8131 2769,8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0E3474-632E-40C4-A6C3-87521DB7758D}" emma:medium="tactile" emma:mode="ink">
              <msink:context xmlns:msink="http://schemas.microsoft.com/ink/2010/main" type="line" rotatedBoundingBox="2760,6788 19576,6690 19585,8131 2769,8228"/>
            </emma:interpretation>
          </emma:emma>
        </inkml:annotationXML>
        <inkml:traceGroup>
          <inkml:annotationXML>
            <emma:emma xmlns:emma="http://www.w3.org/2003/04/emma" version="1.0">
              <emma:interpretation id="{A1AA3BDC-EFF9-4676-9E6F-4711BA85D29F}" emma:medium="tactile" emma:mode="ink">
                <msink:context xmlns:msink="http://schemas.microsoft.com/ink/2010/main" type="inkWord" rotatedBoundingBox="2761,6915 3730,6909 3734,7598 2765,7603"/>
              </emma:interpretation>
              <emma:one-of disjunction-type="recognition" id="oneOf0">
                <emma:interpretation id="interp0" emma:lang="en-AU" emma:confidence="0">
                  <emma:literal>Let</emma:literal>
                </emma:interpretation>
                <emma:interpretation id="interp1" emma:lang="en-AU" emma:confidence="0">
                  <emma:literal>her</emma:literal>
                </emma:interpretation>
                <emma:interpretation id="interp2" emma:lang="en-AU" emma:confidence="0">
                  <emma:literal>he</emma:literal>
                </emma:interpretation>
                <emma:interpretation id="interp3" emma:lang="en-AU" emma:confidence="0">
                  <emma:literal>let</emma:literal>
                </emma:interpretation>
                <emma:interpretation id="interp4" emma:lang="en-AU" emma:confidence="0">
                  <emma:literal>het</emma:literal>
                </emma:interpretation>
              </emma:one-of>
            </emma:emma>
          </inkml:annotationXML>
          <inkml:trace contextRef="#ctx0" brushRef="#br0">5 0 990,'0'0'44,"0"0"8,0 0-41,0 0-11,0 0 0,0 0 0,0 0 115,0 0 21,0 0 4,0 0 0,0 9-56,6 10-11,-1-4-2,-5 3-1,5 1-10,-5 5-1,6 0-1,-6-1 0,5 6-46,-5 4-12,0-5 0,11 10 0,-11 0 0,0 0 0,0 0 0,0-1 0,0-3 0,0-1 0,0 0 0,0-10 0,0 1 0,0-5 0,0-5 0,-11-4 0,11-1 0,0-9 0,0 0 0,0 0 0,0 0 26,-5-14 3,-1 0 1,1-5 0,0 5-15,-1-1-3,1-3-1,5 3 0,0 1 9,0 5 3,0-1 0,0 10 0,5-9 14,6 4 3,-11 5 1,11-5 0,5 5-14,-6 5-3,1 0-1,5 4 0,-5 1 9,5-1 3,-6 5 0,6-4 0,0 4-5,5 0-1,-15 0 0,10 1 0,-6-6-46,1 1-10,0-1-1,-11 5-1,16-4-31,-6-6-7,-10-4-1,16 5 0,-5 0-144,-1-5-30</inkml:trace>
          <inkml:trace contextRef="#ctx0" brushRef="#br0" timeOffset="393.1114">250 303 1486,'0'0'32,"0"0"8,0 0 0,0 0 3,11 0-35,-11 0-8,0 0 0,0 0 0,16 4 109,-6 1 20,6 5 4,-5-10 1,5 4-35,-5-4-7,5 5-2,-6 0 0,1-5-29,0 0-5,5 5-2,-6-5 0,6 0-32,0 0-6,-5 0-2,-1 0 0,-4-5 14,4 5 2,1-5 1,-11 5 0,0 0-76,0-9-15,5-1-4,-5 1 0,0-5 40,-5 4 7,5-4 1,-11 4 1,1 1-13,4 4-2,-4-4-1,4-1 0,-4 1 11,-11 4 3,10 0 0,-5 5 0,5-4 17,-5-1 0,6 5 0,-6 5 0,10-1 0,-4 1-8,-1 5 8,-5-6 0,5 6 0,6 4 17,5-5-3,-5 10-1,0-4 8,-1 3 2,12 1 0,-1 5 0,5 0 7,-4 4 2,4-4 0,6 4 0,0-4-2,6-5 0,-6 4 0,0-4 0,0 0-15,5-5-3,5-4-1,-4-1 0,-1 1-11,0-5 0,1-5 0,-6 0 0,5 0-33,-5-5-9,0 0-2,0-4 0,0-1-145,-6 1-30,12-20-5,-12 10-625</inkml:trace>
          <inkml:trace contextRef="#ctx0" brushRef="#br0" timeOffset="580.9898">676 284 1497,'0'0'66,"0"0"14,0 0-64,0 0-16,0 0 0,5 14 0,-5-14 134,0 0 23,11 5 5,0 4 1,-1-4-56,6 0-11,-5-1-3,5-4 0,0-4-23,0 4-5,0 0-1,0-5 0,0 0-51,0 5-13,-6-5 0,6 1 0,0-6-18,-5 1-6,0 4-2,-1-4 0,1-1-184,0 1-37,-1-10-7,-10 19-2</inkml:trace>
          <inkml:trace contextRef="#ctx0" brushRef="#br0" timeOffset="760.6634">745-38 1605,'0'0'71,"0"0"15,0 0-69,-10 10-17,10-10 0,-6 14 0,6-5 146,6 5 26,-12 1 4,12 4 2,-1 4-53,0 1-10,1 4-3,4 5 0,6 0-49,0 1-11,-5 3-1,5 6-1,0 0-29,0-1-5,5 1-2,0-5 0,1-1-119,4-3-24,1-6-5</inkml:trace>
        </inkml:traceGroup>
        <inkml:traceGroup>
          <inkml:annotationXML>
            <emma:emma xmlns:emma="http://www.w3.org/2003/04/emma" version="1.0">
              <emma:interpretation id="{49A04BC7-B4B2-44C5-8F1F-CF1BA73B7128}" emma:medium="tactile" emma:mode="ink">
                <msink:context xmlns:msink="http://schemas.microsoft.com/ink/2010/main" type="inkWord" rotatedBoundingBox="4567,7013 6548,7002 6555,8207 4574,8218"/>
              </emma:interpretation>
              <emma:one-of disjunction-type="recognition" id="oneOf1">
                <emma:interpretation id="interp5" emma:lang="en-AU" emma:confidence="0">
                  <emma:literal>next</emma:literal>
                </emma:interpretation>
                <emma:interpretation id="interp6" emma:lang="en-AU" emma:confidence="0">
                  <emma:literal>net,</emma:literal>
                </emma:interpretation>
                <emma:interpretation id="interp7" emma:lang="en-AU" emma:confidence="0">
                  <emma:literal>next,</emma:literal>
                </emma:interpretation>
                <emma:interpretation id="interp8" emma:lang="en-AU" emma:confidence="0">
                  <emma:literal>need,</emma:literal>
                </emma:interpretation>
                <emma:interpretation id="interp9" emma:lang="en-AU" emma:confidence="0">
                  <emma:literal>nee,</emma:literal>
                </emma:interpretation>
              </emma:one-of>
            </emma:emma>
          </inkml:annotationXML>
          <inkml:trace contextRef="#ctx0" brushRef="#br0" timeOffset="1286.3053">1826 326 403,'0'0'17,"0"0"5,-11-4-22,11 4 0,0 0 0,0 0 0,0 0 350,-5 0 66,5 0 12,0 0 4,0 0-252,-6 4-51,6 6-9,6 4-3,-6 0-85,5 5-16,0 0-4,1 0-1,4 5 6,-10-1 2,11-4 0,-6 0 0,1 0-19,-1 0 0,0-5 8,-5 0-8,0-4 0,0-10 0,0 0 8,0 0-8,0 0 36,0 0 4,0 0 1,0 0 0,6-10-69,-6-4-13,0 0-3,0-5-1,5 0 21,-5-4 4,5 4 0,-10-5 1,0 0 19,5 5 0,5 0 0,6 1 0,-1 3 8,-4-4 6,15 5 1,-10 5 0,5-5-15,-1 9 9,1-5-9,0 6 8,0 4 11,0 4 1,0 6 1,6 4 0,4 0 0,-10 0 0,5 5 0,-5 5 0,0 4-9,0-4-3,0 4 0,0-4 0,0 0-23,0-1-5,6 1-1,-1-5 0,-16-5-163,11 0-33,0 1-6</inkml:trace>
          <inkml:trace contextRef="#ctx0" brushRef="#br0" timeOffset="1573.3404">2592 76 691,'0'0'61,"-5"0"-49,-6 0-12,1 0 0,10 0 365,-11 0 71,11 0 13,-16 0 3,0 0-244,5 4-50,1 1-10,-6 0-1,5 4-59,-5-4-12,6 4-3,-1 6 0,0-6-63,1 5-10,-1 5 0,0-5-12,1 1 12,4-1 0,1 0 12,5 0-12,-5 0 0,5 1 0,0-1-15,0 0 5,5 0 10,0 0 0,1 1 0,-1-1-8,6-5 8,-1 5 0,6-4 0,0-1 0,-5 1-10,5-1 10,0 1-12,5-6 12,0 1-30,1 0 1,-1-5 0,0 5 0,-5-1-44,0-4-9,0 0-2,0 0-736,0-4-148</inkml:trace>
          <inkml:trace contextRef="#ctx0" brushRef="#br0" timeOffset="1805.715">2422 260 2188,'0'0'48,"0"0"11,0 0 1,0 0 1,-5 10-49,5-10-12,0 0 0,0 0 0,0 0 104,0 0 19,0 0 3,0 0 1,10 4-50,6 1-9,0-5-3,0 5 0,0-5-16,5 5-3,1-5-1,-1 0 0,-5 4-36,5-4-9,1 5 0,-1-5 0,0 5-34,0-5-9,-10 0-1,5 0-1,0 4-126,5-4-25,-5 5-4</inkml:trace>
          <inkml:trace contextRef="#ctx0" brushRef="#br0" timeOffset="2135.5727">2842 80 1497,'0'0'133,"0"0"-106,0 0-27,0 0 0,0 0 175,11 0 29,5 0 7,-5 5 1,-11-5-49,16 0-10,-6 0-1,6-5-1,0 5-53,6-4-10,-7-1-3,7 5 0,-6-5-58,5 5-12,-5 0-3,5-5 0,1 5 2,-6 0 0,0-4 0,-1 4 0,1 0-14,0 0 11,-5 0-11,0 0 10,-11 0-10,5 0 0,6 4 9,-11-4-9,0 0 0,0 0 0,5 10 0,0 4 8,1-4-8,-6 4 0,-6 5 8,6 0-8,-5 0 0,5-1 0,-5 6 0,5 0 0,-6-1-8,1 1 0,0 0 0,-1-1 0,6 1-19,-5 0-3,0-1-1,5-4 0,-6 5-38,6-10-8,-5 0-2,5-4 0,0-10-136,0 0-27,0 0-6</inkml:trace>
          <inkml:trace contextRef="#ctx0" brushRef="#br0" timeOffset="2504.7834">3156 90 1911,'0'0'84,"0"0"19,-10 0-83,10 0-20,-6 0 0,6 0 0,0 0 154,-10 5 26,10-5 6,-11 4 1,6 1-66,0 4-13,5-9-2,-6 15-1,-4-6-47,4 5-10,1 5-1,0 0-1,-1 0-32,1 5-6,-6-1-8,6 6 11,5-1-11,-11 1 0,6-1 0,0 0 0,-1 1-18,1-1 4,0-4 1,-1-1 0,6-4 5,-5 5 8,5-10-13,-5 5 5,5-5 8,0 1-10,0-6 10,0 0-10,0 1 10,5-1 0,-5 1 0,0-10 0,5 5 0,6-1 0,0 1 0,-1 0 8,1-5 4,0 5 2,5-5 0,0 0 0,-6 0-2,6 0 0,5-5 0,-10 5 0,5 0-3,-5 0-1,10-5 0,-5 0 0,0 5-8,-5-4 0,5 4 0,5-5 8,-5 5-26,0-5-6,0 0 0,0 5-1,-6-4-145,6-1-29,0 0-5,0 5-968</inkml:trace>
          <inkml:trace contextRef="#ctx0" brushRef="#br0" timeOffset="2714.7471">3614 639 2278,'0'0'101,"0"0"21,0 14-98,0-5-24,0 1 0,0 4 0,6 0 139,-1 5 22,0-5 5,6 10 1,-6-5-73,6 5-14,-6-1-4,6 6 0,-6 4-38,0 0-8,11 0-2,-5 0 0,0-5-28,-1 6-15,-4-1 2,4 0 0,-4 0-245,4-5-49,1 24-9,5-19-791</inkml:trace>
        </inkml:traceGroup>
        <inkml:traceGroup>
          <inkml:annotationXML>
            <emma:emma xmlns:emma="http://www.w3.org/2003/04/emma" version="1.0">
              <emma:interpretation id="{2CBDD210-6E8B-47C9-A9C1-ECAF1682D0A4}" emma:medium="tactile" emma:mode="ink">
                <msink:context xmlns:msink="http://schemas.microsoft.com/ink/2010/main" type="inkWord" rotatedBoundingBox="7457,6808 7994,6804 7999,7757 7463,7760"/>
              </emma:interpretation>
              <emma:one-of disjunction-type="recognition" id="oneOf2">
                <emma:interpretation id="interp10" emma:lang="en-AU" emma:confidence="0">
                  <emma:literal>if</emma:literal>
                </emma:interpretation>
                <emma:interpretation id="interp11" emma:lang="en-AU" emma:confidence="0">
                  <emma:literal>it</emma:literal>
                </emma:interpretation>
                <emma:interpretation id="interp12" emma:lang="en-AU" emma:confidence="0">
                  <emma:literal>its</emma:literal>
                </emma:interpretation>
                <emma:interpretation id="interp13" emma:lang="en-AU" emma:confidence="0">
                  <emma:literal>ifs</emma:literal>
                </emma:interpretation>
                <emma:interpretation id="interp14" emma:lang="en-AU" emma:confidence="0">
                  <emma:literal>i</emma:literal>
                </emma:interpretation>
              </emma:one-of>
            </emma:emma>
          </inkml:annotationXML>
          <inkml:trace contextRef="#ctx0" brushRef="#br0" timeOffset="3659.8107">4695 218 1209,'0'0'53,"0"0"12,0 0-52,0 0-13,0 0 0,0 0 0,0 0 124,0 0 23,0 0 4,0 0 1,0 0-34,0 0-6,0 0-2,0 0 0,0 0-39,5 9-8,0 5-2,1 0 0,-6-4-38,5 4-8,0 5-2,6-5 0,-11 0-13,5 5 0,1-4 0,-1-1 0,0 5 0,1-5 0,-1-5 0,0 5 0,-5-4-162,6 4-35,-6-14-7</inkml:trace>
          <inkml:trace contextRef="#ctx0" brushRef="#br0" timeOffset="3822.6669">4705 9 460,'0'0'20,"0"0"5,0 0-25,0 0 0,-5 5 0,5-5 0,0 0 336,0 0 63,0 0 12,0 0 2,0 0-299,0 0-60,0 0-12,0 0-2,0 0-75,0 0-14,11 5-3,-1 0-825</inkml:trace>
          <inkml:trace contextRef="#ctx0" brushRef="#br0" timeOffset="4200.0901">5025 137 921,'0'0'40,"0"0"10,0 0-40,0 0-10,0 0 0,0 0 0,0 0 181,0 0 35,0-9 6,0 9 2,0-10-77,0-4-15,-6 0-4,6 0 0,0-5-51,-5 0-10,0 5-3,-1-5 0,1 0-51,-5 5-13,4-5 0,1 0 0,-6 4 23,1 1 1,-6 0 1,5 5 0,-5-1-17,5 5-8,1-4 8,-1 9-8,11 0 0,-11 5 8,1 4-8,-1 1 0,6-1 0,-1 10 8,1-5-8,5 5 0,0 5 12,0 4-2,5 1-1,-5 8 0,6 1-9,4 5 12,6-1-12,0 6 12,-5 4-12,5 0 10,0 5-10,0 4 10,0-9-10,-5 0 0,5-4 0,5-11 0,-5 1-48,-6-5-1,6-9-1,-5 0 0,-6-5-167,1-5-34,-1 0-6,-5-14-2</inkml:trace>
          <inkml:trace contextRef="#ctx0" brushRef="#br0" timeOffset="4282.7273">4881 454 1267,'0'0'56,"0"0"12,0 0-55,0 0-13,0 0 0,0 0 0,0 0 198,0 0 37,0 0 7,16-5 2,-5-4-140,5 4-28,-6 0-6,12 5-1,-6-4-49,5-1-11,5 0-1,6 1-8,-5-1 0,0-5-17,-1 6 1,6-6 1,5 1-232,-5 4-46</inkml:trace>
        </inkml:traceGroup>
        <inkml:traceGroup>
          <inkml:annotationXML>
            <emma:emma xmlns:emma="http://www.w3.org/2003/04/emma" version="1.0">
              <emma:interpretation id="{F79C0BF4-2A93-47C1-8D45-BA269D7B62BF}" emma:medium="tactile" emma:mode="ink">
                <msink:context xmlns:msink="http://schemas.microsoft.com/ink/2010/main" type="inkWord" rotatedBoundingBox="8400,7018 9389,7012 9393,7629 8404,7635"/>
              </emma:interpretation>
              <emma:one-of disjunction-type="recognition" id="oneOf3">
                <emma:interpretation id="interp15" emma:lang="en-AU" emma:confidence="0">
                  <emma:literal>his</emma:literal>
                </emma:interpretation>
                <emma:interpretation id="interp16" emma:lang="en-AU" emma:confidence="0">
                  <emma:literal>nis</emma:literal>
                </emma:interpretation>
                <emma:interpretation id="interp17" emma:lang="en-AU" emma:confidence="0">
                  <emma:literal>His</emma:literal>
                </emma:interpretation>
                <emma:interpretation id="interp18" emma:lang="en-AU" emma:confidence="0">
                  <emma:literal>mis</emma:literal>
                </emma:interpretation>
                <emma:interpretation id="interp19" emma:lang="en-AU" emma:confidence="0">
                  <emma:literal>vis</emma:literal>
                </emma:interpretation>
              </emma:one-of>
            </emma:emma>
          </inkml:annotationXML>
          <inkml:trace contextRef="#ctx0" brushRef="#br0" timeOffset="4650.9594">5653 279 1958,'0'0'87,"-5"10"17,-1 4-83,1 0-21,5 5 0,5 5 0,-5-1 130,6 1 22,-1 4 4,0 1 0,0 4-68,1 0-13,-6-5-3,5 1-1,6-1-33,-6-9-6,0 0-2,-5-5 0,11-4-16,-11-1-3,0-9-1,0 0 0,0 0-10,0 0 10,0 0-10,5-19 10,-5 0-10,6-5 8,-6 1-8,5 4 8,-5-5-8,-5 1 10,-1-1-10,6 0 10,6 1-10,-1-1 10,-10 0-10,5 1 10,5 4-1,0 5 0,-5-5 0,6 4 0,-1 6 0,0 4 0,-5 5 0,0 0 0,0 0 5,0 0 1,16 0 0,-5 10 0,-6 4-15,6 5 9,5 4-9,0 6 8,0-1-8,5 1 0,-5 4 0,5 0 0,-5-5-71,0-4-19,0 0-4,6-1-1,4-9-107,1-4-22,10 4-4,0-9 0</inkml:trace>
          <inkml:trace contextRef="#ctx0" brushRef="#br0" timeOffset="5143.6884">6451 293 1958,'0'0'87,"0"0"17,0 0-83,-5 10-21,-6-1 0,6 5 0,5 1 158,-5-1 27,5 0 6,0 5 1,5 0-102,0 4-20,-5 1-4,11 0-1,-11-5-41,5 4-9,1 1-2,-1 0 0,0-5-21,1 0-5,4-5-1,-10 0 0,0-14-142,0 0-29,0 0-6</inkml:trace>
          <inkml:trace contextRef="#ctx0" brushRef="#br0" timeOffset="5195.0058">6201 66 979,'0'0'43,"0"0"9,0 0-41,0 0-11,0 0 0,0 0 0,16 0 168,-16 0 32,0 0 7,11 5 1,-1 0-232,6-1-47,0-4-9</inkml:trace>
          <inkml:trace contextRef="#ctx0" brushRef="#br0" timeOffset="5445.0615">6520 123 288,'0'0'25,"0"0"-25,0 0 0,0 0 0,0 0 255,0 0 45,0 0 10,-10 9 2,4 1-148,1-1-30,5-9-6,-10 15 0,-1-6-31,0 0-5,1 1-2,4-1 0,6-9-24,0 0-5,-5 5-1,5-5 0,0 0-24,0 10-4,0-10-2,0 0 0,5 14-6,1 0 0,4 0-1,1 0 0,0-4-1,-1-1 0,1 1 0,-1 4 0,1-5-8,5 6-2,0-6 0,0 5 0,-5 0 0,-1-4-1,-4 4 0,-1 0 0,6 0-3,-6 1 0,-5-6 0,-5 5 0,5-4-8,0-10 0,-16 9 0,5-4 0,-5-5-30,0-5-8,0 5-2,-5-9 0,-6-5-192,6-1-40</inkml:trace>
        </inkml:traceGroup>
        <inkml:traceGroup>
          <inkml:annotationXML>
            <emma:emma xmlns:emma="http://www.w3.org/2003/04/emma" version="1.0">
              <emma:interpretation id="{6163AEA6-4692-4429-AFA9-26EF9D983040}" emma:medium="tactile" emma:mode="ink">
                <msink:context xmlns:msink="http://schemas.microsoft.com/ink/2010/main" type="inkWord" rotatedBoundingBox="9705,7062 11669,7051 11675,7932 9710,7944"/>
              </emma:interpretation>
              <emma:one-of disjunction-type="recognition" id="oneOf4">
                <emma:interpretation id="interp20" emma:lang="en-AU" emma:confidence="0">
                  <emma:literal>even,</emma:literal>
                </emma:interpretation>
                <emma:interpretation id="interp21" emma:lang="en-AU" emma:confidence="0">
                  <emma:literal>even</emma:literal>
                </emma:interpretation>
                <emma:interpretation id="interp22" emma:lang="en-AU" emma:confidence="0">
                  <emma:literal>Even,</emma:literal>
                </emma:interpretation>
                <emma:interpretation id="interp23" emma:lang="en-AU" emma:confidence="0">
                  <emma:literal>ever,</emma:literal>
                </emma:interpretation>
                <emma:interpretation id="interp24" emma:lang="en-AU" emma:confidence="0">
                  <emma:literal>oven,</emma:literal>
                </emma:interpretation>
              </emma:one-of>
            </emma:emma>
          </inkml:annotationXML>
          <inkml:trace contextRef="#ctx0" brushRef="#br0" timeOffset="7073.117">8868 667 921,'0'0'40,"0"0"10,0 0-40,-6 14-10,6 0 0,-5 1 0,5 4 386,0-1 75,0 6 15,11 5 4,-6-6-337,0 1-67,1 14-14,4-5-2,-4 5-198,4-10-39</inkml:trace>
          <inkml:trace contextRef="#ctx0" brushRef="#br0" timeOffset="5940.3674">7010 246 979,'0'0'87,"0"0"-70,0 0-17,0 0 0,0 0 229,0 0 43,11 9 8,-1-4 1,6 0-134,-5-5-27,0 0-6,5 0-1,0 0-54,-6-5-11,1 0-3,0 1 0,-1-1-10,1 0-3,-6-4 0,1-1 0,-1 1-11,-5 4-2,0-9-1,0 4 0,-5 1-8,-1 0-2,1 4 0,0-5 0,-6 1-8,0-1 8,1 6-8,-1-1 8,-5 0-8,-11 0 0,-5 5-12,22 5 12,-1 0-33,1 0 1,-1-5 0,-5 9 0,5 1 41,6 4 9,-6 0 2,6 5 0,5-5-12,0 5-8,5 5 12,6-1-12,-6 1 22,17 28-2,4-9-1,-10-29 0,0 5-11,0 0-8,5 0 12,1-5-12,-1 0 0,0-5 0,-5-4 0,5 0 0,6-5-12,-11 0-10,-5-5-2,5 0 0,0-4-166,-6 0-34</inkml:trace>
          <inkml:trace contextRef="#ctx0" brushRef="#br0" timeOffset="6485.3687">7266 260 1893,'5'19'84,"0"-9"17,1 4-81,-1 5-20,0-5 0,6 10 0,0-6 121,-1 6 20,6 0 4,0 4 1,0-4-55,0-1-11,0 1-3,5 0 0,-10-1-41,10-4-9,-5 0-2,0 0 0,0-9 1,-5 4 0,-6-9 0,6-1 0,-11-4-26,0 0 0,0 0 0,0 0 0,10-9-8,-4-5-8,-6-1 0,-6-3-1,6-6 17,-10-5 0,-1 1-8,6 0 8,0 4 0,-6-4 0,0-1 0,1 6 0,-1-1 0,0 10 9,6 0-9,0-1 8,5 6 7,-6-1 1,6 10 0,0 0 0,0-4-2,0 4 0,0 0 0,16-10 0,-5 10-25,5 0-5,0 0 0,5 5-1,-5 0 17,0-5 0,5 4 0,-5 1 0,6-5 24,-1 5 8,-5-5 1,5 5 1,-5-5-54,5 4-12,-5-4-1,0 5-1,-5-5 55,0 0 11,-1 0 3,1 0 0,-11 0-35,0 0 0,11-5 0,-11 5 0,0 0 0,0 0 0,0-9 0,0-1 0,0 10 0,-6-4 0,-4-10 0,-1 9 0,0 0 0,-5 0 0,6 5 0,-6-4 0,-6 4-21,7 4-11,4 1-3,-5 0 0,5 4 49,1 1 10,10 9 1,0 0 1,0 0-26,0 4 0,10 6-14,1-1 5,0 0 9,-1 1 0,6-1-9,0-4 9,0-1-16,5-4 0,-5 0 1,0-5 0,6-4-39,-6-1-8,0-4-2,0-5 0,-6 0-5,6-9-2,-5 4 0,-1-9 0,1 0-193,-6-1-40,6-4-7,-11 0-440</inkml:trace>
          <inkml:trace contextRef="#ctx0" brushRef="#br0" timeOffset="6734.0329">7926 355 1404,'0'0'31,"0"0"6,0 0 2,0 0 0,0 0-31,0 0-8,0 0 0,0 0 0,10 14 108,-4 0 21,-1 5 4,6 5 1,-6-5-41,0 0-8,1 4-1,-1-9-1,6 5-35,-6-4-6,-5-1-2,11-5 0,-11-9 10,0 0 2,0 0 0,0 0 0,0 0 7,0 0 1,0 0 1,0 0 0,-6-9-17,1-5-3,5-1-1,-5-4 0,-1-4 0,-4-25 0,4 11 0,6 22 0,0-3-8,0-1-3,0 0 0,6 4 0,-1 1-3,-5 5-1,11-5 0,-6 9 0,-5 5-6,11 0-2,-1 0 0,1 9 0,5 6-7,0 3-2,-6 6 0,12 5 0,-6 4-8,0 0-9,5 0 9,-5 5-13,5 0-136,0-5-27,-5-5-6</inkml:trace>
        </inkml:traceGroup>
        <inkml:traceGroup>
          <inkml:annotationXML>
            <emma:emma xmlns:emma="http://www.w3.org/2003/04/emma" version="1.0">
              <emma:interpretation id="{A2D7CE90-AAA1-45BC-A780-71BBE2F8968F}" emma:medium="tactile" emma:mode="ink">
                <msink:context xmlns:msink="http://schemas.microsoft.com/ink/2010/main" type="inkWord" rotatedBoundingBox="11881,7016 13204,7008 13208,7779 11885,7787"/>
              </emma:interpretation>
              <emma:one-of disjunction-type="recognition" id="oneOf5">
                <emma:interpretation id="interp25" emma:lang="en-AU" emma:confidence="0">
                  <emma:literal>then</emma:literal>
                </emma:interpretation>
                <emma:interpretation id="interp26" emma:lang="en-AU" emma:confidence="0">
                  <emma:literal>Then</emma:literal>
                </emma:interpretation>
                <emma:interpretation id="interp27" emma:lang="en-AU" emma:confidence="0">
                  <emma:literal>When</emma:literal>
                </emma:interpretation>
                <emma:interpretation id="interp28" emma:lang="en-AU" emma:confidence="0">
                  <emma:literal>when</emma:literal>
                </emma:interpretation>
                <emma:interpretation id="interp29" emma:lang="en-AU" emma:confidence="0">
                  <emma:literal>thein</emma:literal>
                </emma:interpretation>
              </emma:one-of>
            </emma:emma>
          </inkml:annotationXML>
          <inkml:trace contextRef="#ctx0" brushRef="#br0" timeOffset="7334.4182">9129 331 2322,'0'0'51,"0"0"10,-11 5 3,11-5 1,0 0-52,0 0-13,0 0 0,11 14 0,-1-4 76,12 13 12,4-13 2,-15-1 1,5-4-22,0-5-4,5 5-1,6-1 0,-1-4-51,6 0-13,-5-4 0,-1-1 0,-4 5 0,-1-5-12,0 0 3,-5 1 0,-5-6-234,5 5-46</inkml:trace>
          <inkml:trace contextRef="#ctx0" brushRef="#br0" timeOffset="7556.3044">9150 104 2649,'0'0'58,"0"0"12,0 0 2,-5 9 4,-1 10-61,12-4-15,-1-1 0,6 0 0,-1 5 54,1 5 8,-11-1 2,11 1 0,-1 4-52,1 5-12,-1 5 0,1 0 0,5 5 0,-5-1 0,5 6 0,-6-6 0,6-4-48,-5 0-13,5-5-3,-5-5-751,-1-4-150</inkml:trace>
          <inkml:trace contextRef="#ctx0" brushRef="#br0" timeOffset="8182.8581">9331 66 2419,'0'0'53,"0"0"11,0 0 3,0 0 1,0 0-55,0 0-13,0 0 0,0 0 0,11 10 105,-1 4 19,1-5 3,-1 10 1,1 0-30,0 5-6,-1-1 0,6 1-1,-5 4-63,0 1-12,-1-1-2,1 1-1,0 4-13,-1 5 8,1-1-8,0-3 0,-1-1 0,1 5 0,-6-10 0,6 0 0,-1 1-15,-4-6-2,4-4-1,1-4 0,-6 3-18,1-8-3,-6-1-1,5 1 0,0-5-8,-5-5-3,0 0 0,0 0 0,0 0 5,0 0 1,0 0 0,6-15 0,-6 1 11,5 0 2,0-5 1,1 5 0,-6 0 10,5-1 1,0 1 1,-5 10 0,0 4 19,0 0 0,0 0 0,0 0 0,16 0 0,-5 4 0,0 6 0,-6 4 9,6-5-9,-1 1 10,1 4-10,5 0 10,-6-4-10,6 4 0,-5 0 0,5-4 8,0-6-8,-5 1 0,5 0 0,0-1 0,-6 1 0,1-5 0,5-5-9,-6 5 9,1-4 0,0-6 0,-1 1 0,-4-5 0,4 4 0,-4-4 0,-1-5 0,-5 0 0,0 0 24,0-4 1,0 4 1,0 0 0,-5-5-14,-1 10-4,1-5 0,-6 5 0,6-5 19,-6 5 3,6 4 1,0 5 0,-6 1 1,11 4 0,0 0 0,0 0 0,-5 14-13,0 5-3,-1 0 0,6 4 0,0 1-4,6 0 0,-1 4-1,0 0 0,6 1-3,-1-5-8,1 4 12,5-4-4,-5-10-8,5 5 0,0 0 0,0-10 0,-6 5 0,6-4-14,-5-1 5,0-4 1,-1 0-40,6-5-7,-5 0-1,-1-5-1,-10 5-57,11-5-11,-6-9-3,6 0-621,-6 0-125</inkml:trace>
          <inkml:trace contextRef="#ctx0" brushRef="#br0" timeOffset="8410.9949">10108 478 1497,'0'0'66,"0"0"14,0 0-64,0 0-16,0 0 0,5 14 0,6-5 148,-6 6 25,1-1 6,4 0 1,-4 0-84,4 0-16,-4 5-3,-1-4-1,-5 3-9,5-3-3,1 4 0,-1-5 0,6 0 0,-6 0 0,-5 0 0,5-4 0,-5-10-51,0 0-13,0 0 0,0 0 0,0 0 10,0 0-1,0 0 0,5-10 0,1-4 4,-1 0 1,-5-10 0,0 1 0,0-1 1,0-4 0,5-1 0,1 1 0,-1 4-5,0 1-1,1 4 0,-1 9 0,0-4 16,6 14 3,-11 0 1,11 5 0,10 9-12,-5 5-2,0 0-1,0 14 0,5-5-22,-5 5-5,0 0-1,5 1-927,-5-6-186</inkml:trace>
        </inkml:traceGroup>
        <inkml:traceGroup>
          <inkml:annotationXML>
            <emma:emma xmlns:emma="http://www.w3.org/2003/04/emma" version="1.0">
              <emma:interpretation id="{F9EFA46E-2758-4F39-8F55-B3361ED1ABA4}" emma:medium="tactile" emma:mode="ink">
                <msink:context xmlns:msink="http://schemas.microsoft.com/ink/2010/main" type="inkWord" rotatedBoundingBox="14196,6988 17388,6969 17394,7951 14202,7970"/>
              </emma:interpretation>
              <emma:one-of disjunction-type="recognition" id="oneOf6">
                <emma:interpretation id="interp30" emma:lang="en-AU" emma:confidence="0">
                  <emma:literal>Fam,</emma:literal>
                </emma:interpretation>
                <emma:interpretation id="interp31" emma:lang="en-AU" emma:confidence="0">
                  <emma:literal>Atom,</emma:literal>
                </emma:interpretation>
                <emma:interpretation id="interp32" emma:lang="en-AU" emma:confidence="0">
                  <emma:literal>n-nm,</emma:literal>
                </emma:interpretation>
                <emma:interpretation id="interp33" emma:lang="en-AU" emma:confidence="0">
                  <emma:literal>n--2m,</emma:literal>
                </emma:interpretation>
                <emma:interpretation id="interp34" emma:lang="en-AU" emma:confidence="0">
                  <emma:literal>Am,</emma:literal>
                </emma:interpretation>
              </emma:one-of>
            </emma:emma>
          </inkml:annotationXML>
          <inkml:trace contextRef="#ctx0" brushRef="#br0" timeOffset="9132.3404">11433 270 1152,'0'0'51,"0"0"10,0 0-49,0 0-12,0 0 0,0 0 0,0 14 274,0 5 52,6 0 10,-6 4 3,5-4-189,0 10-38,1-6-7,-1 6-1,0-1-53,1 0-11,-1 6-1,0-6-1,1-4-38,-1-1-18,6-4 2,-6 0 0,-5-9 16,5-1 0,-5-9 0,0 0 0,0 0 16,0 0-2,0 0-1,0 0 0,0 0-25,0 0-4,-5-14-2,5-10 0,0 5 18,-5-4-12,-1-1 12,1 0-10,5-4 10,-5 0 0,5-1 0,-6 5 0,6-4 0,6 4 0,-6 6 8,5-6-8,-5 10 15,5-1-2,6 1 0,0 10 0,-6-6 8,11 5 2,0 5 0,-6 0 0,6 0 19,0 5 4,-5 5 1,0 4 0,-1 5-47,1 0 0,0 4 0,-6 1 0,11 4 0,0-4 0,0 0 0,0-1 9,0 1-58,0-5-12,0 0-3,-6 0 0,-4-5-124,4-5-24,-4 1-6</inkml:trace>
          <inkml:trace contextRef="#ctx0" brushRef="#br0" timeOffset="9229.422">11747 265 1807,'0'0'80,"0"0"16,0 0-76,0 0-20,16 0 0,-5 5 0,5-5 113,0 4 19,0-4 4,0 5 1,0 0-60,0-5-12,0 0-2,0 0-1,0 5-44,-6-5-9,6 0-1,-5 0-8,-11 0-95,11 0-25,-11 0-6,0 0-880</inkml:trace>
          <inkml:trace contextRef="#ctx0" brushRef="#br0" timeOffset="9357.5791">11849 464 2131,'0'0'47,"0"0"9,0 0 3,0 0 1,0 0-48,0 0-12,0 0 0,16 0 0,-6 0 108,6-5 19,0 0 4,5 0 1,1-4-68,-1-1-12,0 1-4,1 0 0,-1-6-182,0 6-37</inkml:trace>
          <inkml:trace contextRef="#ctx0" brushRef="#br0" timeOffset="10017.2612">12541 147 576,'-32'14'25,"26"-14"6,-4-5-31,-1-4 0,6-6 0,-1-4 0,6 5 379,0 0 69,6 5 15,-1-1 2,0-4-284,6 5-57,-11 9-11,0 0-2,11-5-38,10 0-7,-5 5-2,0 5 0,0 4-51,5 1-13,-5-6 0,0 11 0,0 4 19,0-1 1,0 1 0,-5 5 0,-1 0-32,1 4-7,-6-4-1,1 9 0,-6-5-35,0 5-7,-6 1-2,1-1 0,0-5 0,-1 0 0,-4-4 0,-1-5 0,0 0 0,-5-10 0,6 6 0,-1-6 0,-5-9 0,0 5 0,5-5 0,-5 0 0,1-5 103,-1 0 20,0-4 4,5-5 1,6-1 0,-6 6 0,0 0 0,6-6 0,5 1 0,0 0 0,0 4 0,0-4 0,5 5-5,11-5-1,-5 4 0,5 1 0,-5 4-42,10 0-8,0 1-8,0 4 12,-5 0-12,22 4 0,-6 1 0,-16 0 0,5-1 22,0 1 2,0 5 1,1-1 0,-1 1-91,0 4-18,-5-5-4,6 5-739,-6-4-147</inkml:trace>
          <inkml:trace contextRef="#ctx0" brushRef="#br0" timeOffset="10535.4313">12982 289 748,'0'0'33,"0"0"7,0 0-32,0 0-8,0 0 0,0 0 0,0 0 340,0 0 65,11 9 14,0 0 2,-6 1-257,6 4-52,-1 0-11,-4 1-1,-1-1-56,0 5-10,1 4-2,-1-4-1,0 5-19,1-5-3,-1 0-1,0-5 0,0 0-8,-5 0 0,0-14 0,0 0 8,0 0-8,0 0 0,0 0 0,0 0 0,0 0-11,0 0 11,0-14-8,0 0 8,0-5-9,-5 0 9,0 0-10,5-5 10,0 1 0,0-1-9,0 1 9,0 8 0,0-4 0,0 5-8,5 0 8,0 0 0,-5 4 0,6 1 0,-6 9 0,0 0 0,0 0 0,10 0 0,6 5 0,-5-1 8,0 6 1,-1-1 1,1 1 0,0 9 0,-1-5-2,6 0-8,-5 5 12,0-5-4,-1 5-8,6 0 0,-11 0 0,6-5 0,-6 0 0,1-4 0,-6-1 0,0-9 8,0 0 12,0 0 3,0 0 0,0 0 0,0 0-35,0 0-8,10-4 0,1-11-1,-6 1 21,1 0 0,-1 0 0,0 0 0,1-5 0,-1 0 12,0 5-12,1-1 12,4 1 0,1 5 1,-6-1 0,6 5 0,5 5-13,-5 0 0,4 5 0,1 5 0,0 4 43,6 5 5,-6 9 2,5 1 0,0-1-34,1 5-6,-1 0-2,0-4 0,0-6-88,1 1-17,-6-10-4</inkml:trace>
          <inkml:trace contextRef="#ctx0" brushRef="#br0" timeOffset="11095.2101">14600 624 2156,'0'0'96,"0"0"19,0 0-92,0 0-23,0 0 0,6 5 0,4 5 95,-4-1 14,-1 1 3,-5 4 1,0 5-57,0 4-12,0 1-3,0 0 0,0-1-32,0 6-9,0-1 0,-5 0 0,5 1-32,-6 4-12,1-9-1,5 4-731,0-9-147</inkml:trace>
        </inkml:traceGroup>
        <inkml:traceGroup>
          <inkml:annotationXML>
            <emma:emma xmlns:emma="http://www.w3.org/2003/04/emma" version="1.0">
              <emma:interpretation id="{72E21E5D-180C-430C-A550-CD7B46F94FBC}" emma:medium="tactile" emma:mode="ink">
                <msink:context xmlns:msink="http://schemas.microsoft.com/ink/2010/main" type="inkWord" rotatedBoundingBox="17654,6701 19576,6690 19581,7544 17659,7555"/>
              </emma:interpretation>
              <emma:one-of disjunction-type="recognition" id="oneOf7">
                <emma:interpretation id="interp35" emma:lang="en-AU" emma:confidence="0">
                  <emma:literal>met</emma:literal>
                </emma:interpretation>
                <emma:interpretation id="interp36" emma:lang="en-AU" emma:confidence="0">
                  <emma:literal>meal</emma:literal>
                </emma:interpretation>
                <emma:interpretation id="interp37" emma:lang="en-AU" emma:confidence="0">
                  <emma:literal>mean</emma:literal>
                </emma:interpretation>
                <emma:interpretation id="interp38" emma:lang="en-AU" emma:confidence="0">
                  <emma:literal>me</emma:literal>
                </emma:interpretation>
                <emma:interpretation id="interp39" emma:lang="en-AU" emma:confidence="0">
                  <emma:literal>meet</emma:literal>
                </emma:interpretation>
              </emma:one-of>
            </emma:emma>
          </inkml:annotationXML>
          <inkml:trace contextRef="#ctx0" brushRef="#br0" timeOffset="11616.0579">14893 355 230,'22'23'20,"-17"-18"-20,-5-5 0,0 0 0,0 0 427,0 0 81,0 0 16,0 0 3,0 0-314,5 10-62,0 4-13,1-5-2,-6 10-62,0-5-12,5-9-2,-5 9-1,5 5-27,-5 0-4,6 0-2,-6 0 0,5 0-26,-5-5-14,0-4 2,5-1 0,-5 1 12,0-10 0,0 0 0,0 0 0,0 0 0,0 0 0,0 0 0,0 0 0,-10-15 0,10-4 0,-6 0 0,6-4 0,-5-1 0,5 1 0,5-6 0,1 5 0,-6 1 0,10-1 0,-4 1 0,-1-1 0,11 0 11,-5 5 5,-1 0 0,1 5 1,5 5-17,-5-1 0,-1 5 0,1 5 0,-11 0 11,11 0-11,-1 5 10,-5 5-10,1-6 12,4 11-3,-4-1-1,-1 0 0,0 0-31,1-4-6,-1 4-2,0 0 0,1-4 53,-6-10 10,0 0 3,5 14 0,0-5-35,-5-9 0,0 0 0,0 0 0,0 0 0,0 0 0,11-5 0,0 1 0,-11 4 0,5-5 0,6-9 0,-6 4 0,0 1 0,6-1 0,-6-4 0,6 5 0,-6-5 12,6-1-12,-1 6 12,1 4-12,0 0 16,5 1-4,-6-1-1,6 5 0,-5-5-1,5 5 0,0 10 0,0 4 0,0-5-10,0 1 8,-5-1-8,-1 5 8,1 1-8,-1 4 0,6 0 0,0-1 0,-10-3-96,4-1-16,1 0-2,5-5-738,-5 1-148</inkml:trace>
          <inkml:trace contextRef="#ctx0" brushRef="#br0" timeOffset="11897.2656">15894 19 1926,'-16'-10'85,"16"10"18,-5-9-83,-1-1-20,-4-4 0,-1 10 0,0-1 154,-5 0 26,0 0 6,0 1 1,-5-1-75,5 5-16,6-5-2,-1 10-1,-5 0-45,5 4-8,-5 5-3,0 5 0,6-5-21,-6 5-4,5 0 0,0 5-1,6-5-11,-6-5 0,11 5 9,-5-5-9,10 10 0,-5-5 0,11-5 0,0 5 0,-1 0 0,6-10 0,0 5 0,-5-4 0,0 4 0,5-4 0,5-1-9,6-4 9,-6-1-14,5-4 2,-4 5 0,4-5 0,-4-5-32,-1 5-7,-5-4-1,5-1-822,-10 0-165</inkml:trace>
          <inkml:trace contextRef="#ctx0" brushRef="#br0" timeOffset="12104.5834">15670 189 1670,'0'0'148,"0"0"-118,0 0-30,0 0 0,0 0 165,6-9 27,4-1 6,-4 1 1,-1 4-65,6-4-13,-1-6-2,6 1-1,6 5-79,-1 4-16,-5-4-3,5-1-1,0 5-19,-5 1 0,6 4 0,-6-5 0,5 0-22,0 0-8,0 5-2,-5-4-802,6 4-161</inkml:trace>
          <inkml:trace contextRef="#ctx0" brushRef="#br0" timeOffset="12649.6486">16181-166 1094,'0'0'97,"0"0"-77,0 0-20,0 0 0,0 0 258,0 0 48,0 0 10,11-4 1,0-1-146,5 0-30,-11 0-5,11 1-2,-5-6-50,5 5-9,-6-4-3,6 4 0,0 1-21,0-1-5,0 0-1,0 0 0,5-4-18,1 9-4,-6-5-1,0 0 0,-1 5-12,7 0-2,-12 0-8,1 5 12,-11-5-12,16 5 0,-11 4 0,-5-9 0,0 0 8,0 0-8,0 0 0,16 15 0,-10-6 8,-1 0-8,0 1 0,-5 4 0,0-4 0,-5-1 0,-6 5 0,6 10 0,0 4 0,-1 5-8,1 1 8,-6-1-10,1-5-2,-1 5-1,-5 0 0,11-4 0,-11-1-23,5 0-4,6-4 0,0 0-1,-6-10-114,11 0-22,-5-4-5,5-10-989</inkml:trace>
          <inkml:trace contextRef="#ctx0" brushRef="#br0" timeOffset="12877.6351">16368-52 1152,'-6'-10'102,"6"10"-82,0 0-20,0 0 0,0 0 235,0 0 42,0 0 9,0 0 2,-5 10-80,-6-1-16,6 1-4,0 4 0,-1 0-108,1 10-21,-6-5-5,6 9-1,-6-9-27,6 9-6,-6-4 0,6 5-1,0-6-19,0 6 0,-1-6 0,1 1 0,5 0 0,0-1 0,0-4 0,-5 0 0,5-9-12,0-10 12,0 0-13,0 14 5,0 5 8,0-10-10,0-9 10,0 0-10,0 0 10,0 0 0,16 0 10,-6 5-10,6-5 26,0 0-1,0-5 0,0 0 0,5 5 5,6 0 1,0-4 0,-6-1 0,5 0-8,-4 0-2,4 1 0,1-6 0,0 6-13,5-6-8,-1 1 10,-4 4-10,5-5 0,-11 6-18,6-1 2,-6 5 1,0 0-161,1-5-33,-6-4-7</inkml:trace>
        </inkml:traceGroup>
      </inkml:traceGroup>
    </inkml:traceGroup>
    <inkml:traceGroup>
      <inkml:annotationXML>
        <emma:emma xmlns:emma="http://www.w3.org/2003/04/emma" version="1.0">
          <emma:interpretation id="{C5C42609-93DD-4E6D-9377-E6C9A949758B}" emma:medium="tactile" emma:mode="ink">
            <msink:context xmlns:msink="http://schemas.microsoft.com/ink/2010/main" type="paragraph" rotatedBoundingBox="3608,8773 15036,8341 15080,9483 3651,99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32C0EC-A405-45FC-AABA-934C63F36ED2}" emma:medium="tactile" emma:mode="ink">
              <msink:context xmlns:msink="http://schemas.microsoft.com/ink/2010/main" type="line" rotatedBoundingBox="3608,8773 15036,8341 15080,9483 3651,9916"/>
            </emma:interpretation>
          </emma:emma>
        </inkml:annotationXML>
        <inkml:traceGroup>
          <inkml:annotationXML>
            <emma:emma xmlns:emma="http://www.w3.org/2003/04/emma" version="1.0">
              <emma:interpretation id="{EF4295F1-73AF-4DCB-8A53-3798791A22A1}" emma:medium="tactile" emma:mode="ink">
                <msink:context xmlns:msink="http://schemas.microsoft.com/ink/2010/main" type="inkWord" rotatedBoundingBox="3608,8773 7717,8618 7758,9689 3648,9845"/>
              </emma:interpretation>
              <emma:one-of disjunction-type="recognition" id="oneOf8">
                <emma:interpretation id="interp40" emma:lang="en-AU" emma:confidence="0">
                  <emma:literal>n-tint:</emma:literal>
                </emma:interpretation>
                <emma:interpretation id="interp41" emma:lang="en-AU" emma:confidence="0">
                  <emma:literal>n-tint</emma:literal>
                </emma:interpretation>
                <emma:interpretation id="interp42" emma:lang="en-AU" emma:confidence="0">
                  <emma:literal>n-tint.</emma:literal>
                </emma:interpretation>
                <emma:interpretation id="interp43" emma:lang="en-AU" emma:confidence="0">
                  <emma:literal>n-taint:</emma:literal>
                </emma:interpretation>
                <emma:interpretation id="interp44" emma:lang="en-AU" emma:confidence="0">
                  <emma:literal>n-tint".</emma:literal>
                </emma:interpretation>
              </emma:one-of>
            </emma:emma>
          </inkml:annotationXML>
          <inkml:trace contextRef="#ctx0" brushRef="#br0" timeOffset="14776.5132">873 2214 1695,'0'0'37,"0"0"8,0 0 2,0-14 1,-5 5-39,-6-1-9,11 10 0,0 0 0,0 0 60,0 0 11,0 0 1,0 0 1,0 0-7,0 0-2,0 0 0,0 0 0,0 0 0,0 10 0,11 4 0,-6 5 0,-5 0-51,5 0-13,1 9 0,4-4 0,-4 4 15,4-4 0,-4 4 0,4 0 0,-4-4-15,-1 0 0,0-1 8,1-4-8,-1-5-11,-5 1-5,0-15 0,0 0-1,0 0 17,0 0 0,0 0 0,0 0 0,0 0 0,0 0 0,0 0 0,-5-10 0,5-9 0,0 0 0,-6-4 0,1-1 0,5 0-55,0 1-7,0-1-2,-5-4 0,5 4 52,5-4 12,-5 4 0,5-4 0,1 4 0,-6 0 0,5 1 0,0 8 0,-5-4 25,5 10 8,1 0 2,-6 9 0,0 0-9,0 0-2,0 0 0,16 9 0,-6 0 0,1 1 0,-6 9 0,6 0 0,0 0 17,-1 4 3,-4 6 1,4-6 0,6 6-53,-5-6-12,-6 1-1,6 5-1,0-6 35,-6-4 7,0 5 2,0-5 0,1-5-69,-1 0-13,6 0-4,-6-4 0,-5-10-123,0 0-25</inkml:trace>
          <inkml:trace contextRef="#ctx0" brushRef="#br0" timeOffset="15104.4323">1182 1812 1926,'0'0'42,"0"0"9,0 0 1,0 0 3,0 0-44,0 0-11,0 0 0,10 5 0,-10-5 80,11 4 15,0 6 2,-6 4 1,6-9-51,-6 9-11,0-4-1,1 4-1,-6 0-22,10 0-12,-10-4 12,6 4-12,-6-5 8,5 1-8,-5-1 0,0 5 0,5-4 0,-5-10 0,0 0 0,0 0 0,0 0 0,0 0-9,0 0 9,0 0 0,0 0-8,0 0 8,11 0-8,-1 5 8,1-5 0,0 0 0,5-5 0,0 5 0,-6 0 0,6 0 8,-5 0-8,5-5 8,0 0-8,5 1 0,-10 4 0,5 0 0,0 0-38,0 0-2,-6 0-1,6 4-989</inkml:trace>
          <inkml:trace contextRef="#ctx0" brushRef="#br0" timeOffset="15393.5025">1687 2328 2188,'0'0'48,"0"0"11,0 0 1,0 0 1,11 4-49,0-4-12,-1 5 0,6 0 0,-5-5 105,5 5 19,0-5 3,0 4 1,5-4-103,0 5-25,-10-5 0,0 0 0,5 0 0,0 5 0,5-5 0,-5 0 0,0 0-18,0 5-6,0-5 0,0 0-1,0 0-170,-6 0-33</inkml:trace>
          <inkml:trace contextRef="#ctx0" brushRef="#br0" timeOffset="15608.2992">1836 2082 1728,'0'0'76,"0"0"16,0 0-73,0 0-19,0 14 0,0 0 0,-10-4 157,10 8 28,10 1 6,-10 0 1,6 5-103,-1 0-20,6 4-4,-1 5-1,-4-4-53,-1-6-11,0 6 0,1-1 0,4-4-12,1-1 4,-6 1 0,6 0 0,0-5-139,-1-5-27,1 0-6,-1-9 0</inkml:trace>
          <inkml:trace contextRef="#ctx0" brushRef="#br0" timeOffset="15924.9338">2214 2015 1094,'0'0'48,"0"-9"11,6-5-47,-1 4-12,0 1 0,-5-1 0,6 6 232,-6 4 45,5-10 9,-5 10 2,5 0-148,-5 0-30,0 0-6,16 10 0,-5-1-58,5 10-11,-11 0-3,0 0 0,6 5-18,-6 4-4,1-4-1,-1 4 0,0-4-9,1 4 0,4-9 0,-4 9 8,-6 1-8,5-6 0,-5 1 0,5-5 0,1-5 0,-6 0 0,5-4 0,-5-1 0,0-9 0,5 10 0,-5-10 0,0 0 8,11 9-8,-6 1 0,-5-10 0,11 9 8,0-4-8,-1 0 0,1-1-12,0-4 12,-11 0 10,15 5 10,1-5 1,0 0 1,0 0-35,0 0-7,-5 0-2,5 0 0,-5 0 22,-1 0 0,-10 0 0,16 0 0,-5 0-188,-11 0-32,0 0-8</inkml:trace>
          <inkml:trace contextRef="#ctx0" brushRef="#br0" timeOffset="16149.9836">2496 2138 345,'0'0'31,"0"0"-31,0 0 0,-10 5 0,4-5 348,6 0 63,0 0 13,0 0 2,-5 14-219,5 1-44,0 4-9,5-5-2,1 5-72,-1 4-16,0 6-2,1-1-1,4 0-18,1 1-4,0-1-1,-1 5 0,1 1-10,0-6-1,-1 5-1,6-5 0,-5 1-26,0-6 0,5-4 0,-1 0 0,1-5-151,-5 1-35,-6-1-7,-5-14-892</inkml:trace>
          <inkml:trace contextRef="#ctx0" brushRef="#br0" timeOffset="16537.1512">2779 2328 921,'0'0'82,"0"0"-66,0 0-16,0 0 0,0 0 218,0 0 40,0 14 8,0 0 2,5-4-116,0 4-24,-5 5-4,6-5 0,4 5-28,-5 0-6,6 0-1,-6 4 0,1-4-77,-1 0-12,6 0-8,-6-5 8,0 1 0,-5-6 13,0-9 0,0 0 0,0 0-13,0 0 11,0 0-11,0 0 10,0 0 1,0 0 0,0 0 0,0 0 0,11-5 1,-11-4 0,0-1 0,0-4 0,0-5-12,0 5 8,0-5-8,0 5 8,0-5-8,0 5 0,0 0 0,5-1 0,1 1 0,-1 5 0,0-1 0,6 1 0,0 4 13,-1 0-2,-10 5-1,16 5 0,6-5 1,-12 10 0,6-1 0,0 5 0,-5 0-11,5 5 8,5 5-8,-10 0 8,5 4-8,-6-4 0,6-1 0,0 1 0,5 0 0,-10-1 0,0-4 0,-1 0 0,6-5-101,0 1-23,-5-1-4,0-10-1023</inkml:trace>
          <inkml:trace contextRef="#ctx0" brushRef="#br0" timeOffset="16738.543">3321 2418 230,'0'0'20,"0"0"-20,0 0 0,11 9 0,0-4 384,-1 0 72,6-1 14,0 1 3,0 0-265,6 0-54,-6-5-10,5 4-3,-5-4-66,0 0-14,5 0-2,-5-4-1,-5 4-47,5-5-11,5 5 0,-5-5 0,0 5 0,-5 0 0,5-5 0,-16 5 0,10-4-48,-10 4-8,0 0-3,0 0-1060</inkml:trace>
          <inkml:trace contextRef="#ctx0" brushRef="#br0" timeOffset="16959.5048">3449 2068 691,'0'0'30,"0"0"7,0 0-29,-10 0-8,10 0 0,0 0 0,-6 0 345,6 0 68,-10 4 14,10-4 2,0 14-240,5 5-48,-5-4-9,0 8-3,11-4-64,-6 5-13,0-1-2,6 6-1,0-1-1,-1 1-1,-5-1 0,6 5 0,5-9-24,0 9-5,-11-5-1,6 1 0,-6-6-17,6 6 0,5-6 0,0-4 0,-11 0-157,6-5-35,5 1-8,-5-1-981</inkml:trace>
          <inkml:trace contextRef="#ctx0" brushRef="#br0" timeOffset="17173.0593">3838 2138 1440,'0'0'64,"0"10"12,5 4-60,-5 5-16,11 0 0,-6 5 0,0-1 260,1 10 50,4-4 10,1 9 1,0-5-182,-1 9-37,-4 1-7,10 0-2,-6-1-51,1-4-10,5 0-3,0 0 0,0-5-106,0-5-22,-6 1-4,1-6-1</inkml:trace>
          <inkml:trace contextRef="#ctx0" brushRef="#br0" timeOffset="17609.1684">4514 2332 2394,'0'0'52,"0"0"12,0 0 1,0 0 3,0 0-55,0 0-13,16 5 0,-16-5 0,5 0 88,11 5 16,-5-5 2,5 5 1,0-5-58,0 0-11,0 0-2,0 0-1,5 0-35,-5 0 0,-6 0-10,6 0 10,-5 0-33,0 0 1,5 0 0,-11 4 0,-5-4-230,0 0-46,0 0-8,21 10-594</inkml:trace>
          <inkml:trace contextRef="#ctx0" brushRef="#br0" timeOffset="17742.9012">4727 2536 1875,'0'0'83,"0"0"17,0 0-80,21 9-20,0-4 0,-10 0 0,0 0 74,15-1 10,-5 1 3,-5 0 0,6 0-26,-1-1-5,6 1 0,-1 0-738,12-1-147</inkml:trace>
        </inkml:traceGroup>
        <inkml:traceGroup>
          <inkml:annotationXML>
            <emma:emma xmlns:emma="http://www.w3.org/2003/04/emma" version="1.0">
              <emma:interpretation id="{80773A25-F8FF-438F-952C-A2347CF9A6C6}" emma:medium="tactile" emma:mode="ink">
                <msink:context xmlns:msink="http://schemas.microsoft.com/ink/2010/main" type="inkWord" rotatedBoundingBox="8654,8594 10929,8508 10972,9639 8697,9725"/>
              </emma:interpretation>
              <emma:one-of disjunction-type="recognition" id="oneOf9">
                <emma:interpretation id="interp45" emma:lang="en-AU" emma:confidence="0">
                  <emma:literal>limit</emma:literal>
                </emma:interpretation>
                <emma:interpretation id="interp46" emma:lang="en-AU" emma:confidence="0">
                  <emma:literal>Limit</emma:literal>
                </emma:interpretation>
                <emma:interpretation id="interp47" emma:lang="en-AU" emma:confidence="0">
                  <emma:literal>tempt</emma:literal>
                </emma:interpretation>
                <emma:interpretation id="interp48" emma:lang="en-AU" emma:confidence="0">
                  <emma:literal>(imit</emma:literal>
                </emma:interpretation>
                <emma:interpretation id="interp49" emma:lang="en-AU" emma:confidence="0">
                  <emma:literal>limpet</emma:literal>
                </emma:interpretation>
              </emma:one-of>
            </emma:emma>
          </inkml:annotationXML>
          <inkml:trace contextRef="#ctx0" brushRef="#br0" timeOffset="18308.2434">5962 1888 1713,'-22'0'76,"22"0"16,0 0-74,-10-10-18,4 6 0,-4-1 0,10 5 119,0 0 20,0 0 4,0 0 1,0 0-36,0 0-6,0 0-2,0 14 0,-6 0-67,1 5-13,10 5-4,-5 4 0,-5 1 8,10 4 2,1 0 0,-1 5 0,6 4-26,-6 1 0,0 4 0,1-4 0,10 4 36,5 10 1,-5 0 1,10-10 0,1 0-82,0-9-16,-1 0-3,6 0-1,0-10-51,21 19-10,-15-18-3,-22-20-580,-6-4-116</inkml:trace>
          <inkml:trace contextRef="#ctx0" brushRef="#br0" timeOffset="20146.5967">6009 1978 1497,'0'0'32,"0"0"8,0 0 0,0 0 4,0 0-36,0 0-8,0 0 0,0 0 0,0 0 104,11-10 20,-11 10 3,11-5 1,-11 5-73,5-4-15,11 4-2,-5-5-1,-1 5 7,1 0 0,0-5 1,5 1 0,0 4-5,0 0 0,-11-5-1,6 5 0,4 5-11,-4-5-1,-6 0-1,6 4 0,0-4-14,-6 0-4,-5 0 0,0 0 0,0 0 24,11 10 4,-1-6 0,-10-4 1,11 5-56,-11-5-11,11 10-2,-11-10-1,10 4 33,-10-4 0,0 0 0,0 0 0,0 0-20,0 0 4,0 0 0,0 0 0,6-4-43,-6 4-8,0 0-1,0 0-624,0 0-124</inkml:trace>
          <inkml:trace contextRef="#ctx0" brushRef="#br0" timeOffset="18942.8058">6297 2015 576,'0'0'51,"0"0"-41,0 0-10,-5-4 0,-1-6 360,6 1 71,-5-1 13,0 1 4,5 9-239,0 0-47,0 0-10,0 0-1,0 0-87,0 0-18,0 9-3,0 10-1,0 0-22,0 10-5,0-6-1,0 10 0,5-4-14,0 4 0,-5 0 0,0 5 0,0-5 0,6-5 0,-6-4-9,0 0 9,5-5-10,0 0 10,-5-5-10,6-5 10,-6 5-12,0-14 3,5 10 1,-5-10 0,0 0 8,0 0-8,5 5 8,-5-5-8,0 0 8,11 4 11,-11-4-3,16 0 0,0 5 1,-6-5 0,1 0 0,5 0 0,0 0 2,-5 0 0,5-5 0,-6 5 0,-10 0-11,16-4 12,0 4-12,0 0 12,0 0-12,-5 0 0,5 0 0,-6-5 0,1 5-22,0 0-3,-11 0-1,10 0 0,-10 0-47,11-5-10,-11 5-1,0 0-1,0 0-68,0 0-14,0 0-2,0 0-803</inkml:trace>
          <inkml:trace contextRef="#ctx0" brushRef="#br0" timeOffset="20788.5956">6606 2015 806,'0'0'36,"0"0"7,0 0-35,0 0-8,0 0 0,0 0 0,0 0 299,0 0 57,0 0 12,5 5 3,0 5-235,1-1-48,-1 10-8,-5 0-3,5 5-48,-5-5-9,6 4-3,4 1 0,-10 0-27,6 4-6,-1-4 0,0-1-1,1-4 17,-1 14 0,0-14 0,-5-19 0,0 0 24,0 0 9,0 0 2,0 0 0,0 0-5,0 0-1,0 0 0,0 0 0,0 0-29,0 0 0,-5-9 0,0-5 0,-1-1-45,1 1-15,5-5-4,0 5 0,0-5 75,5 5 14,-5-5 3,6 5 1,-1-5 5,5 9 1,-4-4 0,4 0 0,1 5-53,0-1-10,-6 5-3,6 5 0,5 0 31,-16 0 0,5 5 11,6 5-3,-1 4 1,-4 5 1,-1-5 0,0 5 0,-5 0 1,11 0 0,-6 0 0,6 0 0,0-5-11,-6 0 0,5-5 9,-4 1-9,-1-1 0,-5-9 8,0 0-8,0 0 0,0 0 0,0 0 0,0 0 0,0 0 0,11-9 0,-6-1 11,-5 1-3,5-5 0,-5 0-8,0-1-11,0 1 3,0 0 0,6 0 8,-6-10 11,5 0-3,-5 24 0,5-9-8,-5 9 0,6-10 9,4 1-9,1 4 10,0 1-2,-11 4-8,10 4 12,1 1-12,5 0 9,0 4-9,-5 5 8,-1-4-8,6 9 8,-5-5-8,-1 5 8,6 0-8,-5-5-16,0 0 4,-1 0 1,-4 1-42,4-1-9,-4-9-2,-6-5 0,0 0-180,0 0-36</inkml:trace>
          <inkml:trace contextRef="#ctx0" brushRef="#br0" timeOffset="21035.9836">7170 1793 1152,'0'0'102,"0"0"-82,0 0-20,0 0 0,10 0 158,1 5 27,0 4 6,-1 1 1,1-1-77,5 1-15,0 9-4,-5 0 0,5 9 4,-6 0 0,1 1 0,5-6 0,0 6-58,0 4-11,-6 0-3,6 5 0,6 0 27,-6 0 5,-6-1 0,1 1 1,0 0-38,-1-5-8,-4 0-2,-1-4 0,0 4-13,-5-5 0,0 1 0,0-6 0,0-4-56,-5 0-15,5 0-2,-5-9-747,-6-1-148</inkml:trace>
          <inkml:trace contextRef="#ctx0" brushRef="#br0" timeOffset="21370.1847">7260 1594 979,'11'34'87,"-11"-34"-70,0 0-17,0 0 0,0 0 236,5-5 44,6 0 9,0 0 2,-6 5-106,6 0-21,-1-4-4,1 4 0,0 0-80,-11 0-16,10 4-4,-5 1 0,11-5-32,-5 0-6,-11 0-2,0 0 0,0 0-12,5 14-8,1-4 10,-6 4-10,0 5 0,0-5-18,0-14 2,-6 9 1,1 10-33,0-4-6,5-6-2,-6 1 0,6-10 56,0 0 18,0 9 0,0-9 0,0 0-29,0 0-5,0 9-2,11 1 0,0-10 18,-1 5 0,1-5 0,0 4 0,-1 1 0,1 0 0,5-10 0,0 5 0,0 10 8,0-10 6,5 0 1,0 0 0,-10 0-203,5 0-41</inkml:trace>
          <inkml:trace contextRef="#ctx0" brushRef="#br0" timeOffset="21686.6669">7984 2271 1958,'0'0'87,"0"0"17,0 0-83,0 0-21,0 0 0,0 0 0,6 9 93,4-4 15,1-5 2,-1 0 1,1 0-28,0 0-6,5 0-1,-6 0 0,6-5-56,0 1-12,-5-1-8,0 5 9,-1-5-9,-10 5 0,0 0 0,16-4 8,-16 4-163,6-5-33,4-5-6</inkml:trace>
          <inkml:trace contextRef="#ctx0" brushRef="#br0" timeOffset="21870.2472">8059 1911 1324,'0'0'118,"0"0"-94,0 10-24,0 4 0,0-4 204,0 8 37,5 6 7,0 0 2,1-1-101,4 6-20,-4 9-4,4-1-1,1 6-73,0-5-15,-1 0-4,1 0 0,0-5-42,-1 0-9,6-5-1,0 1-1198</inkml:trace>
        </inkml:traceGroup>
        <inkml:traceGroup>
          <inkml:annotationXML>
            <emma:emma xmlns:emma="http://www.w3.org/2003/04/emma" version="1.0">
              <emma:interpretation id="{80DA63E4-6637-4D53-89CC-31ABB717A96D}" emma:medium="tactile" emma:mode="ink">
                <msink:context xmlns:msink="http://schemas.microsoft.com/ink/2010/main" type="inkWord" rotatedBoundingBox="11791,8524 13931,8443 13968,9427 11828,9508"/>
              </emma:interpretation>
              <emma:one-of disjunction-type="recognition" id="oneOf10">
                <emma:interpretation id="interp50" emma:lang="en-AU" emma:confidence="0">
                  <emma:literal>412m)</emma:literal>
                </emma:interpretation>
                <emma:interpretation id="interp51" emma:lang="en-AU" emma:confidence="0">
                  <emma:literal>42m)</emma:literal>
                </emma:interpretation>
                <emma:interpretation id="interp52" emma:lang="en-AU" emma:confidence="0">
                  <emma:literal>4112m)</emma:literal>
                </emma:interpretation>
                <emma:interpretation id="interp53" emma:lang="en-AU" emma:confidence="0">
                  <emma:literal>412 m)</emma:literal>
                </emma:interpretation>
                <emma:interpretation id="interp54" emma:lang="en-AU" emma:confidence="0">
                  <emma:literal>422m)</emma:literal>
                </emma:interpretation>
              </emma:one-of>
            </emma:emma>
          </inkml:annotationXML>
          <inkml:trace contextRef="#ctx0" brushRef="#br0" timeOffset="22453.7178">9054 1765 1497,'0'47'133,"0"-47"-106,0 0-27,-5-9 0,5-1 121,-6 1 19,6 9 4,0-10 1,0 1-1,0 4 0,0 5 0,0 0 0,0 0-76,0 0-15,0 9-3,0 6-1,0 4-32,0-1-6,0 1-2,-5 5 0,5-10-29,5 5-5,-5 0-2,6 0 0,-6-5 27,0 0 0,5 1 0,-5-1 0,5 0 0,1-5 0,-1 1 0,0-1 0,1 6 0,-1-6 0,6-4 0,-6 4 0,6-9 0,-11 0 0,10 0 0,1 0 0,0 5 0,-1-5 0,6-5 0,-5 5 0,-11 0 16,16 0 9,0 0 2,0-4 0,-6-1-18,6 0-9,0 0 10,6 10-10,-1 0-20,-5-5-9,0-5-3,5 5 0,-5 10-25,-5-6-6,-1-4-1,6 0-682,-5 0-137</inkml:trace>
          <inkml:trace contextRef="#ctx0" brushRef="#br0" timeOffset="22658.9223">9283 1784 691,'0'0'61,"0"0"-49,0 0-12,0 0 0,-11 0 283,11 0 53,0 0 12,0 0 1,0 0-158,0 0-32,-5 9-7,5 5 0,5 0-70,-5 5-14,0 5-2,0 0-1,6-5-33,-1 4-8,0 6 0,1-6-1,-1 10-3,-5 1-1,5-1 0,1 0 0,-1-5-51,0 1-9,6-6-3,0 6 0,-1-6-136,1-8-27,-6-1-5</inkml:trace>
          <inkml:trace contextRef="#ctx0" brushRef="#br0" timeOffset="22935.2965">9682 1575 2188,'0'0'48,"0"0"11,0 0 1,0 0 1,-10-4-49,4-6-12,-4 1 0,10 9 0,0 0 140,-11 5 24,6-1 6,-6 1 1,11-5-93,-11 9-18,1 1-4,4 4-1,6 5-29,-5 5-6,0-1 0,-1 1-1,6 4-11,-5 1-8,5 4 9,0 0-9,0 5 0,5 0 0,-5 0 0,6-1 0,-1 6 0,6 4 0,-1-4 0,1-1 0,0 1-20,5-10 0,0 0 0,5 5 0,-5-9-129,5-6-27,0-4-4,1-5-974</inkml:trace>
          <inkml:trace contextRef="#ctx0" brushRef="#br0" timeOffset="23338.1751">9922 1727 979,'0'0'87,"0"0"-70,0 0-17,-6-10 0,12-4 312,-6 0 58,0 14 12,5-9 2,0-1-195,6 1-39,-11 9-8,11-5-2,-1 0-77,-10 5-16,16 5-3,-10 4-1,-6 1-24,5 4-5,6 0-1,-6 0 0,-5 1-13,0 4 0,0 9 0,-5 5 0,5 0-46,0 5-2,-6-5-1,1 5 0,5 0-29,-5-5-6,-1-5 0,6 5-1,-5-4 3,0-6 1,-6-4 0,6 5 0,-1-10 36,1 0 7,5-4 2,-5-1 0,-1 1 36,6-10 0,0 0 0,0 0 0,0 9 37,0-9 9,0 0 2,11 5 0,-6 0-2,-5-5 0,0 0 0,16 5 0,6-10-4,-6 5-1,0 0 0,5 0 0,0 0-33,0-5-8,1 5 0,-1-5 0,-5 5 0,5 0 0,-5-4 0,0-1 0,0 0-221,-5-4-37</inkml:trace>
          <inkml:trace contextRef="#ctx0" brushRef="#br0" timeOffset="23974.6691">10300 1935 979,'0'28'87,"-6"-18"-70,6-10-17,0 0 0,0 0 212,0 0 40,0 0 7,6 9 1,-1 1-100,0 4-21,1 5-4,-1 0-1,0 0-63,6-5-13,-6 5-2,1 5-1,4-1-24,-4-4-5,-1 0-1,0-9 0,0 4-13,1-5-2,-6-9-1,0 0 0,0 0-9,0 0 8,0 0-8,0 0 8,0 0-8,0 0 0,0 0 0,0-19 0,0 5-13,0-5 1,5 0 1,0-4 0,-5 8-2,0-4-1,0 5 0,0-5 0,0 5 14,6 5-9,-6-1 9,5 1-8,-5 9 8,0 0 0,0 0 0,11-5 0,-6 0 10,-5 5-2,0 0-8,16 5 12,-5 4 3,-1-4 0,-4 5 0,4 4 0,1-5-15,0 6 11,-1-1-11,-4 0 10,-1 0-10,0-4 0,1-1 0,-1 5 8,-5-14-8,0 0 0,0 0 0,0 0 0,11 5 0,-11-5 0,0 0 0,0 0-11,5-10 11,0 1 0,0-5 0,1 0 0,-1-5 0,0 0 0,1 0-9,-6 0 9,5 0 0,0-5 0,1 5-9,-1 1 9,-5 8 0,11-4 0,-6-5 0,0 9 0,-5 10 0,0 0 0,11 0 0,5 0 0,-5 0 16,-1 5-2,6 0-1,-5 4 0,5 6-1,-6-1 0,6 5 0,0 4 0,-5-4-12,5 5 0,0-5 8,-5 5-8,-6-6-33,6 1-10,-6-4-1,0-1-1,1 0 36,4 0 9,-10-14 0,0 0-787,0 0-155</inkml:trace>
          <inkml:trace contextRef="#ctx0" brushRef="#br0" timeOffset="24115.8476">10837 1547 633,'11'0'56,"0"0"-44,-11 0-12,10 10 0,1-1 293,5 0 57,-6 1 11,1-1 3,5 6-169,0 4-34,-5-5-6,5 5-2,0 9-39,0-4-8,0 4-2,5 0 0,0 1-33,-5-1-7,0 5-2,0 5 0,0 5-26,-5 4-6,5 0-1,-6 5 0,-4-4-18,4 4-11,-4-5 12,-1 0-12,-5 1-19,5-10-10,-5 4-3,-5-4-902,5-5-181</inkml:trace>
        </inkml:traceGroup>
        <inkml:traceGroup>
          <inkml:annotationXML>
            <emma:emma xmlns:emma="http://www.w3.org/2003/04/emma" version="1.0">
              <emma:interpretation id="{73AC4889-6D87-45D9-9332-E080053D29BB}" emma:medium="tactile" emma:mode="ink">
                <msink:context xmlns:msink="http://schemas.microsoft.com/ink/2010/main" type="inkWord" rotatedBoundingBox="14255,8654 15047,8624 15076,9400 14284,9429"/>
              </emma:interpretation>
              <emma:one-of disjunction-type="recognition" id="oneOf11">
                <emma:interpretation id="interp55" emma:lang="en-AU" emma:confidence="0">
                  <emma:literal>"</emma:literal>
                </emma:interpretation>
                <emma:interpretation id="interp56" emma:lang="en-AU" emma:confidence="0">
                  <emma:literal>1</emma:literal>
                </emma:interpretation>
                <emma:interpretation id="interp57" emma:lang="en-AU" emma:confidence="0">
                  <emma:literal>H</emma:literal>
                </emma:interpretation>
                <emma:interpretation id="interp58" emma:lang="en-AU" emma:confidence="0">
                  <emma:literal>N</emma:literal>
                </emma:interpretation>
                <emma:interpretation id="interp59" emma:lang="en-AU" emma:confidence="0">
                  <emma:literal>h</emma:literal>
                </emma:interpretation>
              </emma:one-of>
            </emma:emma>
          </inkml:annotationXML>
          <inkml:trace contextRef="#ctx0" brushRef="#br0" timeOffset="24576.6338">11503 2034 1962,'0'0'87,"0"0"17,0 0-83,0 0-21,0 0 0,0 0 0,5-4 121,6-1 20,-6 5 4,6-5 1,5 0-58,-1 5-11,7-4-2,-1 4-1,0-5-31,-5 5-7,6-5 0,4 5-1,-4 0-35,4 0 0,1-4 0,-1 4 0,-4 0 0,-1 0 0,0 0 0,-5 0 0,5-5-125,-5 5-32,0 0-7</inkml:trace>
          <inkml:trace contextRef="#ctx0" brushRef="#br0" timeOffset="24806.3971">11641 1703 460,'0'0'41,"0"0"-33,-11 5-8,1 0 0,-1-5 399,11 0 77,0 0 16,0 0 4,0 0-261,0 0-52,0 0-11,0 0-1,0 19-86,0-5-17,0 5-3,5 0-1,1 4-46,4-4-10,-4 5-8,-1 4 12,0 5 4,-5 5 2,0 0 0,6 5 0,-1-5-27,6 4-6,-6-9-1,6 0 0,-6 0-54,0-9-11,11 0-3,-5-10-789,5 0-159</inkml:trace>
          <inkml:trace contextRef="#ctx0" brushRef="#br0" timeOffset="25019.0314">12152 1680 633,'0'0'56,"0"0"-44,0 0-12,5 18 0,-5 6 336,0 0 66,0-1 13,6 6 2,-6 4-217,5 0-43,0 5-9,6 9-1,0 1-62,-6 4-12,6 4-2,-1 1-1,1-5-36,5 0-7,-6-4-2,1-6 0,5-4-132,-5-10-26,5 1-6</inkml:trace>
        </inkml:traceGroup>
      </inkml:traceGroup>
    </inkml:traceGroup>
    <inkml:traceGroup>
      <inkml:annotationXML>
        <emma:emma xmlns:emma="http://www.w3.org/2003/04/emma" version="1.0">
          <emma:interpretation id="{ED2DCA3D-C40C-4872-8940-3A1C2CA0C653}" emma:medium="tactile" emma:mode="ink">
            <msink:context xmlns:msink="http://schemas.microsoft.com/ink/2010/main" type="paragraph" rotatedBoundingBox="7230,10487 13887,10186 13925,11017 7267,113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D59DCE-5CE4-44DD-A7AE-2C1673CD7169}" emma:medium="tactile" emma:mode="ink">
              <msink:context xmlns:msink="http://schemas.microsoft.com/ink/2010/main" type="inkBullet" rotatedBoundingBox="7245,10818 7811,10793 7827,11139 7260,11165"/>
            </emma:interpretation>
            <emma:one-of disjunction-type="recognition" id="oneOf12">
              <emma:interpretation id="interp60" emma:lang="en-AU" emma:confidence="0">
                <emma:literal>+</emma:literal>
              </emma:interpretation>
              <emma:interpretation id="interp61" emma:lang="en-AU" emma:confidence="0">
                <emma:literal>=</emma:literal>
              </emma:interpretation>
              <emma:interpretation id="interp62" emma:lang="en-AU" emma:confidence="0">
                <emma:literal>l</emma:literal>
              </emma:interpretation>
              <emma:interpretation id="interp63" emma:lang="en-AU" emma:confidence="0">
                <emma:literal>~</emma:literal>
              </emma:interpretation>
              <emma:interpretation id="interp64" emma:lang="en-AU" emma:confidence="0">
                <emma:literal>&lt;</emma:literal>
              </emma:interpretation>
            </emma:one-of>
          </emma:emma>
        </inkml:annotationXML>
        <inkml:trace contextRef="#ctx0" brushRef="#br0" timeOffset="25717.8722">4482 3908 1836,'0'0'81,"0"0"17,0 0-78,0 0-20,0 0 0,0 0 0,0 0 115,0 0 19,10-5 4,-10 5 1,0 0-55,32-9-10,6-1-2,-28 10-1,6 0-43,0-4-8,0-1-1,0 0-1,0 5-18,0-5 0,-5 1 0,-1 4 0,-10 0-112,0 0-16,11 0-3,-11 0-913</inkml:trace>
        <inkml:trace contextRef="#ctx0" brushRef="#br0" timeOffset="25859.8516">4657 4093 806,'0'0'72,"11"9"-58,0 5-14,-1 0 0,6-4 208,0-1 38,6 1 8,-6-5 2,5 4-184,0-4-36,11 4-7,-5-4-1,10 0-44,-5-5-9,37-5-2,-5-9 0</inkml:trace>
      </inkml:traceGroup>
      <inkml:traceGroup>
        <inkml:annotationXML>
          <emma:emma xmlns:emma="http://www.w3.org/2003/04/emma" version="1.0">
            <emma:interpretation id="{60799394-58ED-4AC0-8990-4BAAF4AE4079}" emma:medium="tactile" emma:mode="ink">
              <msink:context xmlns:msink="http://schemas.microsoft.com/ink/2010/main" type="line" rotatedBoundingBox="8958,10409 13887,10186 13925,11017 8995,11240"/>
            </emma:interpretation>
          </emma:emma>
        </inkml:annotationXML>
        <inkml:traceGroup>
          <inkml:annotationXML>
            <emma:emma xmlns:emma="http://www.w3.org/2003/04/emma" version="1.0">
              <emma:interpretation id="{334CAF08-41C1-4BA8-9457-3A059981B7F7}" emma:medium="tactile" emma:mode="ink">
                <msink:context xmlns:msink="http://schemas.microsoft.com/ink/2010/main" type="inkWord" rotatedBoundingBox="8960,10456 10359,10393 10394,11176 8995,11240"/>
              </emma:interpretation>
              <emma:one-of disjunction-type="recognition" id="oneOf13">
                <emma:interpretation id="interp65" emma:lang="en-AU" emma:confidence="0">
                  <emma:literal>4 m</emma:literal>
                </emma:interpretation>
                <emma:interpretation id="interp66" emma:lang="en-AU" emma:confidence="0">
                  <emma:literal>4ml</emma:literal>
                </emma:interpretation>
                <emma:interpretation id="interp67" emma:lang="en-AU" emma:confidence="0">
                  <emma:literal>4m</emma:literal>
                </emma:interpretation>
                <emma:interpretation id="interp68" emma:lang="en-AU" emma:confidence="0">
                  <emma:literal>4m.</emma:literal>
                </emma:interpretation>
                <emma:interpretation id="interp69" emma:lang="en-AU" emma:confidence="0">
                  <emma:literal>am</emma:literal>
                </emma:interpretation>
              </emma:one-of>
            </emma:emma>
          </inkml:annotationXML>
          <inkml:trace contextRef="#ctx0" brushRef="#br0" timeOffset="26321.8826">6286 3662 1962,'-10'-14'43,"10"4"9,-6 1 1,1 4 3,0-4-45,-1-1-11,1 1 0,0 4 0,-1 0 139,6 5 25,0 0 6,0 0 1,0 0-63,0 0-12,0 0-2,0 0-1,0 0-54,-5 14-11,0 1-3,-1 4 0,1 4-25,5 1 0,0 4 0,0 1 0,-5-1-14,5-4-8,0 4-2,0 1 0,0-1-1,5-9-1,-5 4 0,0-4 0,5-4 10,-5-1 1,0 0 1,6 0 0,-1-4 14,-5-1-11,0-9 11,0 0-10,0 0 10,5 10 0,1-1 0,-6-9-8,0 0 8,0 0 12,16 5-2,-6 4-1,6-9 1,0 0 0,0 0 0,-5 0 0,5 0-2,0 0-8,0-4 12,0 4-4,5-5-8,-5 5 0,-5 0 0,-1-5 0,6 0-45,-5 5-5,0-4-1,-11 4 0,0 0-163,0 0-33,10 0-6</inkml:trace>
          <inkml:trace contextRef="#ctx0" brushRef="#br0" timeOffset="26531.5075">6398 3785 1641,'0'0'72,"0"0"16,0 0-70,0 0-18,0 0 0,0 0 0,0 0 125,0 0 22,0 9 4,0 10 1,0-9-48,5 9-8,1 0-3,-1 4 0,0-4-49,1 5-9,4 0-3,1 4 0,-6 5-20,1-4-4,4 4 0,1 4-8,0-8 0,-1 4-17,-5-9 1,6-1 1,0 1-158,-1-5-32,-4-5-7</inkml:trace>
          <inkml:trace contextRef="#ctx0" brushRef="#br0" timeOffset="27055.3354">6717 3894 1659,'0'0'73,"0"0"16,0 0-71,6 14-18,-1 0 0,0 0 0,1 1 121,-1 4 21,0-1 4,1 1 1,-1 0-126,0 0-21,1-5-12,-1 5 2,6 5 10,-1-5 12,-10-5-2,6-4-1,4-1-9,-10-9 0,0 0 0,0 0 8,0 0-8,0 0 0,0 0 0,0 0 0,0-9 0,0-1 0,0-4 0,0 0 0,0 0 0,-5-5 0,5 0 0,5 0 0,-5-5 0,6 5 0,-6-4 0,0 4 8,5-5 3,0 5 0,1 0 0,4 0 0,1 10 14,-1-5 3,-10 14 1,11 0 0,0 0-4,-1 0-1,-4 9 0,4 0 0,1 1-1,0 4-1,-6 0 0,0 0 0,6 5-9,-6-4-1,6-1-1,-6-5 0,1 5-11,4-4 0,-4-1 0,-1 1 0,5-5 0,-10-5 0,0 0 0,0 0 0,0 0 0,0 0 0,0 0 0,0 0 0,11 0 0,-6-10 0,-5 10 0,6-9 8,-6-1-8,5-4 12,0 0-12,1 0 12,-6 4-3,5-4 0,0 0 0,1 0 0,4-1 5,-4 6 1,-1-5 0,6 4 0,5 1-2,-11 4 0,6 5 0,-1 0 0,6 10 1,0-1 0,-5 0 0,-1 10 0,1-4 15,-6 3 3,11 6 1,-5 0 0,0-5-33,-1 4-22,1 6 3,0-6 1,-6 1-22,6 0-5,-6-1-1,0-4-761,1 0-152</inkml:trace>
          <inkml:trace contextRef="#ctx0" brushRef="#br0" timeOffset="27350.0879">7266 3459 1958,'0'0'43,"0"0"9,0 0 1,0 0 3,0 0-45,0 0-11,0 0 0,16 4 0,-6-4 156,1 0 28,-11 0 7,16 5 1,-5-5-110,-11 0-22,5 9-4,6 6 0,-1-6-38,-5 5-7,-5 1-2,0 3 0,0 6-9,0 0-12,0-1 2,0 1 1,-5-5-37,5 0-7,5 0-2,-5-5 0,-5 0 43,5 0 12,5-4 0,-5 4 0,11-9-14,-11 4 2,0-9 0,11 5 0,-1 0 12,6-1 0,-16-4 0,16-4 10,6 4-1,-6-5 0,5 0 0,-5 1 0,5-6-212,0-4-42,17-14-9,-12 9-2</inkml:trace>
        </inkml:traceGroup>
        <inkml:traceGroup>
          <inkml:annotationXML>
            <emma:emma xmlns:emma="http://www.w3.org/2003/04/emma" version="1.0">
              <emma:interpretation id="{D22BD4E1-029B-4DCD-BAEE-508FC2107E3D}" emma:medium="tactile" emma:mode="ink">
                <msink:context xmlns:msink="http://schemas.microsoft.com/ink/2010/main" type="inkWord" rotatedBoundingBox="10841,10324 11992,10272 12024,10978 10872,11030"/>
              </emma:interpretation>
              <emma:one-of disjunction-type="recognition" id="oneOf14">
                <emma:interpretation id="interp70" emma:lang="en-AU" emma:confidence="0">
                  <emma:literal>18</emma:literal>
                </emma:interpretation>
                <emma:interpretation id="interp71" emma:lang="en-AU" emma:confidence="0">
                  <emma:literal>+8</emma:literal>
                </emma:interpretation>
                <emma:interpretation id="interp72" emma:lang="en-AU" emma:confidence="0">
                  <emma:literal>188</emma:literal>
                </emma:interpretation>
                <emma:interpretation id="interp73" emma:lang="en-AU" emma:confidence="0">
                  <emma:literal>1+8</emma:literal>
                </emma:interpretation>
                <emma:interpretation id="interp74" emma:lang="en-AU" emma:confidence="0">
                  <emma:literal>+88</emma:literal>
                </emma:interpretation>
              </emma:one-of>
            </emma:emma>
          </inkml:annotationXML>
          <inkml:trace contextRef="#ctx0" brushRef="#br0" timeOffset="27679.6276">8101 3927 1555,'0'0'138,"0"0"-110,0 0-28,0 0 0,0 0 195,0 0 33,0 0 8,0 0 0,0 0-106,0 0-22,0 0-4,16-5 0,0 0-53,0 5-11,6-4-1,-1-1-1,-5 0-15,5 1-3,0-1-1,-5 5 0,6-5-39,-6 0-7,0 5-1,-6-4-1,-10 4-67,16-5-14,-5 0-2,-11 5-1056</inkml:trace>
          <inkml:trace contextRef="#ctx0" brushRef="#br0" timeOffset="27911.3655">8181 3534 288,'0'0'25,"-5"10"-25,5-10 0,-5 14 0,5 5 436,0 0 81,0 0 17,5 9 3,6 0-353,-1 6-70,1-1-14,5 5-4,0-5-110,5 0-22,-5-5-5,5 1-1059</inkml:trace>
          <inkml:trace contextRef="#ctx0" brushRef="#br0" timeOffset="28416.739">9139 3629 345,'0'-19'15,"-5"9"4,0-4-19,-11-5 0,5 5 0,-5-5 0,5-4 446,-5 4 86,0 4 16,6 1 4,-6-5-340,5 0-69,-5 1-14,6 3-2,-6 6-61,0-1-12,0-4-2,0 9-1,0 1-25,0-1-5,5 0-1,0 5 0,-4 5-20,4 0 9,0 4-9,6 1 0,5-10-10,-11 9-9,6 5-1,0 1-1,5-1-5,5 0-1,0 5 0,6 0 0,-6-5 12,6 10 3,0-5 0,4-1 0,1 1 12,6 5-11,-1 0 11,0-5-10,1 0 21,-6-1 4,5 6 1,0 0 0,0-1-16,1-4 0,-1 10 0,-5-6 0,0-4 0,0 5 0,-5 0 0,-1-1 0,-10-4-48,0 0-13,0 0-3,0 0 0,-5 0 32,0-5 7,-1-4 1,-4-1 0,-1-4-14,0-5-2,1 0-1,-6 0 0,5-5 18,0-4 4,-5-1 1,11 1 0,-5-1 29,-1-4 5,0-5 2,6 0 0,5 0 25,-5-4 5,5 4 0,0-5 1,0-4-5,5 4 0,6-4-1,-1-1 0,-4 1-14,4-5-2,6 4-1,0 6 0,5-6-26,1 10 0,-1-4 0,0 4 0,-5 5-104,6-1-19,-7 6-4,12-1-1004</inkml:trace>
        </inkml:traceGroup>
        <inkml:traceGroup>
          <inkml:annotationXML>
            <emma:emma xmlns:emma="http://www.w3.org/2003/04/emma" version="1.0">
              <emma:interpretation id="{21722F2A-8E91-491B-BE14-38A10C059393}" emma:medium="tactile" emma:mode="ink">
                <msink:context xmlns:msink="http://schemas.microsoft.com/ink/2010/main" type="inkWord" rotatedBoundingBox="12330,10705 12823,10682 12837,10997 12344,11019"/>
              </emma:interpretation>
              <emma:one-of disjunction-type="recognition" id="oneOf15">
                <emma:interpretation id="interp75" emma:lang="en-AU" emma:confidence="0">
                  <emma:literal>m</emma:literal>
                </emma:interpretation>
                <emma:interpretation id="interp76" emma:lang="en-AU" emma:confidence="0">
                  <emma:literal>M</emma:literal>
                </emma:interpretation>
                <emma:interpretation id="interp77" emma:lang="en-AU" emma:confidence="0">
                  <emma:literal>n</emma:literal>
                </emma:interpretation>
                <emma:interpretation id="interp78" emma:lang="en-AU" emma:confidence="0">
                  <emma:literal>H</emma:literal>
                </emma:interpretation>
                <emma:interpretation id="interp79" emma:lang="en-AU" emma:confidence="0">
                  <emma:literal>N</emma:literal>
                </emma:interpretation>
              </emma:one-of>
            </emma:emma>
          </inkml:annotationXML>
          <inkml:trace contextRef="#ctx0" brushRef="#br0" timeOffset="28922.6173">9576 3847 1728,'0'0'153,"-6"14"-122,12-5-31,-6 10 0,0-5 176,5 0 30,-5 1 6,5 4 0,-5-5-104,6 5-20,-6-5-5,5 5-1,0-5-49,1 0-9,-6 0-3,0-14 0,5 10-13,-5-10-8,0 0 10,0 0-10,0 0 0,0 0 0,0 0 0,0 0 0,0-14 0,0 4-8,-5-4-1,5 0 0,0-5 9,0 5-10,0 0 10,0-1-10,0-4 10,0 5 0,0-5-9,5 5 9,0 0 0,1 0 0,-1 0-9,0 4 9,1 1 0,-6 9-8,0 0 8,0 0 0,16 0-11,-11 9 11,6-4-10,-6 9 10,6 0 0,-6 0 0,5 1 0,1 3 0,0-3 0,-6-1 0,0-5 0,6 6 0,-6-6-9,-5-9 9,0 0-8,6 9 8,-6-9 0,0 0-8,0 0 8,0 0 0,0 0 0,0 0 0,0 0 0,0 0 0,0 0 0,10-9 9,-4-5-9,4 0 10,-4 4 1,-1-9 0,0 0 0,1 0 0,4-4 1,-4 4 1,-1-5 0,6 5 0,5 0 7,-11 5 2,6 0 0,-1 4 0,6 10 0,0 0 0,0 5 0,-5 9 0,5 1-10,-6 3-3,6 6 0,-5 5 0,-6-6-9,6 10-12,0-4 2,10-1 1,-5-4-199,0-1-40</inkml:trace>
        </inkml:traceGroup>
        <inkml:traceGroup>
          <inkml:annotationXML>
            <emma:emma xmlns:emma="http://www.w3.org/2003/04/emma" version="1.0">
              <emma:interpretation id="{286E4D59-1D60-4310-89B1-C5CC549003F3}" emma:medium="tactile" emma:mode="ink">
                <msink:context xmlns:msink="http://schemas.microsoft.com/ink/2010/main" type="inkWord" rotatedBoundingBox="13226,10384 13895,10354 13922,10946 13253,10977"/>
              </emma:interpretation>
              <emma:one-of disjunction-type="recognition" id="oneOf16">
                <emma:interpretation id="interp80" emma:lang="en-AU" emma:confidence="0">
                  <emma:literal>"</emma:literal>
                </emma:interpretation>
                <emma:interpretation id="interp81" emma:lang="en-AU" emma:confidence="0">
                  <emma:literal>^</emma:literal>
                </emma:interpretation>
                <emma:interpretation id="interp82" emma:lang="en-AU" emma:confidence="0">
                  <emma:literal>H</emma:literal>
                </emma:interpretation>
                <emma:interpretation id="interp83" emma:lang="en-AU" emma:confidence="0">
                  <emma:literal>&amp;</emma:literal>
                </emma:interpretation>
                <emma:interpretation id="interp84" emma:lang="en-AU" emma:confidence="0">
                  <emma:literal>N</emma:literal>
                </emma:interpretation>
              </emma:one-of>
            </emma:emma>
          </inkml:annotationXML>
          <inkml:trace contextRef="#ctx0" brushRef="#br0" timeOffset="29290.667">10475 3728 2192,'0'0'97,"0"0"20,0 0-93,0 0-24,0 0 0,11 0 0,5 0 114,-5-4 18,5 4 4,0-5 1,-1 5-61,1 0-12,0-5-2,6 5-1,-1-5-31,-5 5-6,5 0-2,-5 0 0,0 5-22,0-10 8,5 5-8,-10 0 0,-11 0 0,11 0-13,5-4 1,-6 4 1,-10 0-34,0 0-7,0 0-2,0 0 0,11-5-136,-11 5-27,0 0-6,0 0-778</inkml:trace>
          <inkml:trace contextRef="#ctx0" brushRef="#br0" timeOffset="29498.6879">10592 3430 1756,'0'0'78,"0"0"16,0 0-75,0 0-19,0 0 0,-5 10 0,-6-6 139,11-4 24,0 0 5,0 0 0,-5 15-57,5-1-12,0 0-3,5 5 0,1 0-40,-1 0-8,6 4-1,-1 10-1,1-4-36,5 4-10,-11 0 0,11 0 0,-5 5 0,0-10 0,5 6-10,-6-6 10,-4 0-140,4-4-20,1-5-5,-1 5-939</inkml:trace>
          <inkml:trace contextRef="#ctx0" brushRef="#br0" timeOffset="29692.2441">10981 3511 1440,'-5'19'64,"10"-10"12,-5 0-60,5 10-16,1 0 0,4 5 0,1 4 220,0 5 42,5 1 8,-1 3 2,-4 1-171,0 0-33,5 0-8,0-5 0,-6-5-69,1 1-14,0-1-2,5-4-1119</inkml:trace>
        </inkml:traceGroup>
      </inkml:traceGroup>
    </inkml:traceGroup>
    <inkml:traceGroup>
      <inkml:annotationXML>
        <emma:emma xmlns:emma="http://www.w3.org/2003/04/emma" version="1.0">
          <emma:interpretation id="{B0CDC9CE-AB6F-4F94-8E76-573220DD0A01}" emma:medium="tactile" emma:mode="ink">
            <msink:context xmlns:msink="http://schemas.microsoft.com/ink/2010/main" type="paragraph" rotatedBoundingBox="7437,11797 14727,11500 14776,12707 7486,130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85EDD56-8E10-4EBF-8C1E-1CF02F06D9A4}" emma:medium="tactile" emma:mode="ink">
              <msink:context xmlns:msink="http://schemas.microsoft.com/ink/2010/main" type="inkBullet" rotatedBoundingBox="7452,12176 7656,12168 7658,12203 7454,12212"/>
            </emma:interpretation>
            <emma:one-of disjunction-type="recognition" id="oneOf17">
              <emma:interpretation id="interp85" emma:lang="en-AU" emma:confidence="0">
                <emma:literal>-</emma:literal>
              </emma:interpretation>
              <emma:interpretation id="interp86" emma:lang="en-AU" emma:confidence="0">
                <emma:literal>_</emma:literal>
              </emma:interpretation>
              <emma:interpretation id="interp87" emma:lang="en-AU" emma:confidence="0">
                <emma:literal>`</emma:literal>
              </emma:interpretation>
              <emma:interpretation id="interp88" emma:lang="en-AU" emma:confidence="0">
                <emma:literal>.</emma:literal>
              </emma:interpretation>
              <emma:interpretation id="interp89" emma:lang="en-AU" emma:confidence="0">
                <emma:literal>~</emma:literal>
              </emma:interpretation>
            </emma:one-of>
          </emma:emma>
        </inkml:annotationXML>
        <inkml:trace contextRef="#ctx0" brushRef="#br0" timeOffset="30291.7252">4705 5247 576,'0'0'25,"0"0"6,-10 5-31,10-5 0,0 0 0,0 0 0,-6 0 368,6 0 68,0 0 14,0 0 2,0 0-272,11 4-56,0-4-10,5 5-2,0-5-59,-6-5-11,6 5-2,0-4-1,6 4-23,-7-5-4,-4 0 0,0 1-1,5-6-25,-6 5-5,1 5-1,0-4 0,-11 4-212,0 0-42</inkml:trace>
      </inkml:traceGroup>
      <inkml:traceGroup>
        <inkml:annotationXML>
          <emma:emma xmlns:emma="http://www.w3.org/2003/04/emma" version="1.0">
            <emma:interpretation id="{214509F8-4129-4EC5-AF41-962493D0B4D7}" emma:medium="tactile" emma:mode="ink">
              <msink:context xmlns:msink="http://schemas.microsoft.com/ink/2010/main" type="line" rotatedBoundingBox="7604,11790 14727,11500 14776,12707 7653,12996"/>
            </emma:interpretation>
          </emma:emma>
        </inkml:annotationXML>
        <inkml:traceGroup>
          <inkml:annotationXML>
            <emma:emma xmlns:emma="http://www.w3.org/2003/04/emma" version="1.0">
              <emma:interpretation id="{5419BFB4-9E4F-4EA4-A24A-6A4C6A5E81C7}" emma:medium="tactile" emma:mode="ink">
                <msink:context xmlns:msink="http://schemas.microsoft.com/ink/2010/main" type="inkWord" rotatedBoundingBox="7609,11929 11232,11782 11276,12849 7653,12996"/>
              </emma:interpretation>
              <emma:one-of disjunction-type="recognition" id="oneOf18">
                <emma:interpretation id="interp90" emma:lang="en-AU" emma:confidence="0">
                  <emma:literal>-22 m</emma:literal>
                </emma:interpretation>
                <emma:interpretation id="interp91" emma:lang="en-AU" emma:confidence="0">
                  <emma:literal>.2(2m</emma:literal>
                </emma:interpretation>
                <emma:interpretation id="interp92" emma:lang="en-AU" emma:confidence="0">
                  <emma:literal>-22m</emma:literal>
                </emma:interpretation>
                <emma:interpretation id="interp93" emma:lang="en-AU" emma:confidence="0">
                  <emma:literal>.2(2M</emma:literal>
                </emma:interpretation>
                <emma:interpretation id="interp94" emma:lang="en-AU" emma:confidence="0">
                  <emma:literal>-222m</emma:literal>
                </emma:interpretation>
              </emma:one-of>
            </emma:emma>
          </inkml:annotationXML>
          <inkml:trace contextRef="#ctx0" brushRef="#br0" timeOffset="30931.4667">6137 5209 1785,'0'0'159,"0"0"-127,-16-28-32,16 28 0,6-14 125,-6-1 19,0 6 4,0-1 1,5-4-17,6 5-4,-6 4-1,6-4 0,-1-1-63,1 5-12,-1 1-2,6 4-1,-5 0-26,5 0-6,-5 9-1,-1 1 0,6-1-16,-10 5 0,4 5 0,-4 5 0,4 4-35,-4 5-10,-6 0-3,0 5 0,0-5-43,0 1-9,-6-6-1,6 5-1,-5-9 4,0-1 1,-6-4 0,0-4 0,-5-1 57,0-5 12,11 1 3,-11-6 0,0-4 40,0 0 8,5-4 1,1 4 1,-6-5 32,11 0 7,-6-4 0,6 4 1,5 5 4,-6-9 1,6 9 0,0-10 0,0-4-17,0 14-3,11-10-1,0 1 0,5 4-13,-1 0-2,7 5-1,-1 0 0,0 0-17,6 0-4,-6 0-1,11 5 0,-5-5-11,5 5 0,0 0 0,-6-1-11,6 6-77,5-1-15,-5-4-3,6 5-698,-1-1-139</inkml:trace>
          <inkml:trace contextRef="#ctx0" brushRef="#br0" timeOffset="31406.3915">6994 4939 1911,'-16'-14'84,"6"10"19,4-1-83,-4 0-20,-6 5 0,5-9 0,0 4 99,1 5 15,4 0 3,6 0 1,-10 5-29,10-5-5,-6 4-2,1 6 0,0-1-44,5 5-9,-6 1-1,6 8-1,6 1-14,-6 4-2,5 5-1,6 10 0,-1 4-10,1 15 0,5-1 0,0 6 8,5-1-8,1 0 0,-1-4 0,5 4 0,1-5-16,0-9 0,-1 0 1,1 1 0,0-16-129,-1 1-27,-5-5-5,6-9-852</inkml:trace>
          <inkml:trace contextRef="#ctx0" brushRef="#br0" timeOffset="32352.8005">7239 5091 1728,'0'0'38,"0"0"8,0 0 2,0 0 0,0 0-39,5-5-9,6-4 0,0 4 0,-1 0 104,1 0 20,0 1 3,5 4 1,5 4-103,-5-4-25,-6 0 0,6 10 0,0-5 0,0 4 0,0 1 0,-5 4 0,0 0 0,-6 5 0,0 5 0,1-1 0,-1 10 0,-5-4 0,0-1 0,0 5 0,-5-4-68,-6 4-16,6-10-4,-6 1 0,0-5 18,-5-5 3,6 0 1,-1 1 0,-5-6 46,5-4 8,1 0 3,-1-5 0,6 0 34,5 0 7,0 0 2,0 0 0,0 0 28,0 0 6,-11-5 0,11 5 1,0 0 2,0 0 0,0 0 0,0 0 0,11-14-10,-6 9-1,6-5-1,-1 6 0,6-1-25,0 5-5,6-5-1,-1 10 0,-5-5 3,5 5 0,6-5 0,-11 4 0,5 11-76,-5-6-15,5 1-4,-5-1 0,6 0-61,-1-4-13,-5 5-2,11-6-795</inkml:trace>
          <inkml:trace contextRef="#ctx0" brushRef="#br0" timeOffset="32896.5747">7755 5242 691,'0'0'30,"0"0"7,0 0-29,0 0-8,0 0 0,0 0 0,0 0 276,0 0 53,0 0 11,0 14 3,6 1-193,4-1-38,-10 0-8,11 5-2,0 5-42,-6-5-8,6 4-1,-1-4-1,1 5-23,0-5-5,-1 4-1,1 1 0,-6-10-5,6 0-2,-6 1 0,6-1 0,-6-5-14,-5-9 11,0 0-11,0 0 10,0 0-10,0 0 8,0 0-8,0 0 8,0 0-8,-11-14 0,6 0 0,0 0 0,-1-5 0,1 0 0,0 0 0,-6-5 0,11 1 0,-5-1 0,0 0 0,5 5 0,0-4 0,0 4 0,0 0-9,0 5 9,0-1 0,5 1 0,-5 14 0,0 0 0,5-4 10,6 4-1,-11 0 0,10 0 0,1 4 0,0 6 0,5-6 0,0 11 0,-6-6-9,1 5 8,0 5-8,5-5 8,-6 1-8,1-1 0,5 0 0,-6 0 8,-4-4-8,4 4 0,-4-9 0,4 4 0,-10-9 0,6 10 0,-6-10 0,0 0 0,0 0 0,0 0 0,0 0 0,10-10 0,-4 5 0,-1-9 0,0 0 0,1-5 0,-6-5 0,0 5 0,5-4 0,0 4 0,1-5 0,-1 5 0,0 0 0,6 0 0,0 5 16,-1 0-3,-4 5 0,4-1 0,1 5 5,5 5 1,0 5 0,0 5 0,0-6 5,0 11 2,5 3 0,0 1 0,1 5-12,-1 4-2,-5 1-1,0-1 0,-11 1-11,6-1 0,5 0-10,0-4 10,-6-5-54,6 0-5,0-5-1,0-4-776,0-10-156</inkml:trace>
          <inkml:trace contextRef="#ctx0" brushRef="#br0" timeOffset="30422.7064">4865 5474 1728,'0'0'76,"5"5"16,6 9-73,0-4-19,-1 4 0,1-5 0,5 1 55,5-6 7,1 1 2,15 0 0,0 4 0,-5-4 0,-5 0 0,-1-5 0,11-5-149,1 0-30</inkml:trace>
        </inkml:traceGroup>
        <inkml:traceGroup>
          <inkml:annotationXML>
            <emma:emma xmlns:emma="http://www.w3.org/2003/04/emma" version="1.0">
              <emma:interpretation id="{F71B1FEE-F148-4486-80D2-67AEC53C31FB}" emma:medium="tactile" emma:mode="ink">
                <msink:context xmlns:msink="http://schemas.microsoft.com/ink/2010/main" type="inkWord" rotatedBoundingBox="11099,11648 13639,11545 13682,12607 11142,12710"/>
              </emma:interpretation>
              <emma:one-of disjunction-type="recognition" id="oneOf19">
                <emma:interpretation id="interp95" emma:lang="en-AU" emma:confidence="0">
                  <emma:literal>14m)</emma:literal>
                </emma:interpretation>
                <emma:interpretation id="interp96" emma:lang="en-AU" emma:confidence="0">
                  <emma:literal>"44m)</emma:literal>
                </emma:interpretation>
                <emma:interpretation id="interp97" emma:lang="en-AU" emma:confidence="0">
                  <emma:literal>'t4m)</emma:literal>
                </emma:interpretation>
                <emma:interpretation id="interp98" emma:lang="en-AU" emma:confidence="0">
                  <emma:literal>"term)</emma:literal>
                </emma:interpretation>
                <emma:interpretation id="interp99" emma:lang="en-AU" emma:confidence="0">
                  <emma:literal>'t4.m)</emma:literal>
                </emma:interpretation>
              </emma:one-of>
            </emma:emma>
          </inkml:annotationXML>
          <inkml:trace contextRef="#ctx0" brushRef="#br0" timeOffset="36591.1678">9240 4826 460,'0'0'41,"0"0"-33,0 0-8,0 0 0,0 0 232,0 0 45,0 0 9,0 0 2,0 0-87,0 0-17,0 0-3,0 0-1,0 0-83,0 0-17,0 0-3,0 0-1,-5-5-9,5 5-3,0 0 0,0 0 0,0 0-51,0 0-13,0 0 0,0 0 0,11 10 0,-1-1 0,-4 1 0,-1 4 0,0-5 17,1 5 1,-1 5 0,-5 0 0,5-5-29,1 1-5,-6 4-2,5-5 0,0 0 6,-5 0 0,0-14 1,6 14 0,-6-14-1,0 10-1,0-10 0,0 0 0,0 0 13,0 0-9,0 0 9,0 0-8,0 0 8,0 0 0,0 0 0,0 0 0,0 0 0,0 0 8,0 0-8,0 0 0,0 0 8,5 9-8,-5-9 8,0 0-8,11 5 12,-1 0-3,1-1 0,0 1 0,-1-5-1,6 0 0,0 0 0,-5 5 0,5-5-8,0 0 0,0 0 9,0 0-9,0 0 0,-6 0 8,6-5-8,-5 5 0,-1 0 0,1 0 0,0 0 0,-1 0 0,-10 0-30,0 0-4,0 0-1,0 0 0,6-5-168,-6 5-33</inkml:trace>
          <inkml:trace contextRef="#ctx0" brushRef="#br0" timeOffset="36828.7577">9475 4802 1152,'0'0'102,"0"0"-82,0 0-20,-11 14 0,11-14 206,0 0 37,0 15 7,0-1 2,0 0-104,5 5-20,1 0-4,-1 5 0,6-6-69,-6 6-14,6-5-2,-1 9-1,6-4-20,-5 4-4,-6 6-1,6-1 0,-1 0-13,6 0 0,-10 0-12,4-5 12,1-4-61,-6 0-6,6-1-1,0-4-680,-6-4-137</inkml:trace>
          <inkml:trace contextRef="#ctx0" brushRef="#br0" timeOffset="37698.2528">9821 5129 345,'0'0'31,"0"0"-31,0 0 0,0 0 0,0 0 165,0 0 27,0 0 6,0 0 1,0 0-31,0 0-5,0 0-2,0 0 0,0 0-25,0 0-6,0 0-1,0 0 0,0 0-39,0 0-8,0 0-2,0 0 0,0 0-23,0 0-5,5 9 0,0 5-1,1 1-20,-1-1-4,6 5-1,-6-5 0,0 5-10,1 0-1,-1 0-1,0 4 0,0-4-14,1 0 9,-1-5-9,-5 1 8,5-1-8,1-5 0,-6-9 0,0 0 8,0 0-8,0 0 0,0 0 0,0 0 0,0 0-16,0 0-9,0 0-2,5-19 0,-5 5 46,0-10 9,0 6 1,-5-6 1,5-5-30,5 11 0,-5-6 0,0 0 0,0 5-28,5 0 2,-5 0 0,11 5 0,-6 0 52,1 5 10,-6 9 3,0 0 0,10 0-20,1-5-4,0 0-1,5 5 0,-6 5-3,1 4-1,-11-9 0,11 15 0,-1-6-10,6 5 0,-5 0 0,-1 5 0,-4-4 11,4-1-3,1 0-8,0-5 12,-1 6-12,1-6 0,-6 0 0,6 1 0,-11-10 0,0 0 0,0 0 0,11 5 0,5-5 0,-16 0 0,0 0 0,5-10 0,6 1 0,-6-5 0,0-1 0,1 1 0,-1-5 0,0 5 0,-5-5 0,5 0 0,1 0 0,-1 5 0,6 0 0,-6 0 0,6 4 0,-1 1 0,1 4 0,5 0 9,0 10-9,-5 0 0,5-1 9,-6 6-9,6 4 0,0 0 8,0 1-8,0-1 0,-5 5 0,5 4-10,-6-4 1,6 5 0,-5-5-29,0 4-6,-1-4 0,1 0-1,-6-4-157,1-6-31,4 0-7</inkml:trace>
          <inkml:trace contextRef="#ctx0" brushRef="#br0" timeOffset="37178.8762">9842 5171 172,'0'0'8,"0"0"1,0 0-9,0 0 0,0 0 0,0 0 0,0 0 58,0 0 10,0 0 1,0 0 1,-5-4-61,5 4-9</inkml:trace>
          <inkml:trace contextRef="#ctx0" brushRef="#br0" timeOffset="37931.3221">10518 4779 1749,'0'0'77,"0"0"17,0 0-75,0 0-19,0 0 0,16 14 0,5-5 116,-5 1 19,0 4 4,0-5 1,0 6-27,5-1-5,-5 5 0,6 0-1,-6 4-21,5 1-4,5 0-1,-4 4 0,-6 0-24,5 5-5,-5 1 0,5 13-1,-5 0-21,-5 1-4,0 4-1,-1 0 0,1 0-17,-6-5-8,0-9 8,1 0-8,-6-5-19,0 0-9,0-9-1,0-1-1,-6-9-232,-4 1-46</inkml:trace>
          <inkml:trace contextRef="#ctx0" brushRef="#br0" timeOffset="33507.7873">8719 5115 1893,'0'0'84,"0"0"17,0 0-81,0 0-20,0 0 0,0 0 0,0 0 93,10 9 15,-4-4 2,10-1 1,-6 1-46,17 5-9,0-6-1,-17 1-1,6 0-18,0-5-4,0 0-1,-5 0 0,5 0-23,0-5-8,0 0 0,0 5 9,0 0-23,-6-4-5,1-1-1,5 0 0,-16 5-127,0 0-25,5-5-6</inkml:trace>
          <inkml:trace contextRef="#ctx0" brushRef="#br0" timeOffset="33714.3947">8809 4802 1324,'0'0'118,"0"0"-94,0 0-24,-5 14 0,5-4 156,-5 4 28,5 5 4,0 0 2,5 0-39,-5 5-8,11-1-2,-1 1 0,-4 0-83,10 4-17,-6 0-3,1 1-1,-1-1-15,6 0-3,-5 1-1,0-1 0,-1-4-40,1-5-8,5 0-2,0 0 0,-5-10-219,-1 1-44,12-6-9,-22-4-1</inkml:trace>
          <inkml:trace contextRef="#ctx0" brushRef="#br0" timeOffset="34725.0723">8336 4731 1836,'0'0'40,"0"0"9,0 0 2,0 0 0,0 0-41,0 0-10,0 0 0,0 0 0,0 0 98,0 0 18,0 0 3,0 0 1,5-9-38,0-1-7,6 6-2,-11 4 0,10-10-29,-10 10-5,0 0-2,0 0 0,0 0-37,0 0 0,0 0 0,6 10 0,4-6-9,-4 6 9,-1 4-10,-5-5 10,-5 6-43,5-6-2,-6 5-1,1-4 0,5-10 18,0 14 3,0-14 1,0 0 0,0 0 24,0 0-8,0 9 8,0-9 0,0 0 0,11 10 16,-6-1-3,-5-9 0,5 5-5,6 5 0,0-6-8,5 1 12,0 0-12,5 0-8,-5-1 8,5-4-13,6 0 13,-6-4 0,6 4 0,-1-5-715,1-5-147</inkml:trace>
        </inkml:traceGroup>
        <inkml:traceGroup>
          <inkml:annotationXML>
            <emma:emma xmlns:emma="http://www.w3.org/2003/04/emma" version="1.0">
              <emma:interpretation id="{C9FC8075-7160-4713-88AD-937C95B6DA3E}" emma:medium="tactile" emma:mode="ink">
                <msink:context xmlns:msink="http://schemas.microsoft.com/ink/2010/main" type="inkWord" rotatedBoundingBox="13955,11770 14736,11738 14764,12409 13982,12441"/>
              </emma:interpretation>
              <emma:one-of disjunction-type="recognition" id="oneOf20">
                <emma:interpretation id="interp100" emma:lang="en-AU" emma:confidence="0">
                  <emma:literal>"</emma:literal>
                </emma:interpretation>
                <emma:interpretation id="interp101" emma:lang="en-AU" emma:confidence="0">
                  <emma:literal>1</emma:literal>
                </emma:interpretation>
                <emma:interpretation id="interp102" emma:lang="en-AU" emma:confidence="0">
                  <emma:literal>^</emma:literal>
                </emma:interpretation>
                <emma:interpretation id="interp103" emma:lang="en-AU" emma:confidence="0">
                  <emma:literal>N</emma:literal>
                </emma:interpretation>
                <emma:interpretation id="interp104" emma:lang="en-AU" emma:confidence="0">
                  <emma:literal>Y</emma:literal>
                </emma:interpretation>
              </emma:one-of>
            </emma:emma>
          </inkml:annotationXML>
          <inkml:trace contextRef="#ctx0" brushRef="#br0" timeOffset="38377.5499">11205 5176 230,'0'0'20,"0"0"-20,0 0 0,0 0 0,0 0 444,0 0 84,0 0 16,0 0 4,0 0-332,0 0-66,0 0-14,15-5-2,-4 1-50,5-1-11,0 5-1,0-5-1,0 5-28,5 0-6,1 0-1,-1 0 0,0 0-19,0 0-4,1 0-1,4 0 0,-4 0-12,-1 0 0,6 0 0,-11 0 0,0 0-29,-1 0-9,7 0-2,-12 0 0,-10 0-196,0 0-40</inkml:trace>
          <inkml:trace contextRef="#ctx0" brushRef="#br0" timeOffset="38595.1002">11343 4958 230,'0'0'20,"0"0"-20,0 0 0,0 0 0,0 19 421,0-4 80,0-6 16,0 5 3,0 0-311,5 5-62,-5 0-13,11 0-2,-6 0-64,1 9-13,4 1-3,1-1 0,-1 5-32,1 0-8,0 5 0,-1-5-1,6-4-22,0-1-4,-5-4-1,5 0 0,-5-10-160,5 0-32,-11 0-6,11-9-2</inkml:trace>
          <inkml:trace contextRef="#ctx0" brushRef="#br0" timeOffset="38798.6093">11763 4798 1497,'0'0'66,"0"0"14,0 0-64,0 9-16,0-9 0,6 14 0,-1 0 222,0 1 41,6 8 8,0 1 1,-1 9-128,6-5-27,-10 6-5,10 3 0,0 1-39,-6 5-7,6 4-2,0 5 0,0-9-51,0 4-13,5-4 0,-10-6 0,5-8-184,-5-5-40</inkml:trace>
        </inkml:traceGroup>
      </inkml:traceGroup>
    </inkml:traceGroup>
    <inkml:traceGroup>
      <inkml:annotationXML>
        <emma:emma xmlns:emma="http://www.w3.org/2003/04/emma" version="1.0">
          <emma:interpretation id="{A7CFC88D-6537-4411-B33B-89698D6E5F8C}" emma:medium="tactile" emma:mode="ink">
            <msink:context xmlns:msink="http://schemas.microsoft.com/ink/2010/main" type="paragraph" rotatedBoundingBox="7307,13562 24646,12763 24705,14052 7366,148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064CB18-0BA2-4982-AE51-91DB3810CE21}" emma:medium="tactile" emma:mode="ink">
              <msink:context xmlns:msink="http://schemas.microsoft.com/ink/2010/main" type="line" rotatedBoundingBox="7307,13562 24646,12763 24705,14052 7366,14851"/>
            </emma:interpretation>
          </emma:emma>
        </inkml:annotationXML>
        <inkml:traceGroup>
          <inkml:annotationXML>
            <emma:emma xmlns:emma="http://www.w3.org/2003/04/emma" version="1.0">
              <emma:interpretation id="{F982EECA-A0CB-4B6A-AF46-E7A7D395B787}" emma:medium="tactile" emma:mode="ink">
                <msink:context xmlns:msink="http://schemas.microsoft.com/ink/2010/main" type="inkWord" rotatedBoundingBox="7310,13634 7766,13613 7784,13992 7328,14013"/>
              </emma:interpretation>
              <emma:one-of disjunction-type="recognition" id="oneOf21">
                <emma:interpretation id="interp105" emma:lang="en-AU" emma:confidence="0">
                  <emma:literal>Z</emma:literal>
                </emma:interpretation>
                <emma:interpretation id="interp106" emma:lang="en-AU" emma:confidence="0">
                  <emma:literal>z</emma:literal>
                </emma:interpretation>
                <emma:interpretation id="interp107" emma:lang="en-AU" emma:confidence="0">
                  <emma:literal>=</emma:literal>
                </emma:interpretation>
                <emma:interpretation id="interp108" emma:lang="en-AU" emma:confidence="0">
                  <emma:literal>¥</emma:literal>
                </emma:interpretation>
                <emma:interpretation id="interp109" emma:lang="en-AU" emma:confidence="0">
                  <emma:literal>#</emma:literal>
                </emma:interpretation>
              </emma:one-of>
            </emma:emma>
          </inkml:annotationXML>
          <inkml:trace contextRef="#ctx0" brushRef="#br0" timeOffset="39873.0769">4546 6695 1267,'0'-5'112,"0"0"-89,0 5-23,0 0 0,0 0 136,0 0 24,0 0 4,0 0 0,16 10-47,0-5-9,0-1-3,0 1 0,0 0-46,0-1-10,-1-4-1,1 5-1,6 0-19,-6 0-3,-6-1-1,6-4 0,0 5-16,-5 0-8,5 4 8,-5 1-8,-1-5 0,6-1 0,-5-4 0,-1 5 0,-4 0-46,-6-5-2,0 0 0,0 0-662,5 14-133</inkml:trace>
          <inkml:trace contextRef="#ctx0" brushRef="#br0" timeOffset="40050.5864">4684 6927 1918,'5'42'85,"-5"-28"18,0 1-83,0-6-20,6-4 0,4 0 0,-10-5 91,11 4 13,5 1 4,0 0 0,0-5-50,0 0-10,5 0-1,0 0-1,1 0-46,-1 0 0,0 4 0,1 1 0,-1-5-166,0 5-30,22-5-5,-17-5-2</inkml:trace>
        </inkml:traceGroup>
        <inkml:traceGroup>
          <inkml:annotationXML>
            <emma:emma xmlns:emma="http://www.w3.org/2003/04/emma" version="1.0">
              <emma:interpretation id="{309596AB-792E-499F-AC6E-160E10DFD23E}" emma:medium="tactile" emma:mode="ink">
                <msink:context xmlns:msink="http://schemas.microsoft.com/ink/2010/main" type="inkWord" rotatedBoundingBox="8987,13408 12346,13461 12330,14533 8970,14480"/>
              </emma:interpretation>
              <emma:one-of disjunction-type="recognition" id="oneOf22">
                <emma:interpretation id="interp110" emma:lang="en-AU" emma:confidence="0">
                  <emma:literal>all,</emma:literal>
                </emma:interpretation>
                <emma:interpretation id="interp111" emma:lang="en-AU" emma:confidence="0">
                  <emma:literal>well,</emma:literal>
                </emma:interpretation>
                <emma:interpretation id="interp112" emma:lang="en-AU" emma:confidence="0">
                  <emma:literal>all.</emma:literal>
                </emma:interpretation>
                <emma:interpretation id="interp113" emma:lang="en-AU" emma:confidence="0">
                  <emma:literal>tell,</emma:literal>
                </emma:interpretation>
                <emma:interpretation id="interp114" emma:lang="en-AU" emma:confidence="0">
                  <emma:literal>wall,</emma:literal>
                </emma:interpretation>
              </emma:one-of>
            </emma:emma>
          </inkml:annotationXML>
          <inkml:trace contextRef="#ctx0" brushRef="#br0" timeOffset="41488.8923">6217 6794 1382,'0'0'324,"11"5"-158,-6-5-32,6 5-7,-6-5-2,11 4 0,-5-4 0,-1 5-70,6 0-15,0 0-2,-5-1-1,5 1 13,5 0 2,0 4 1,1 1 0,-1 4-33,0-5-8,-5 6 0,-5-1-1,5 0-11,-6 5 0,1 0 0,-6 0 0,-5 4-49,0 1-12,0-5-3,0 5 0,-5-1 0,0-4 0,-6-5 0,1 1 0,-1-1-4,0 0-2,-5 0 0,0-4 0,0-6 52,0 1 18,0-5-12,6 0 12,-6 0 21,0-5 11,5 1 1,1-1 1,4 0 6,6 5 0,-10-9 1,10 9 0,-6-5 15,6 5 2,0 0 1,11-10 0,0 1-17,-1 4-3,6 1-1,0 4 0,0 9-1,5-4 0,-5-1 0,6 1 0,-1 5-11,0-6-2,6 1-1,5 5 0,0-1-23,-6 1 9,6 4-9,-5-5 0,-1 1-19,-4-1-10,-1 1-3,0-6 0,-5 6-167,0-5-33</inkml:trace>
          <inkml:trace contextRef="#ctx0" brushRef="#br0" timeOffset="41710.4141">6845 6624 2034,'0'28'90,"0"-14"18,5 1-86,-5-15-22,0 0 0,0 0 0,6 14 113,10 0 19,-6 5 3,12 5 1,-6 4-54,5 0-10,0 5-3,1 1 0,9 8-32,-4-4-6,0 0-2,-6-5 0,6-5-29,-6-4 0,0 0 0,0-1 0,-5-8-117,0-6-23,6 0-5,-6-9-618,0 0-123</inkml:trace>
          <inkml:trace contextRef="#ctx0" brushRef="#br0" timeOffset="41966.2198">7367 6761 1818,'-11'24'80,"6"-15"17,5 5-77,-5 1-20,-1-11 0,-4 6 0,4 4 124,1-5 20,-6-4 5,1-5 1,-1 0-73,0 5-14,1 0-3,-1-1-1,-5 11-32,5-6-7,1 5 0,-1 10-1,0-5-11,1-5-8,4 5 9,1 0-9,5-5 8,0 5-8,0-10 0,0 6 0,5-1 11,1-5-11,-1 5 12,0-4-12,6-1 24,-6 1-1,6 4-1,0 0 0,-1 0-5,6-4-1,0-1 0,0-4 0,0-5-16,11 5 0,-1-5 8,6 0-8,-5 0-12,0-5-5,5 0-2,-6 1 0,1-6-170,-1-4-35</inkml:trace>
          <inkml:trace contextRef="#ctx0" brushRef="#br0" timeOffset="42188.9508">7713 6903 1958,'-6'52'87,"6"-33"17,6 0-83,-1-5-21,0-9 0,6 4 0,5-9 107,-5 5 17,5 0 3,0-5 1,5 0-19,-5-10-3,0-13-1,5 8 0,-5-4-65,5 10-14,-5 0-2,6-6-1,-6 6-23,5-1-10,-5 1 1,0 4 0,0 1-142,-11-1-28,6 0-5,-11 5-896</inkml:trace>
          <inkml:trace contextRef="#ctx0" brushRef="#br0" timeOffset="42401.4463">7835 6520 2138,'0'0'95,"-10"9"19,4 5-91,-4-9-23,4 0 0,1 9 0,5-4 148,0 4 26,0-5 5,0 10 1,5-5-87,1 5-17,4 5-3,1 0-1,0-1-39,4 6-8,-4 4-1,10 5-1,-10-5-23,5 5 0,0-5 0,0 0-8,0-5-25,-5 1-5,5-11-1,0 1 0,-6-4-214,1-11-43</inkml:trace>
          <inkml:trace contextRef="#ctx0" brushRef="#br0" timeOffset="42607.2389">8229 6491 2458,'5'29'109,"-5"-20"23,0-9-106,0 10-26,6 4 0,-1 0 0,0 0 122,6 10 19,0-5 4,-1 9 1,6 5-89,0 0-17,6 5-4,-6 10-1,5-6-11,-5 6-1,0-6-1,5 1 0,0-5-138,1-10-27,-6-4-5,5-1-1120</inkml:trace>
          <inkml:trace contextRef="#ctx0" brushRef="#br0" timeOffset="42877.8918">9538 7357 2649,'0'0'58,"0"0"12,0 0 2,0 0 4,0 0-61,0 0-15,0 0 0,0 0 0,-5 10 94,5-1 16,-5 5 3,5 1 1,0-1-82,5 0-17,-5 10-3,11-1-1,-6 6-82,0-6-16,1 1-3,-1 4-1197</inkml:trace>
        </inkml:traceGroup>
        <inkml:traceGroup>
          <inkml:annotationXML>
            <emma:emma xmlns:emma="http://www.w3.org/2003/04/emma" version="1.0">
              <emma:interpretation id="{C266C011-12C2-4F0D-A0B3-C87F0D884388}" emma:medium="tactile" emma:mode="ink">
                <msink:context xmlns:msink="http://schemas.microsoft.com/ink/2010/main" type="inkWord" rotatedBoundingBox="13159,13800 15092,13410 15252,14201 13319,14592"/>
              </emma:interpretation>
              <emma:one-of disjunction-type="recognition" id="oneOf23">
                <emma:interpretation id="interp115" emma:lang="en-AU" emma:confidence="0">
                  <emma:literal>where</emma:literal>
                </emma:interpretation>
                <emma:interpretation id="interp116" emma:lang="en-AU" emma:confidence="0">
                  <emma:literal>when</emma:literal>
                </emma:interpretation>
                <emma:interpretation id="interp117" emma:lang="en-AU" emma:confidence="0">
                  <emma:literal>Where</emma:literal>
                </emma:interpretation>
                <emma:interpretation id="interp118" emma:lang="en-AU" emma:confidence="0">
                  <emma:literal>When</emma:literal>
                </emma:interpretation>
                <emma:interpretation id="interp119" emma:lang="en-AU" emma:confidence="0">
                  <emma:literal>what</emma:literal>
                </emma:interpretation>
              </emma:one-of>
            </emma:emma>
          </inkml:annotationXML>
          <inkml:trace contextRef="#ctx0" brushRef="#br0" timeOffset="43679.3709">10518 7253 2026,'-21'-9'90,"21"9"18,-11 0-86,0 4-22,11-4 0,0 0 0,0 0 132,0 0 21,0 0 5,0 0 1,0 0-51,0 0-9,0 0-3,6 15 0,4-6-47,-4 5-9,4 0-3,6 5 0,0-4-22,0 3-5,0-3-1,0-1 0,5 0-9,-5-4 0,0 4 0,-5 0 0,5-5 0,-5 1 0,-1-5-12,6 4 12,-16-9-21,6 0 3,-6 0 1,0 0 0,10-9 3,-5-1 1,1-4 0,-6 0 0,0-10 13,-6 10-11,6-5 11,-5-5-10,0 5 10,5 0 0,-5 5 0,-1-5 0,6 5 0,0 5 0,0-6 0,0 15 0,0 0 0,0 0 0,0 0 0,11 0 8,5 5-8,0 5 0,0-1 0,0 1 8,5-1-29,-5 5-6,0 0-1,5-4 0,6-1 28,-11-4 0,0 0 0,0 4 0,0-4 46,0 0 14,-6 4 4,1-9 0,0 0-56,-1-9-8,-4-1 0,-1 1-10,0-10 21,-5 5 4,6 0 1,-6-1 0,-6-4-7,6-9-1,-5 4 0,0 1 0,-1-6-21,1 1-5,-6 0-1,6 4 0,0-5-126,5 6-26,-11-1-5</inkml:trace>
          <inkml:trace contextRef="#ctx0" brushRef="#br0" timeOffset="44476.8422">11055 6718 2570,'0'0'56,"0"0"12,0 0 3,0 10 1,0-10-57,6 14-15,-1 5 0,6-5 0,-1 5 101,6 0 18,-5 5 3,5 4 1,0 1-73,5 4-14,-5 0-4,0 0 0,-5 0-15,5-5-3,-6 10-1,6-14 0,-10 0-13,4-1 0,1-4 0,0 5 0,-6-15 0,-5 5-12,5-4 1,-5-10 0,0 0-11,0 0-2,0 0-1,0 0 0,0 0 8,0-14 1,-5 0 1,5-5 0,-5 0 15,-1-5 0,1 5-10,0-5 10,5 1 0,0-1 0,0 5 0,-6-4 0,6 4 0,6 0 8,-6 4 0,5 1 0,-5 10 9,0 4 2,0 0 0,11 0 0,5 4-3,-6 6 0,1 4 0,5 0 0,5 5-16,1 0 8,-7 0-8,12 5 0,-6-5 0,1-1 0,-1 6 0,6-5 0,-6-5 0,5 5 0,1-5 0,0-4 0,-11-1-9,0 1 1,0-6 0,0 6 0,-6-10 8,1 0 0,-11 0 0,11 0 0,-1-5 0,1 0 0,-11 5 0,5-9 0,0-5 0,-5-5 8,-5 5-8,5-10 0,-5 5 12,-6 0-1,1-4-1,-1-1 0,0-5 0,6 6 0,-6 4 0,-5 0 0,0-5-10,0 15 8,6-5-8,-1 9 8,0 5-8,-5 5 0,11 4 0,-6 5 0,11 5 0,6 0-12,-6 5 2,10 4 1,1 1-8,0-1-2,-1-4 0,6-1 0,0 1 19,-5-5 0,0 0 8,5-5-8,5-5 0,-5 6 0,0-11 0,5 1-10,-10-5 10,5 0 0,-6 0 0,6 0 0,-5-9-53,0 9-9,-1-10-2,1 5 0,0-4-24,-11-5-6,5 4-1,-5-9 0,5 5-49,1-5-9,-1 0-3,-5 5 0,5-5-32,0 5-8,-5 5 0,6-6-1,-6 15 106,0 0 22,0 0 4,0 0 1,0 0 153,0 0 31,10 15 7,1-6 1,0 5 4,-1-4 0,1 4 1,0 0 0,-1 5-20,-4-10-4,4 6-1,1-6 0,-6 1-28,6 4-7,-6-5-1,-5-9 0,6 10 0,-1-1-1,-5-9 0,0 0 0,0 0-6,0 0-1,0 0 0,0 0 0,0 0-51,0-9-13,-5-5 0,5-1 0,-11 1 0,6-5 0,-1 0 0,1 0 0,0 0 27,-1-4 2,1 4 1,0-5 0,5 5 3,0 0 1,-6 5 0,12 0 0,-6 0-34,10 4 0,-4 1 0,-1 4 0,6 0 8,-6 1-8,11 4 0,-5 0 0,4-5 0,-4 10 0,5-5 0,0 0 0,0 0 0,0 0 0,-5 0 0,5 0-9,0-5 9,0 5-12,-6-5 12,1 5-12,0-9 12,-1 4-12,1 0 12,-1 1-12,-4-6 12,-1 5-8,6-4 8,-11-5-8,0 4 8,0 1 0,0-1 0,0 1 0,0-1 0,-6 1 0,-4-5 0,4 4-8,-4 1-3,-1-1 0,1 1 0,-1-1 0,-5 6-1,5-1 0,1 0 0,-6 10 0,10-5-13,6 0-3,-10 14-1,4 5 0,1 5 16,5-1 3,5 6 1,1 4 0,-1 0 9,6 5 0,5 0 0,0 4 0,10-9 10,-5 5 1,1-5 0,4 0 0,6-4-11,6-5 0,-6-1 0,-6-9 0,6-9-189,5-5-43</inkml:trace>
        </inkml:traceGroup>
        <inkml:traceGroup>
          <inkml:annotationXML>
            <emma:emma xmlns:emma="http://www.w3.org/2003/04/emma" version="1.0">
              <emma:interpretation id="{3A7946A4-82EE-4761-9412-48ADA778691F}" emma:medium="tactile" emma:mode="ink">
                <msink:context xmlns:msink="http://schemas.microsoft.com/ink/2010/main" type="inkWord" rotatedBoundingBox="16423,13142 17499,13249 17434,13895 16358,13787"/>
              </emma:interpretation>
              <emma:one-of disjunction-type="recognition" id="oneOf24">
                <emma:interpretation id="interp120" emma:lang="en-AU" emma:confidence="0">
                  <emma:literal>K.</emma:literal>
                </emma:interpretation>
                <emma:interpretation id="interp121" emma:lang="en-AU" emma:confidence="0">
                  <emma:literal>k</emma:literal>
                </emma:interpretation>
                <emma:interpretation id="interp122" emma:lang="en-AU" emma:confidence="0">
                  <emma:literal>k.</emma:literal>
                </emma:interpretation>
                <emma:interpretation id="interp123" emma:lang="en-AU" emma:confidence="0">
                  <emma:literal>let</emma:literal>
                </emma:interpretation>
                <emma:interpretation id="interp124" emma:lang="en-AU" emma:confidence="0">
                  <emma:literal>k,</emma:literal>
                </emma:interpretation>
              </emma:one-of>
            </emma:emma>
          </inkml:annotationXML>
          <inkml:trace contextRef="#ctx0" brushRef="#br0" timeOffset="45869.0753">13658 6193 1440,'0'0'128,"0"0"-103,0 0-25,0 0 0,0 0 139,0 0 22,0 0 5,0 0 1,0 0-15,0 0-2,0 0-1,0 0 0,0 0-63,6 10-13,-1 4-2,6 5-1,-6 5-29,6-1-5,-1 1-2,1 4 0,-6 1-16,6-1-3,5 10-1,-11 0 0,6 0 13,-1 4 2,-4 1 1,4-5 0,1-1-55,0 1-11,-6 0-3,6-9 0,-6-1-91,6-4-18,-6-6-4,0-3-636,1-6-128</inkml:trace>
          <inkml:trace contextRef="#ctx0" brushRef="#br0" timeOffset="46160.784">14159 6491 2188,'0'0'48,"0"0"11,0 0 1,0 0 1,-11-4-49,0-1-12,6-5 0,-6 10 0,11 0 110,-10 0 19,-6 0 4,0 5 1,5-5-61,-5 5-12,-5 4-2,5 1-1,0-1-58,0 5 0,0 1-10,0-1 1,0-5 9,0 6 0,11-6 0,0 5 0,-6-4 0,11 4 0,0-14 0,0 9 0,0 5 0,5-4 8,1 4-8,4-4 11,1 4 5,5-5 2,0 1 0,5 4 0,0-5-26,1 1-6,-1-1-1,0 1 0,6-5 26,-1-1 5,1 6 0,0-6 1,-1 1-78,1 0-16,-6-5-3,6 9-743,-6-9-148</inkml:trace>
          <inkml:trace contextRef="#ctx0" brushRef="#br0" timeOffset="46336.0087">14457 6501 2192,'0'0'48,"0"0"11,0 0 1,0 0 1,0 0-49,0 0-12,16 5 0,-6-1 0,1-4 100,5 0 18,-5 0 3,5-4 1,0 4-55,0 0-11,0-5-3,-6 5 0,1 0-29,-1 0-7,1 0-1,0 5 0,-11-5-162,0 0-33,0 0-6</inkml:trace>
          <inkml:trace contextRef="#ctx0" brushRef="#br0" timeOffset="46469.7635">14537 6662 806,'0'0'72,"0"0"-58,0 0-14,0 0 0,0 0 284,0 0 55,16 0 10,0 0 3,-6-5-198,6 5-39,0-5-8,5 0-2,1-4-91,-1 4-14,6-4-12</inkml:trace>
        </inkml:traceGroup>
        <inkml:traceGroup>
          <inkml:annotationXML>
            <emma:emma xmlns:emma="http://www.w3.org/2003/04/emma" version="1.0">
              <emma:interpretation id="{9A773BB8-408A-40D3-A83E-A2975B93D649}" emma:medium="tactile" emma:mode="ink">
                <msink:context xmlns:msink="http://schemas.microsoft.com/ink/2010/main" type="inkWord" rotatedBoundingBox="17918,13254 22008,13066 22059,14173 17969,14362"/>
              </emma:interpretation>
              <emma:one-of disjunction-type="recognition" id="oneOf25">
                <emma:interpretation id="interp125" emma:lang="en-AU" emma:confidence="0">
                  <emma:literal>him</emma:literal>
                </emma:interpretation>
                <emma:interpretation id="interp126" emma:lang="en-AU" emma:confidence="0">
                  <emma:literal>1m</emma:literal>
                </emma:interpretation>
                <emma:interpretation id="interp127" emma:lang="en-AU" emma:confidence="0">
                  <emma:literal>Tim</emma:literal>
                </emma:interpretation>
                <emma:interpretation id="interp128" emma:lang="en-AU" emma:confidence="0">
                  <emma:literal>Rin</emma:literal>
                </emma:interpretation>
                <emma:interpretation id="interp129" emma:lang="en-AU" emma:confidence="0">
                  <emma:literal>Ron</emma:literal>
                </emma:interpretation>
              </emma:one-of>
            </emma:emma>
          </inkml:annotationXML>
          <inkml:trace contextRef="#ctx0" brushRef="#br0" timeOffset="47568.1748">15175 6378 2041,'0'0'90,"0"0"19,0 0-87,0 0-22,0 0 0,0 0 0,0 0 116,0 14 20,6 0 3,-6 5 1,0-5-52,5 5-11,0 5-1,1 0-1,-1-6-49,0 1-10,-5 5-1,11-5-1,-6 0-14,-5-5 8,6 0-8,-1 0 0,-5-4 8,0-10-8,0 0 0,0 0 0,0 0 0,0 0 0,0 0 0,0 0 0,0 0 0,0 0-13,0-5 4,-11-4 1,6-5-1,0-1 0,-1 1 0,1 0 0,-6-5 9,11 5 0,-5-10-9,0 5 9,5 5 0,-6 0 0,1-5 0,0 5 0,5 0 0,-6 4 0,6 1 0,0 9 0,0-15 0,0 15 0,0-9 0,0 9 0,0 0 11,6-9-3,-6 9-8,5-10 12,-5 10 0,5-9 0,-5 9 0,11-5 0,-11 5 2,16-5 0,-5 5 0,-1-5 0,6 5 4,0 0 1,-5 5 0,5-5 0,-6 0 1,6 5 1,0 0 0,-5-1 0,5-4 0,-5 10 0,5-5 0,0 4 0,0 0-7,-6 6-2,6-6 0,0 5 0,-5 1-4,-1 3-8,1-3 11,0 4-11,-1-5 8,-4 9-8,-6-4 0,5 0 0,-5 0 0,0 5 0,0-1 0,0 1 0,-5 0 0,5-1-9,0 1-1,-6 5 0,1-6-11,0 6-3,-1-6 0,-4 1 0,4-5-2,-4-5-1,4 5 0,1 0 0,-6-10 8,1 1 2,-1-1 0,1-4 0,4 0 17,6-5 0,-10 4 0,10-4 0,-11 0 0,11 0 0,0 0 0,0 0 0,-11-4 19,11 4-3,0 0 0,0 0 0,-5-10 0,5 10 0,0 0 0,11-9 0,-6-1-3,6 1-1,-1 4 0,1 0 0,0 1-12,4 4 9,7 0-9,-6 0 8,0 0-8,5 0 0,-5 4 0,5 1 0,-5 0-31,0-5-5,0 5 0,0-1-1,5 6-149,-5-10-30,0 4-5,-16-4-886</inkml:trace>
          <inkml:trace contextRef="#ctx0" brushRef="#br0" timeOffset="48033.9859">15740 6681 1728,'0'0'76,"0"0"16,0 0-73,0 0-19,0 0 0,0 0 0,0 0 148,0 0 27,0 0 5,0 0 0,10 9-32,1 1-8,-6 4 0,6 0-1,-1 0-111,1 0-28,-6 5 0,6-5 0,-6 5 0,1-4 0,-1-1 0,0 0 0,1-5 0,-1 1 0,-5-10 0,0 0 0,0 0 0,0 0 0,0 0 0,0 0 0,0 0 0,-5-14 0,-1-5 0,-4 0 0,4 0 0,1-5 0,0 5 0,-1-4 0,1-1 0,0 0 0,5 5 0,0 0 0,0-4 19,5 9-2,0-1 0,6 1 0,-6 5-17,6 4 0,0 0 0,-1 5 0,-4 0 8,10 5-8,-6 0 12,1 4-12,5 5 13,-11 1-4,6-6-1,-1 10 0,1-5-8,0 5 12,-1-5-12,1 5 12,0-5-12,-1 1 0,-4-1 0,4 0 0,-4-4 0,4-1 0,-4 0 0,-6-9 0,0 0 0,0 0 0,0 0 8,0 0-8,0-9 0,5 0 12,0-6-12,1 6 12,-6-5-12,5-1 0,-5 1-10,11 5 10,-11-5 0,5-1 0,6 6 0,-6-1 0,0-4 0,6 5 0,-6-1 11,11 6-3,-5-1 4,5 0 2,-6 5 0,6 0 0,6 5-5,-6 4-1,0 1 0,0 4 0,0 0-8,-6 5 12,6-5-12,-5 5 12,5 5-21,0-5-4,-6 0-1,1 0 0,0 0-133,-6-5-26,0-5-6</inkml:trace>
        </inkml:traceGroup>
        <inkml:traceGroup>
          <inkml:annotationXML>
            <emma:emma xmlns:emma="http://www.w3.org/2003/04/emma" version="1.0">
              <emma:interpretation id="{90E749FB-56F5-4D25-85AB-9380CE45B2B5}" emma:medium="tactile" emma:mode="ink">
                <msink:context xmlns:msink="http://schemas.microsoft.com/ink/2010/main" type="inkWord" rotatedBoundingBox="19167,12995 22175,13592 22060,14174 19051,13576"/>
              </emma:interpretation>
              <emma:one-of disjunction-type="recognition" id="oneOf26">
                <emma:interpretation id="interp130" emma:lang="en-AU" emma:confidence="0">
                  <emma:literal>rt4m,</emma:literal>
                </emma:interpretation>
                <emma:interpretation id="interp131" emma:lang="en-AU" emma:confidence="0">
                  <emma:literal>2t4m,</emma:literal>
                </emma:interpretation>
                <emma:interpretation id="interp132" emma:lang="en-AU" emma:confidence="0">
                  <emma:literal>zt4m,</emma:literal>
                </emma:interpretation>
                <emma:interpretation id="interp133" emma:lang="en-AU" emma:confidence="0">
                  <emma:literal>ti4m,</emma:literal>
                </emma:interpretation>
                <emma:interpretation id="interp134" emma:lang="en-AU" emma:confidence="0">
                  <emma:literal>Zt4m,</emma:literal>
                </emma:interpretation>
              </emma:one-of>
            </emma:emma>
          </inkml:annotationXML>
          <inkml:trace contextRef="#ctx0" brushRef="#br0" timeOffset="48338.2795">16362 6250 2008,'0'0'89,"0"0"19,0 0-87,0 0-21,11 0 0,0 5 0,5-5 147,-6 5 25,6-1 4,0-4 2,-5 0-42,5 5-9,-6 0-2,1 4 0,-6-4-62,6 4-13,-6 1-2,1-1-1,-1 1-30,0 4-5,1 0-2,-1 0 0,-10-4-10,5 4-12,0 0 2,0 0 1,-6 1-29,6-15-6,-5 9 0,5-9-1,0 0 36,0 0 9,0 0 0,0 0 0,0 0-53,0 0-9,0 0-2,11 10 0,-1-6 52,-4 6 12,-6-10 0,16 4 0,-6-4 0,6 5 0,-5-5 0,10 0 0,-5-5 0,0 1 0,5-1 0,1 0 0,-1-4-87,0 4-14,1 0-3,-1-4-1072</inkml:trace>
          <inkml:trace contextRef="#ctx0" brushRef="#br0" timeOffset="48601.9885">17006 6600 1900,'0'0'84,"0"0"18,0 0-82,0 0-20,0 0 0,11 5 0,5 0 211,-5-1 37,5-4 8,0 0 2,0 0-144,0-4-29,5 4-5,-5 0-2,5-5-41,0 5-8,1-5-1,-1 5-1,0-5-43,1 5-9,-7 0-2,1 0 0,0 0 27,-5 0 0,-6-4 0,-5 4-927,11 4-180</inkml:trace>
          <inkml:trace contextRef="#ctx0" brushRef="#br0" timeOffset="48838.7824">17139 6321 2232,'0'0'99,"0"0"20,0 0-95,-5 9-24,0 10 0,5-4 0,0-15 141,0 14 24,5 5 5,0 0 1,1 0-69,4 0-14,-4 4-2,4 1-1,1-1-49,5 1-11,-5 0-1,-1-1-1,1 1-23,-6-5-8,1 0 0,-1 5 0,0-10-119,1-5-23,-6-9-5,0 0-701,0 0-141</inkml:trace>
          <inkml:trace contextRef="#ctx0" brushRef="#br0" timeOffset="49374.331">17342 6236 2419,'0'0'53,"0"0"11,0 0 3,0 0 1,0 0-55,16 0-13,-16 0 0,0 0 0,5 5 105,0 9 19,1 0 3,-1 0 1,6 5-60,-11 0-12,0 0-3,5 5 0,6-5-33,-6-1-8,0 6 0,-5 0-1,6-10-3,-1 5-8,0-5 12,1 0-4,4-4-8,-5 4-9,1-5 9,-6-9-13,5 10 13,-5-10 0,16 9 0,0-4 0,-5 5 0,-1-10 0,1 4 0,5 1 0,-5-5 15,5 5 5,-6-5 2,6 4 0,0 1-6,0-5-2,0 0 0,0 0 0,0 0 11,0 0 3,0 0 0,5 0 0,-10 0-28,5-5 0,0 1 0,0 4 0,0 0-48,-6 0-16,1-5-2,0 0-883,-1 1-177</inkml:trace>
          <inkml:trace contextRef="#ctx0" brushRef="#br0" timeOffset="49378.4232">17682 6316 2253,'0'0'100,"0"0"20,0 0-96,0 0-24,-5 10 0,5-10 0,0 9 144,5 1 24,-5 4 5,6 0 1,-1 5-37,0-5-7,1 10-2,-1 0 0,6 4-99,-6 5-20,6-5-9,-1 6 8,1 3 0,-6-4 0,6 1 0,0-1 0,-1 0-24,-5-5-4,6 1-2,-6-6 0,6-4-234,-6-9-48</inkml:trace>
          <inkml:trace contextRef="#ctx0" brushRef="#br0" timeOffset="50065.3435">18023 6558 2185,'0'0'96,"0"0"21,0 0-93,0 0-24,0 0 0,0 0 0,0 0 108,0 0 16,0 0 4,11 9 1,-6 5-26,6 0-6,-6 1-1,6-1 0,5 0-62,-6 5-13,1 5-2,0-5-1,-1-1-10,1 1-8,-6-4 9,6 4-9,-1-1 0,-10-8 0,0-1 0,0 1 0,0-10 0,0 0 0,0 0 0,0 0 0,0 0-8,0 0 8,-5-14-12,5-1 12,0-3-9,5-1 9,-5-5 0,0 5-9,6-5 9,-1 1 0,-5-1-9,5 0 9,1 5 0,-1 5 0,0 0-9,-5 14 9,0 0 0,0 0 0,0 0 0,11 0 0,0 5 0,5 0 0,-6-1 0,6 6 0,-5 4 0,5-5 0,-6 6 0,6-6 0,-5 5 0,5-4 0,-5 4 0,-1-5 0,1 1 0,0-1 0,5 5 0,-6-9 0,-10-5 0,11 5 0,0 0 0,-1-1 0,-10-4 0,11 0 0,-11 0 0,10-4 0,-4-1 0,4 0 0,1-4 0,0-1 0,-1 1 10,1-1-10,0-4 10,-1 5-10,6-6 12,-5 6-4,0 4-8,-1-4 12,6 4-3,0 0-1,-5 10 0,5 0 0,0 0-8,0 4 0,0 5 9,5 5-9,-5-5 0,0 5-18,5 5 3,1 0 1,-1-1-193,-5-4-38,26 19-8,-15-10-2</inkml:trace>
          <inkml:trace contextRef="#ctx0" brushRef="#br0" timeOffset="50258.4729">19194 6823 403,'0'0'36,"0"0"-36,0 0 0,0 0 0,0 0 540,11 9 102,-6 5 20,6 5 4,-6 0-465,0 5-93,6 4-18,0 0-4,-6 6-18,0-1-3,1-5-1,-1 5 0,0 0-102,1-4-21,-6-1-4,5-4-888,0-5-177</inkml:trace>
        </inkml:traceGroup>
        <inkml:traceGroup>
          <inkml:annotationXML>
            <emma:emma xmlns:emma="http://www.w3.org/2003/04/emma" version="1.0">
              <emma:interpretation id="{F9BAC90D-37FF-47D4-96B4-8C8A3E0E794D}" emma:medium="tactile" emma:mode="ink">
                <msink:context xmlns:msink="http://schemas.microsoft.com/ink/2010/main" type="inkWord" rotatedBoundingBox="22546,12996 23060,13620 22756,13871 22241,13246"/>
              </emma:interpretation>
              <emma:one-of disjunction-type="recognition" id="oneOf27">
                <emma:interpretation id="interp135" emma:lang="en-AU" emma:confidence="0">
                  <emma:literal>k</emma:literal>
                </emma:interpretation>
                <emma:interpretation id="interp136" emma:lang="en-AU" emma:confidence="0">
                  <emma:literal>K</emma:literal>
                </emma:interpretation>
                <emma:interpretation id="interp137" emma:lang="en-AU" emma:confidence="0">
                  <emma:literal>t</emma:literal>
                </emma:interpretation>
                <emma:interpretation id="interp138" emma:lang="en-AU" emma:confidence="0">
                  <emma:literal>+</emma:literal>
                </emma:interpretation>
                <emma:interpretation id="interp139" emma:lang="en-AU" emma:confidence="0">
                  <emma:literal>4</emma:literal>
                </emma:interpretation>
              </emma:one-of>
            </emma:emma>
          </inkml:annotationXML>
          <inkml:trace contextRef="#ctx0" brushRef="#br0" timeOffset="50608.4783">19604 6193 403,'0'0'36,"0"0"-36,0 0 0,0 0 0,0 0 497,0 0 93,0 0 18,5 14 4,-5 1-392,11-1-80,0 5-15,-1 4-3,1 1-68,-1 4-14,12 1-2,-6 4-1,5 5-24,0 0-5,1 0 0,-1-1-8,-10 1-14,-1 5-10,6-10-1,-5 5-1,5-5-133,0-5-26,0 1-6,0-6-999</inkml:trace>
          <inkml:trace contextRef="#ctx0" brushRef="#br0" timeOffset="50885.0481">20088 6420 864,'0'0'76,"0"0"-60,0 0-16,0 0 0,0 0 384,0 0 73,0 0 15,-10-4 4,-6 4-264,0 0-53,10 0-11,-10 4-1,6 6-80,-12-1-16,6 1-3,-5 4-1,11 0-31,-6 5-7,0-5-1,0 0 0,10 5-8,-4-4 0,4 4-12,-4-1 12,10 1-15,-6-4 5,6 3 1,6 6 0,-1-10 9,6 5-8,5 0 8,0-5-8,0 1 8,5-1-12,0 0 12,0-5-12,6 1-12,0-10-4,-1 0 0,1 0 0,0-10 8,-6 1 2,5-5 0,-4 0 0,4-5-168,-10 0-34</inkml:trace>
        </inkml:traceGroup>
        <inkml:traceGroup>
          <inkml:annotationXML>
            <emma:emma xmlns:emma="http://www.w3.org/2003/04/emma" version="1.0">
              <emma:interpretation id="{7827E086-26C0-4191-AB96-452133A72638}" emma:medium="tactile" emma:mode="ink">
                <msink:context xmlns:msink="http://schemas.microsoft.com/ink/2010/main" type="inkWord" rotatedBoundingBox="23165,12873 24601,12733 24685,13592 23249,13732"/>
              </emma:interpretation>
              <emma:one-of disjunction-type="recognition" id="oneOf28">
                <emma:interpretation id="interp140" emma:lang="en-AU" emma:confidence="0">
                  <emma:literal>£4</emma:literal>
                </emma:interpretation>
                <emma:interpretation id="interp141" emma:lang="en-AU" emma:confidence="0">
                  <emma:literal>£2</emma:literal>
                </emma:interpretation>
                <emma:interpretation id="interp142" emma:lang="en-AU" emma:confidence="0">
                  <emma:literal>t-72</emma:literal>
                </emma:interpretation>
                <emma:interpretation id="interp143" emma:lang="en-AU" emma:confidence="0">
                  <emma:literal>E72</emma:literal>
                </emma:interpretation>
                <emma:interpretation id="interp144" emma:lang="en-AU" emma:confidence="0">
                  <emma:literal>€72</emma:literal>
                </emma:interpretation>
              </emma:one-of>
            </emma:emma>
          </inkml:annotationXML>
          <inkml:trace contextRef="#ctx0" brushRef="#br0" timeOffset="51204.1959">20621 6132 748,'0'0'67,"0"0"-54,0 0-13,0-10 0,-6-4 476,6 14 93,0 0 19,-10-5 3,-6 1-409,5 8-82,0 1-16,-5 9-3,0 1-46,6-1-10,-6 5-1,0 0-1,5 4-23,1 1 8,-1 0-8,6-1 0,5 1 0,-6-1 0,1 1 0,5 0 0,5-1-12,1 1 4,4 0 0,1-1 0,5-4-4,0-4 0,0-1 0,5 0 0,0-5 3,-5 1 0,0-1 0,6-4 0,4-5-7,1 0-2,-6-5 0,0 1 0,1-1-30,-6 0-5,5 0-2,-5-4 0,0-1-165,-6-4-32,-4 0-8</inkml:trace>
          <inkml:trace contextRef="#ctx0" brushRef="#br0" timeOffset="51390.7673">20535 6359 1036,'0'0'92,"0"0"-73,0 0-19,16 9 0,-5-9 362,5 5 69,0-5 13,5 0 4,-10 0-263,10 0-52,11-5-10,-5 5-3,-6-4-38,0 4-8,6-5-2,0 0 0,-6 0-160,0 1-32,0-1-6,1-5-1230</inkml:trace>
          <inkml:trace contextRef="#ctx0" brushRef="#br0" timeOffset="51844.6551">21185 5848 1324,'0'0'59,"0"0"12,0 0-57,0 0-14,0 0 0,0 0 0,0 0 343,0 0 65,5 14 14,-5-14 2,5 10-282,6-6-57,-6 6-11,11-1-2,6-9-11,-6 5-1,-6-5-1,12 0 0,4 0-43,1 0-16,-1 0 11,-4 5-11,-17-5 57,11 0 6,5 0 1,-5 0 0,-10 0-52,4-5-12,17 5 0,-11-5 0,0 5 0,-6 0 0,6 0 0,-5 0 0,10 0 0,-15 0 0,-6 0 0,0 0 0,16 5 0,-6 0 0,-10-5 0,-5 9 0,0 5 0,-1 5 0,6 5 0,-5 0 0,-11 9 0,5 0 0,11 5 0,-10 4 0,-17 1-48,11-1-13,11 6-3,5-10 0,-11-1 0,6 1 0,-1-5 0,6 5 0,6-14-77,-6 0-16,-11-6-3,6-3-665,10-6-133</inkml:trace>
          <inkml:trace contextRef="#ctx0" brushRef="#br0" timeOffset="52227.0945">21424 6042 2444,'27'5'108,"-27"-5"23,0 0-105,0 0-26,11 4 0,-1 6 0,1-5 142,-6 4 23,-5 0 5,5 6 1,6-1-67,-11 5-12,-11-5-4,6 10 0,-5-5-56,4 4-11,1 1-2,-11 4-1,-5 1-18,5-1 0,5 0 0,-5 6 0,-5-1-12,-1 0-4,12-5 0,-1 1 0,1-6-3,-6 1-1,5 0 0,0-6 0,6 1 4,0-4 1,-6-1 0,6 0 0,5-14 6,0 9 1,0-9 0,0 0 0,0 0 8,10 10 8,1-1-8,5-4 11,-16-5 7,21 5 2,16-5 0,-10 0 0,-6 0 2,1-5 1,4 0 0,6 1 0,11-6-3,-6 5-1,-5 1 0,5-1 0,11-5 7,-11 6 2,-10-1 0,5 0 0,-5 5-28,-1-4 0,-5 4 0,-5 4 0,0-4-46,0 0-14,6 0-4,-12 0 0,-10 0-204,0 0-42</inkml:trace>
        </inkml:traceGroup>
      </inkml:traceGroup>
    </inkml:traceGroup>
    <inkml:traceGroup>
      <inkml:annotationXML>
        <emma:emma xmlns:emma="http://www.w3.org/2003/04/emma" version="1.0">
          <emma:interpretation id="{ACA6D97C-E820-4C76-9D5D-5F4C0FAB3BD3}" emma:medium="tactile" emma:mode="ink">
            <msink:context xmlns:msink="http://schemas.microsoft.com/ink/2010/main" type="paragraph" rotatedBoundingBox="2498,15007 15927,14805 15952,16433 2523,16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623566-92C3-4555-8834-2DAF99B2C532}" emma:medium="tactile" emma:mode="ink">
              <msink:context xmlns:msink="http://schemas.microsoft.com/ink/2010/main" type="inkBullet" rotatedBoundingBox="2503,15288 3108,15279 3116,15759 2510,15769"/>
            </emma:interpretation>
            <emma:one-of disjunction-type="recognition" id="oneOf29">
              <emma:interpretation id="interp145" emma:lang="en-AU" emma:confidence="0">
                <emma:literal>;</emma:literal>
              </emma:interpretation>
              <emma:interpretation id="interp146" emma:lang="en-AU" emma:confidence="0">
                <emma:literal>:</emma:literal>
              </emma:interpretation>
              <emma:interpretation id="interp147" emma:lang="en-AU" emma:confidence="0">
                <emma:literal>1</emma:literal>
              </emma:interpretation>
              <emma:interpretation id="interp148" emma:lang="en-AU" emma:confidence="0">
                <emma:literal>K</emma:literal>
              </emma:interpretation>
              <emma:interpretation id="interp149" emma:lang="en-AU" emma:confidence="0">
                <emma:literal>|</emma:literal>
              </emma:interpretation>
            </emma:one-of>
          </emma:emma>
        </inkml:annotationXML>
        <inkml:trace contextRef="#ctx0" brushRef="#br0" timeOffset="53414.604">-64 8337 2073,'0'0'92,"0"0"19,-10 4-89,4 1-22,-4 0 0,10-5 0,0 0 132,0 0 23,0 0 4,0 0 1,-6 5-77,6-5-15,0 0-4,0 0 0,0 0-72,0 0-16,-5 0-2,5 0-1,-16 4-29,16-4-7,-5 5-1,-6 4-1108</inkml:trace>
        <inkml:trace contextRef="#ctx0" brushRef="#br0" timeOffset="53572.1653">-255 8791 1728,'0'0'153,"0"0"-122,0 0-31,0 0 0,0 0 85,0 0 11,0 0 3,5 9 0,-5-9-56,11 5-11,-1 0-3,-5-1 0,6 1-45,0-5-8,5 0-3</inkml:trace>
        <inkml:trace contextRef="#ctx0" brushRef="#br0" timeOffset="53699.0168">250 8772 2188,'32'-14'48,"-32"14"11,0 0 1,0 0 1,5 14-49,-5-14-12,0 14 0,0-14 0,6 5 105,-6-5 19,0 0 3,0 0 1,21 5-154,-16-5-30,6 0-7,10 0-1050</inkml:trace>
      </inkml:traceGroup>
      <inkml:traceGroup>
        <inkml:annotationXML>
          <emma:emma xmlns:emma="http://www.w3.org/2003/04/emma" version="1.0">
            <emma:interpretation id="{5A38DC43-C7D1-44D6-B194-6741470EFF1A}" emma:medium="tactile" emma:mode="ink">
              <msink:context xmlns:msink="http://schemas.microsoft.com/ink/2010/main" type="line" rotatedBoundingBox="3809,14987 15927,14805 15952,16433 3833,16615"/>
            </emma:interpretation>
          </emma:emma>
        </inkml:annotationXML>
        <inkml:traceGroup>
          <inkml:annotationXML>
            <emma:emma xmlns:emma="http://www.w3.org/2003/04/emma" version="1.0">
              <emma:interpretation id="{59013FF2-A7AB-4889-A8AF-B235A2D83264}" emma:medium="tactile" emma:mode="ink">
                <msink:context xmlns:msink="http://schemas.microsoft.com/ink/2010/main" type="inkWord" rotatedBoundingBox="3863,15147 7900,15565 7803,16497 3767,16079"/>
              </emma:interpretation>
              <emma:one-of disjunction-type="recognition" id="oneOf30">
                <emma:interpretation id="interp150" emma:lang="en-AU" emma:confidence="0">
                  <emma:literal>nothing)</emma:literal>
                </emma:interpretation>
                <emma:interpretation id="interp151" emma:lang="en-AU" emma:confidence="0">
                  <emma:literal>mental</emma:literal>
                </emma:interpretation>
                <emma:interpretation id="interp152" emma:lang="en-AU" emma:confidence="0">
                  <emma:literal>men H</emma:literal>
                </emma:interpretation>
                <emma:interpretation id="interp153" emma:lang="en-AU" emma:confidence="0">
                  <emma:literal>hitting)</emma:literal>
                </emma:interpretation>
                <emma:interpretation id="interp154" emma:lang="en-AU" emma:confidence="0">
                  <emma:literal>men %</emma:literal>
                </emma:interpretation>
              </emma:one-of>
            </emma:emma>
          </inkml:annotationXML>
          <inkml:trace contextRef="#ctx0" brushRef="#br0" timeOffset="54374.856">1075 8559 2188,'0'0'97,"0"0"20,0 14-93,0-4-24,0 9 0,-10-5 0,4-5 158,1-4 27,5-5 6,0 0 1,0 0-124,0 14-24,0 0-4,0 5-2,11 0-18,-11 5-4,10 4-1,-10 1 0,11-6-3,5 6-1,-5-1 0,-1 0 0,1 1-11,-1-6-12,-10 6 2,11-1 1,0-9 9,-11 0-10,10 0 10,-10-10-10,0-9-4,0 0-1,0 0 0,0 0 0,0 0-1,0 0-1,0 0 0,0-9 0,-5-5 9,5-5 8,-5 0-12,5 0 12,0-5 0,0 5 0,0 1 0,5-1 0,0 0 0,1 0 0,-1-5 0,0 10 0,6-5 9,0-5 3,-1 10 0,1-5 0,0 5 2,-1 0 1,6 0 0,5 4 0,-10 1-1,0-1 0,5 6 0,0-1 0,0 0-2,5 10-1,-10 0 0,-1 4 0,6 0 1,0 1 0,-5 4 0,5 5 0,-6 5-3,1-1 0,5 1 0,-11 4 0,6 6-9,0 3 0,-1 1 9,-4-5-9,4-4 0,1 4 0,-6 0-12,6-5 4,-6 1-20,1-6-4,-1-4-1,0-4 0,1-6-128,-6-9-26,0 0-5,0 0-975</inkml:trace>
          <inkml:trace contextRef="#ctx0" brushRef="#br0" timeOffset="54672.1913">1613 8313 748,'0'0'67,"0"0"-54,0 0-13,0 0 0,0 0 343,0 0 65,0 0 14,0 0 2,0 0-205,0 0-42,0 0-8,10-5-1,1 5-75,0 0-14,-11 0-3,10 0-1,6 0-35,-5 5-6,-11-5-2,11 9 0,-1-4-8,-4 9-3,4 1 0,-4-1 0,-6 5-35,0 0-7,5-1-2,-5 6 0,5-5-14,-5 0-3,11 0-1,-11-5 0,0 0 33,0 1 8,0-1 0,0 0 0,5 5-53,1-10-9,-1 5-2,6 1 0,-1-1 52,6-5 12,-5 1 0,5-1 0,0 1 0,-6-6 0,-10-4 0,16 0 0,6-4-54,-1 4-8,0-10-2,6 6 0,-11-6-104,5 5-20</inkml:trace>
          <inkml:trace contextRef="#ctx0" brushRef="#br0" timeOffset="55097.4784">2321 8389 1036,'0'0'46,"0"0"10,-6 0-45,-4 0-11,10 0 0,-6 9 0,-4-4 388,10-5 75,0 9 15,-11 5 3,11 1-303,0 4-61,0 4-12,11 1-2,-11 4-58,5 5-11,6 5-2,-1-5-1,1 5-31,0-5 8,-1 10-8,1 0 0,5-1-20,0-4-8,0-5 0,0-5-1,-5 6-258,5-15-51</inkml:trace>
          <inkml:trace contextRef="#ctx0" brushRef="#br0" timeOffset="54878.3072">2273 8805 691,'0'0'30,"0"0"7,0 14-29,-5 0-8,5-14 0,0 10 0,0 4 419,0 0 82,0-14 17,0 0 3,0 0-332,10-9-66,1 4-14,-1 0-2,1 5-47,0 0-8,5-4-3,-6-6 0,6 5-49,0 1 0,-5 4 0,5 0 0,-5-5-11,5 0 11,-6 5-12,-4-5 12,9 1-196,-15 4-32,6-5-6</inkml:trace>
          <inkml:trace contextRef="#ctx0" brushRef="#br0" timeOffset="55417.7317">2795 8374 2649,'-16'10'117,"16"-10"25,0 0-114,-16 0-28,5 5 0,0 4 0,6-4 57,0 4 6,5 1 1,-6 4 0,6 5 0,-5 0 0,0 0 0,-1 9 0,1 1-44,5-1-9,-5 5-2,5 0 0,0-9-9,5 4-12,-5 1 2,5-6 1,-5-4 9,6 0 0,-1-5 0,0 5 0,-5-5 0,6 1 0,-6-6 0,5 10 0,-5-10 0,5 6 0,6-6 0,5-4 0,-5 4 0,10 1 0,5-6 0,1 1 0,5 0 0,-5-5 0,-11 0 0,5 0 0,0 0 0,0 0 0,1 5 0,-1-5 0,0 0-11,-5 0 0,0 0 0,-5-5 0,5 5-122,-11-5-25,6-4-5</inkml:trace>
          <inkml:trace contextRef="#ctx0" brushRef="#br0" timeOffset="55635.1843">2917 8497 2649,'-11'5'58,"6"5"12,0-6 2,-6 6 4,11-1-61,-5 6-15,5-1 0,0 5 0,5-5 105,0 9 19,1 1 3,10 0 1,-11 4-103,6 1-25,-1-6 0,1 10 0,5-4 24,-6 4-1,6 0 0,0 5 0,-5-5-38,0 0-7,10-5-2,-10 1 0,-1-6-184,1-4-38,0 0-7,-1-4-2</inkml:trace>
          <inkml:trace contextRef="#ctx0" brushRef="#br0" timeOffset="55988.2689">3327 8876 1994,'0'0'88,"0"0"19,0 0-86,5 14-21,-5 0 0,5 1 0,-5-1 112,11 5 19,-6-5 3,1 5 1,-1 0-59,0 0-11,1 0-2,4-1-1,-4 6-38,-6-10-8,5 5-2,0-5 0,-5 1-14,6-6 0,-6-9 0,0 0 0,0 0 0,0 0 0,0 0 0,0 0 0,-6-14-12,1 0 12,5-5-12,-5 0 12,-1 0 0,6 0 0,0 5 0,0 0 0,0-5 0,0 9 0,0-4 8,6 5-8,-1-6 24,6 6-2,-6-1 0,6 6 0,-1-1 3,1 0 1,0 5 0,5 5 0,-1 0 6,1-1 2,-5 6 0,5 4 0,0 0-4,0 5-1,-5 0 0,5 5 0,0-1-17,-6 1-4,1 5-8,5-1 12,0 0-22,-6-4-5,1 0-1,0-5 0,-6-1-196,0-3-39</inkml:trace>
          <inkml:trace contextRef="#ctx0" brushRef="#br0" timeOffset="56368.3816">4194 9008 1036,'-32'-75'92,"22"65"-73,10 24-19,-5 5 0,-6 5 329,0-10 63,11 0 12,0-14 2,0 0-213,0 0-42,0 0-9,11 10-2,10-1-68,-5-4-13,0 0-3,5 4-1,17-4-25,-6-5-5,-11 5-1,5-1 0,12-4-12,-12 5-2,6-5-1,-5 5 0,-11-5-9,0 5 0,16-5 0,-11 4 0,-5-4-48,-5 5-8,10-5-1,-5 0-1,0 0-211,-5 0-43</inkml:trace>
          <inkml:trace contextRef="#ctx0" brushRef="#br0" timeOffset="56596.7963">4264 8848 1497,'5'-24'133,"-5"10"-106,0 14-27,0 0 0,-11 14 235,11-14 41,0 0 9,0 0 2,-16 9-125,16-9-25,6 5-5,4 5 0,-10-10-82,0 14-16,6 9-3,10-4-1,10 5 0,-10 0 0,-5 9 0,5 0 0,16 5-30,-11 0 0,-16 4 0,11 1 0,-5-1-18,5-4-10,0 0-1,-5-5-1,-17-9-124,12-1-25,15-4-5,-11-4-1013</inkml:trace>
          <inkml:trace contextRef="#ctx0" brushRef="#br0" timeOffset="56827.2631">4822 8663 748,'0'0'67,"0"0"-54,0 0-13,0 0 0,16 10 420,-5-1 80,-11-9 17,5 14 3,6 0-308,0 5-61,-6 0-13,6 0-2,-6 10-69,6-1-14,-1 0-2,1 15-1,-11-5-27,5 4-6,17 6-1,-12 4 0,-4-5-16,10 0-16,-1-4 4,7-1 0,4-4-192,-15-9-37</inkml:trace>
        </inkml:traceGroup>
        <inkml:traceGroup>
          <inkml:annotationXML>
            <emma:emma xmlns:emma="http://www.w3.org/2003/04/emma" version="1.0">
              <emma:interpretation id="{052F8AFC-900C-4550-882E-3A279F226570}" emma:medium="tactile" emma:mode="ink">
                <msink:context xmlns:msink="http://schemas.microsoft.com/ink/2010/main" type="inkWord" rotatedBoundingBox="9012,15473 9426,16002 9136,16229 8722,15700"/>
              </emma:interpretation>
              <emma:one-of disjunction-type="recognition" id="oneOf31">
                <emma:interpretation id="interp155" emma:lang="en-AU" emma:confidence="0">
                  <emma:literal>is</emma:literal>
                </emma:interpretation>
                <emma:interpretation id="interp156" emma:lang="en-AU" emma:confidence="0">
                  <emma:literal>iS</emma:literal>
                </emma:interpretation>
                <emma:interpretation id="interp157" emma:lang="en-AU" emma:confidence="0">
                  <emma:literal>i5</emma:literal>
                </emma:interpretation>
                <emma:interpretation id="interp158" emma:lang="en-AU" emma:confidence="0">
                  <emma:literal>ig</emma:literal>
                </emma:interpretation>
              </emma:one-of>
            </emma:emma>
          </inkml:annotationXML>
          <inkml:trace contextRef="#ctx0" brushRef="#br0" timeOffset="57499.751">5962 8748 1728,'0'0'38,"0"0"8,0 0 2,0 0 0,16 5-39,0 0-9,-6-1 0,1 1-510,5-5-104</inkml:trace>
          <inkml:trace contextRef="#ctx0" brushRef="#br0" timeOffset="57347.8405">6143 8876 1382,'0'0'123,"0"0"-99,0 0-24,0 0 0,0 0 192,0 0 34,0 0 6,0 0 2,0 0-94,10 9-18,1 6-4,-1-1-1,-4 0-75,4 5-15,1-10-3,0 10-1,5 10-23,-6-1 0,1 0 0,0-4-8,-1 0-32,-4-5-5,4 4-2,-4-8-729,-6-1-145</inkml:trace>
          <inkml:trace contextRef="#ctx0" brushRef="#br0" timeOffset="57781.8964">6478 8819 1792,'0'0'80,"0"0"16,0 0-77,0 0-19,0 0 0,0 0 0,-11-5 163,1 5 29,-1 0 5,0 0 2,1 0-77,-17-4-15,6 8-3,21-4-1,-11 5-31,0 0-7,1-5-1,-1 5 0,1 4-51,4-4-13,-4 0 0,10-5 0,-6 14 0,6 0 0,0 5 0,0-5 0,6 0 0,4 5 0,-4 5 0,9-5 0,-9-5 0,10 5 0,-6 0 0,6 0 0,0 0-16,0-10-5,0 5-2,0 1 0,-5-1 23,0 0 10,-1-5-1,1 1 0,-6-1 2,-5-9 0,0 0 0,0 0 0,0 0-11,-5 10 8,0-1-8,-6-4 8,-5 0-8,0-1-17,0 1 4,-5 0 1,-1-10-122,1 5-24,0-5-5,0 5-1037</inkml:trace>
        </inkml:traceGroup>
        <inkml:traceGroup>
          <inkml:annotationXML>
            <emma:emma xmlns:emma="http://www.w3.org/2003/04/emma" version="1.0">
              <emma:interpretation id="{784088C5-B64B-4562-9F27-84E30FCF4DA2}" emma:medium="tactile" emma:mode="ink">
                <msink:context xmlns:msink="http://schemas.microsoft.com/ink/2010/main" type="inkWord" rotatedBoundingBox="9914,15465 11058,15171 11270,15996 10125,16289"/>
              </emma:interpretation>
              <emma:one-of disjunction-type="recognition" id="oneOf32">
                <emma:interpretation id="interp159" emma:lang="en-AU" emma:confidence="0">
                  <emma:literal>odd</emma:literal>
                </emma:interpretation>
                <emma:interpretation id="interp160" emma:lang="en-AU" emma:confidence="0">
                  <emma:literal>Odd</emma:literal>
                </emma:interpretation>
                <emma:interpretation id="interp161" emma:lang="en-AU" emma:confidence="0">
                  <emma:literal>0dd</emma:literal>
                </emma:interpretation>
                <emma:interpretation id="interp162" emma:lang="en-AU" emma:confidence="0">
                  <emma:literal>0cld</emma:literal>
                </emma:interpretation>
                <emma:interpretation id="interp163" emma:lang="en-AU" emma:confidence="0">
                  <emma:literal>ocld</emma:literal>
                </emma:interpretation>
              </emma:one-of>
            </emma:emma>
          </inkml:annotationXML>
          <inkml:trace contextRef="#ctx0" brushRef="#br0" timeOffset="58232.5431">7505 8966 2649,'-26'-10'117,"10"1"25,0-1-114,0 6-28,0 4 0,0-5 0,0 0 108,0 1 16,5 8 4,1 1 0,-6 0-103,5-5-25,0 9 0,1 1 0,10 9 0,0 0 0,-6-5 0,6 9 0,6 1 0,4 0 0,-4-1 0,4-4 0,6 0 0,0 0 0,5 0 0,-5-5 0,0-4 0,0-6 0,6 1 0,-6-5 0,-6-5 0,1 1 0,5-6 0,-5-4 0,-6-5 0,0 5 0,0-5 0,-5 0 0,0 5 0,-5 0 0,0-10 0,-6 10 0,1 0 0,-1-1 0,-10 1 0,-1 0 0,6 5 0,0-1-12,-5 1 0,5 4 1,-5-5-33,5 10-8,5 10 0,-5-5-1,6-1-9,-12 6-2,22-10 0,-5 14 0,5-4-153,5-1-31,-5-9-7,0 0-1</inkml:trace>
          <inkml:trace contextRef="#ctx0" brushRef="#br0" timeOffset="58710.6201">7660 8460 1382,'-11'-10'123,"-5"5"-99,11-4-24,-6-1 0,-5 6 236,5-1 41,11 5 9,0 0 2,0 0-92,0 0-17,0 14-4,6 5-1,-1 0-74,6 5-14,5-1-3,5 11-1,6-6-66,4 5-16,1 0 0,0 0 0,0 0 14,0 0-1,0-4 0,0 4 0,0-9-13,-5 9-18,-1-10 4,1 1 1,-1-10-178,1 10-35,0-10-7</inkml:trace>
          <inkml:trace contextRef="#ctx0" brushRef="#br0" timeOffset="58542.8862">7968 8971 1958,'-10'-10'174,"4"5"-139,-4-4-35,-1-1 0,0-4 208,-5 10 36,6-6 6,-6 5 2,0 1-129,0-1-26,-5 5-5,-6 0 0,11 0-57,-5 5-11,-1-5-3,1 9 0,10 5-21,1 0 0,-1 1 0,1-1 0,4 0-8,1 5-4,10 0 0,1 5 0,-1-6-15,11 6-3,0-5-1,5 0 0,-5 0 31,5-5 0,1 0 0,-1-4 0,0-1 0,0-9 0,1 5 0,-1-10 0,0 5-57,1-9-6,-6-1-1,0-9 0,0 0 0,-6 5 0,1-5 0,-1-4 0,-4-1-204,-6 0-42</inkml:trace>
          <inkml:trace contextRef="#ctx0" brushRef="#br0" timeOffset="59106.5665">8165 8308 1267,'-21'-14'112,"10"9"-89,1 1-23,-1-1 0,0 0 252,1 5 45,10 0 10,0 0 1,0 0-135,0 14-27,5 5-6,0 5 0,6 4-30,5 10-6,11 0 0,-1 9-1,1 1-65,10-1-13,-5 0-2,5 5-1,-5-9-80,0-1-16,5 1-3,1-5-1325</inkml:trace>
          <inkml:trace contextRef="#ctx0" brushRef="#br0" timeOffset="58959.0315">8352 8838 2649,'-11'-5'58,"6"5"12,-6-4 2,0 4 4,-5-5-61,0 5-15,6-5 0,-6 5 0,5 5 99,-5 0 17,0-5 3,0 9 1,6-4-90,-1 4-18,0 1-3,6 4-1,5 5-8,0 0 0,0 0 0,5 4 0,6-4 0,0 0 0,4 0 0,-4-5 0,5 1 0,5-1-17,-5 0 4,6-5 1,-1-4-32,-5 0-7,0-5-1,5-5 0,-5 0 20,0-4 3,0-10 1,0 5 0,-5-10-62,-6 5-12,0-4-2,-5-6-656,0-4-132</inkml:trace>
        </inkml:traceGroup>
        <inkml:traceGroup>
          <inkml:annotationXML>
            <emma:emma xmlns:emma="http://www.w3.org/2003/04/emma" version="1.0">
              <emma:interpretation id="{79F5EB77-BFAD-4C42-A96B-766B44BB2A0A}" emma:medium="tactile" emma:mode="ink">
                <msink:context xmlns:msink="http://schemas.microsoft.com/ink/2010/main" type="inkWord" rotatedBoundingBox="12657,14854 15927,14805 15952,16433 12682,16482"/>
              </emma:interpretation>
              <emma:one-of disjunction-type="recognition" id="oneOf33">
                <emma:interpretation id="interp164" emma:lang="en-AU" emma:confidence="0">
                  <emma:literal>(proved)</emma:literal>
                </emma:interpretation>
                <emma:interpretation id="interp165" emma:lang="en-AU" emma:confidence="0">
                  <emma:literal>[proved)</emma:literal>
                </emma:interpretation>
                <emma:interpretation id="interp166" emma:lang="en-AU" emma:confidence="0">
                  <emma:literal>(proved}</emma:literal>
                </emma:interpretation>
                <emma:interpretation id="interp167" emma:lang="en-AU" emma:confidence="0">
                  <emma:literal>{proved)</emma:literal>
                </emma:interpretation>
                <emma:interpretation id="interp168" emma:lang="en-AU" emma:confidence="0">
                  <emma:literal>(proved/</emma:literal>
                </emma:interpretation>
              </emma:one-of>
            </emma:emma>
          </inkml:annotationXML>
          <inkml:trace contextRef="#ctx0" brushRef="#br0" timeOffset="59664.1104">10007 8275 1440,'-21'10'128,"10"-10"-103,6-5-25,-1 0 0,-4 0 188,4 1 32,1-1 6,-6 0 2,11 5-96,0 0-20,-5 10-3,-6-1-1,6 1-12,0 8-4,-1 6 0,6 5 0,0 4-54,6 9-11,4 6-3,12 8 0,-6 1-16,10-5-8,6 0 8,0 0-8,11 0 0,-1-4 0,-4-11 0,9 1 0,-9 0-49,4-9-3,-4-6 0,-6-9 0,-1-4-187,1-5-37,22-5-8,-22-15-2</inkml:trace>
          <inkml:trace contextRef="#ctx0" brushRef="#br0" timeOffset="59992.6336">10523 8644 633,'0'0'56,"0"0"-44,0 14-12,-5 1 0,5-1 348,0 5 67,5 4 13,6 1 4,0 4-244,4 5-48,1 5-9,6 5-3,-1 4-102,6 1-26,-1-1 0,1 14 0,-1-4 35,1 0 1,-6 0 1,1-1 0,-1-8-29,0-10-8,-5-5 0,0-5 0,-10-4-28,4-10-8,-10-5 0,0-9-1,0 0 29,-10-4 8,-1-6 0,-5-4 0,0-10-28,-11-4-2,6-10 0,-6 0 0,1-4-2,5 4-1,-6-9 0,0-1 0,1 6 33,4-6 0,1 1 0,0 9 0,5 5 40,0 0 16,5 5 2,1-1 1,4 6-11,6 4-1,0 0-1,6 4 0,-1 6-5,0 0-1,6-1 0,0 5 0,4-4-1,1 9-1,-5-5 0,5 5 0,0 5-23,0 0-5,0 4-1,0 1 0,0-1 24,0 5 5,-5-4 1,-1 9 0,-5-5-11,1 0-3,4 0 0,-10 0 0,0-14-25,-5 5-19,-6 9 3,1-9 1,-1-5-27,-5 5-6,0 4 0,0-4-1,0 4 21,0-9 4,-5-14 0,5 0 1,0 9-117,5 1-24,1-6-5,-1-4-626,6 0-125</inkml:trace>
          <inkml:trace contextRef="#ctx0" brushRef="#br0" timeOffset="60470.817">10757 8701 1465,'22'9'64,"-17"-4"15,6 5-63,-1-6-16,1 6 0,0-1 0,5-4 164,0 4 29,5 6 7,0-1 0,0-5-57,-5 5-12,0 1-3,0 4 0,-5-5-51,5 0-10,-11-5-3,6 6 0,0-6-21,-6 1-5,-5-10-1,0 0 0,0 0-8,0 0-1,0 0-1,0 0 0,-11-10-27,1 1 0,-1-6 0,-5 1 0,5 0 0,1 0 0,-6 0 0,0-1 0,5 1 15,0-5-3,6 10 0,0-5 0,5-1-3,5 6-1,0-5 0,1 4 0,-6 10 0,5-4-8,-5 4 12,0 0-4,11 0-28,5 0-5,-6 0-2,12 4 0,-6 6 27,5-5 0,-5 4 0,5 5 0,-5-4 0,5-1 0,-5 1 0,6-1 0,-6 1 0,5-6 0,-5 6 0,0-1 0,0-4 0,0 0 0,-6-5 0,6 4 0,0 1-14,-5-5 2,0-5 1,-1 1 0,1 4 11,0-10 0,-6 1 0,6-1 0,-6 1 0,0-1 16,1-4-4,-1-5-1,-10 5-11,5 0 0,0-5 0,0 5 0,-6-5 0,1 5 0,0-1 0,-6 1 0,0 0 0,1 9 0,-6-4 0,0 9 0,0-5 0,0 10 0,0 0 0,0 4 0,0 0 0,0 6 0,0-1 0,5 0 0,1 5-24,-1-5-6,6 5-2,5-5 0,0 0-53,0-4-11,5 4-3,-5-14 0,0 0-32,11 5-6,-1 0-2,1-5-895</inkml:trace>
          <inkml:trace contextRef="#ctx0" brushRef="#br0" timeOffset="61020.8592">11412 8535 1209,'0'0'108,"0"0"-87,0 0-21,5 10 0,1 4 255,-1-5 46,0 6 10,6-6 1,-6 5-151,6-4-30,0 4-7,5 0 0,0 5-52,0-5-9,-6 5-3,12 0 0,-7-5-32,1 5-6,6-5-2,-6 1 0,-6-6-6,1 1-2,-6-1 0,6-4 0,0-1-12,-11-4-15,0 0 3,0 0 1,0 0 11,0 0 16,0 0-4,0 0-1,5-9-11,-5-5 0,0 0 0,0-1 0,0 1 0,0 0 0,0 0 0,0-5 0,0 5 0,0 0 0,-5 4 0,5-4 0,5 4 18,-5 1 2,0-1 0,0 10 0,0-9-12,0 9-8,0 0 12,11-9-12,-1 4-14,6 0-10,-5 5-1,5-5-1,-6 5 26,6 0 0,6 0 0,-6 0 0,5-4 0,-5 4 0,5-5 0,1 0 0,-7 5 0,7-9 0,-12 4 0,6 5 0,0-5 0,-5 1 0,0-1 0,-1 0 0,-4 0 0,-6 5 0,0 0 0,0 0 0,5-4 0,-5 4 0,5-10 0,-5 1 0,-5-1 46,0 1 14,-1-1 4,1 1 0,-6-1-64,1 1-24,-1-1 0,0 10 1,-5-4 23,0-1 0,6 5 0,-6 5 8,5-1-8,1 6 0,-1-1 0,6 6 0,5-1 0,0 0 0,0 5 0,0-5-11,5 5 11,6 5 0,-6-5-9,11-1 9,0 1-9,0-4 9,-6 4-12,6-5 12,0-5-23,0 1 3,0 4 0,0-9 0,0 4-84,6-4-17,-7-1-3,7 1-1,-6-5-107,5 0-20</inkml:trace>
          <inkml:trace contextRef="#ctx0" brushRef="#br0" timeOffset="61433.9442">12221 8053 691,'-26'-24'61,"15"10"-49,0-5-12,-5 0 0,-5-5 263,5 10 49,0-5 11,0 0 1,0 5-88,11 5-17,-6 4-4,11 5-1,0 0-63,0 0-13,0 9-2,0 10-1,11 0-60,-1 0-12,1 5-3,5 9 0,5 0-24,1 5-4,10 0-2,0 4 0,-1 1-19,7 0-11,-1-6 12,0 11-12,-10-10 0,5-1-16,-6 1 2,6-5 0,0-4-107,-5-6-22,-6-4-4,6-4-775,-6-6-155</inkml:trace>
          <inkml:trace contextRef="#ctx0" brushRef="#br0" timeOffset="61258.4857">12333 8535 2152,'0'0'96,"-11"0"19,6-4-92,-6-1-23,1-5 0,-1 6 0,-5-6 157,5 5 27,1 1 6,-6-1 1,0 0-86,5 5-17,1 0-3,-1 5-1,0 0-38,6-1-8,0 1-2,-1 9 0,6 1-18,0 4-4,0-1-1,6 6 0,4 0-13,1-1 0,0 1 0,-1 0 0,6-5-9,0 0 9,-5-5-13,5 0 5,0 0-6,5-4-1,-5-6 0,0 1 0,0-5-8,0 0-1,-5-5-1,-1 1 0,1-6-6,-1-4-1,1 0 0,0-5 0,-6-5-9,6-4-3,-11-5 0,5-5 0,-5 0-218,0-5-44,-5-4-9</inkml:trace>
          <inkml:trace contextRef="#ctx0" brushRef="#br0" timeOffset="61670.9513">12716 7911 1094,'0'0'97,"0"0"-77,11 14-20,-1 0 0,-4 0 340,4 1 65,6 3 13,0 6 2,0 0-238,6 4-48,-1 1-10,0 4-1,1 0-36,-1 0-7,5 10-2,1-1 0,0 10-31,-6 0-7,6 5 0,-6 4-1,0-4-9,0 0-2,1 0 0,-6 0 0,0-1-28,-6-4 0,1 0 0,-6 0 0,-5-4 0,0-6 0,0-9-11,-5 5 11,0-9-86,-6-1-10,-5-4-1,5-5-1381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42:23.64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355AC5-77D0-4BC4-AA46-739ADEE25599}" emma:medium="tactile" emma:mode="ink">
          <msink:context xmlns:msink="http://schemas.microsoft.com/ink/2010/main" type="writingRegion" rotatedBoundingBox="432,6138 22726,5026 23264,15801 970,16913"/>
        </emma:interpretation>
      </emma:emma>
    </inkml:annotationXML>
    <inkml:traceGroup>
      <inkml:annotationXML>
        <emma:emma xmlns:emma="http://www.w3.org/2003/04/emma" version="1.0">
          <emma:interpretation id="{2B183D9C-8FED-4A1F-B327-7656E827A608}" emma:medium="tactile" emma:mode="ink">
            <msink:context xmlns:msink="http://schemas.microsoft.com/ink/2010/main" type="paragraph" rotatedBoundingBox="431,6077 19652,5180 19710,6425 489,7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CDD7C3-E8EB-4D4D-8615-473E7207BA6A}" emma:medium="tactile" emma:mode="ink">
              <msink:context xmlns:msink="http://schemas.microsoft.com/ink/2010/main" type="inkBullet" rotatedBoundingBox="437,6206 891,6185 926,6928 472,6949"/>
            </emma:interpretation>
            <emma:one-of disjunction-type="recognition" id="oneOf0">
              <emma:interpretation id="interp0" emma:lang="en-AU" emma:confidence="0">
                <emma:literal>a)</emma:literal>
              </emma:interpretation>
              <emma:interpretation id="interp1" emma:lang="en-AU" emma:confidence="0">
                <emma:literal>a</emma:literal>
              </emma:interpretation>
              <emma:interpretation id="interp2" emma:lang="en-AU" emma:confidence="0">
                <emma:literal>a))</emma:literal>
              </emma:interpretation>
              <emma:interpretation id="interp3" emma:lang="en-AU" emma:confidence="0">
                <emma:literal>an)</emma:literal>
              </emma:interpretation>
              <emma:interpretation id="interp4" emma:lang="en-AU" emma:confidence="0">
                <emma:literal>g)</emma:literal>
              </emma:interpretation>
            </emma:one-of>
          </emma:emma>
        </inkml:annotationXML>
        <inkml:trace contextRef="#ctx0" brushRef="#br0">-59 264 518,'0'0'46,"6"-10"-37,-6 5-9,0-4 0,0 4 171,0 0 32,-6 1 6,6-6 2,-5 6-49,5-6-10,-5 5-1,-1 1-1,1-1-22,5 0-5,-16 0-1,16 1 0,-21 4-46,21-5-10,0 5-2,0 0 0,-16 0-26,0 5-6,5-5 0,0 4-1,-5 1-15,6 0-2,-1 4-1,1 1 0,4 4-13,-4 5 0,-1-5 0,0 5 0,6 0 0,5 0 0,-11 0 0,11 0 0,-5 0 0,5 0 0,5-5-8,6 0 8,-11-14 0,0 0-10,0 14 10,11-4-8,-1-10 8,6 4 0,0-4 0,-5 0-8,5 0 8,-6-4 0,-4-1 0,4 0 0,1-9 0,0 4 0,-11-4 0,5 5 0,6-5 0,-11 4 0,5 1 0,0-1 0,6 1 0,-11 9 0,0 0 0,0 0-8,0 0 8,0 0 0,0 0 0,0 0 0,5 0 0,-5 0 0,0 0 0,16 9 0,-5 5 8,0-4 3,-1-1 1,-10-9 0,0 0-28,0 0-6,0 0-1,0 0 0,0 0-65,5 10-14,-5-10-2,0 0-592,0 0-119</inkml:trace>
        <inkml:trace contextRef="#ctx0" brushRef="#br0" timeOffset="246.6144">0-1 921,'0'0'82,"0"0"-66,0 0-16,10 0 0,-10 0 184,16 4 32,-5 1 8,5 5 0,-5-1-68,10 5-13,-16 0-3,6 5-1,5 5-35,-6 0-6,6 4-2,-10 5 0,4 0-28,-4 0-5,-6 5-2,10 0 0,-10 5-21,0-6-4,0 1 0,-10 5-1,-1-10-19,6 5-4,-1-5-1,1 0 0,-16-5-11,10-4-9,-5-5 9,0-5-13,6 5-223,-6-5-45</inkml:trace>
      </inkml:traceGroup>
      <inkml:traceGroup>
        <inkml:annotationXML>
          <emma:emma xmlns:emma="http://www.w3.org/2003/04/emma" version="1.0">
            <emma:interpretation id="{6A941F6C-46B6-45D3-AAE6-7185D601CA79}" emma:medium="tactile" emma:mode="ink">
              <msink:context xmlns:msink="http://schemas.microsoft.com/ink/2010/main" type="line" rotatedBoundingBox="1567,6024 19652,5180 19710,6425 1625,7269"/>
            </emma:interpretation>
          </emma:emma>
        </inkml:annotationXML>
        <inkml:traceGroup>
          <inkml:annotationXML>
            <emma:emma xmlns:emma="http://www.w3.org/2003/04/emma" version="1.0">
              <emma:interpretation id="{7BD44DC6-521E-4396-97BA-D7771CFE14CD}" emma:medium="tactile" emma:mode="ink">
                <msink:context xmlns:msink="http://schemas.microsoft.com/ink/2010/main" type="inkWord" rotatedBoundingBox="1582,6347 5699,6155 5742,7077 1625,7269"/>
              </emma:interpretation>
              <emma:one-of disjunction-type="recognition" id="oneOf1">
                <emma:interpretation id="interp5" emma:lang="en-AU" emma:confidence="0">
                  <emma:literal>contrapositive:</emma:literal>
                </emma:interpretation>
                <emma:interpretation id="interp6" emma:lang="en-AU" emma:confidence="0">
                  <emma:literal>contrapositive :</emma:literal>
                </emma:interpretation>
                <emma:interpretation id="interp7" emma:lang="en-AU" emma:confidence="0">
                  <emma:literal>Contrapositive :</emma:literal>
                </emma:interpretation>
                <emma:interpretation id="interp8" emma:lang="en-AU" emma:confidence="0">
                  <emma:literal>Contrapositive:</emma:literal>
                </emma:interpretation>
                <emma:interpretation id="interp9" emma:lang="en-AU" emma:confidence="0">
                  <emma:literal>contrapositive :</emma:literal>
                </emma:interpretation>
              </emma:one-of>
            </emma:emma>
          </inkml:annotationXML>
          <inkml:trace contextRef="#ctx0" brushRef="#br0" timeOffset="3984.4138">1006 335 1288,'0'0'57,"0"0"12,0-10-55,0 5-14,0-4 0,0-5 0,0 4 139,5-4 25,-5 5 4,-5-1 2,5 1-39,0-1-8,-6 1-2,6 9 0,0 0-43,-5-5-9,0 0-1,-6 5-1,0 0-26,6 5-5,-5 0 0,-1 9-1,0 0-19,1 5-4,4 0-1,-10 5 0,6-1-11,-1 6 0,6-1 0,-1 0-11,6 6 11,0-6-8,0-4 8,6-1-8,-6 6-8,5-6-2,6 1 0,-1-5 0,-4-10-30,4 5-5,1-4-2,0-5 0,5-5-50,-11-5-11,11-5-1,0 6-539,-6-6-107</inkml:trace>
          <inkml:trace contextRef="#ctx0" brushRef="#br0" timeOffset="4277.5638">1155 495 288,'0'0'12,"0"0"4,0 0-16,0 0 0,0 0 0,-6 15 0,1-1 272,0 0 51,-1 0 10,6 0 3,0 1-213,0-1-43,0 0-8,0 0-1,11 0-29,-6 0-6,-5 1 0,11-1-1,-11-14-13,11 9-2,5 1-1,-6-6 0,6 1-19,-5-5 10,0-5-10,-1 1 8,6-1 24,-10-4 4,4-6 0,1-4 1,-6 1-1,0-1-1,1 4 0,4-3 0,-10-6-3,0 5-1,0 5 0,-10 0 0,4-10-17,-4 10-3,-1-5-1,6 5 0,-6-1 2,1 11 0,-1-1 0,-5 5 0,5 0-36,1 5-6,-1-1-2,0 1 0,1 5-61,-1 4-13,6-5-2</inkml:trace>
          <inkml:trace contextRef="#ctx0" brushRef="#br0" timeOffset="4607.4752">1394 486 1267,'0'0'112,"0"0"-89,0 0-23,11 9 0,-11-9 101,11 15 16,-6-6 3,0 5 1,1 5-12,4-5-2,-10 5-1,0 0 0,6 0-62,-6-5-12,0 5-2,5-5-1,-5 5 11,0-5 3,0-14 0,0 15 0,0-15-23,0 0-5,0 0-1,0 0 0,0 0-6,0 0 0,0 0-8,0 0 12,0-10-12,5-4 0,-5-10 0,0 5 0,0 1 0,0-6 0,11 5 0,-1-5 0,-20 10 54,10 0 8,10-5 2,-10 10 0,6-10-37,4 9-7,-10 10-2,11-5 0,5 5-8,-5 0-2,-11 0 0,10 15 0,6-1 0,0 0 0,-5 5 0,0 5 0,5-1-8,-6 6 8,1-6-8,-6 1 8,6 0-39,-1-6-8,-4 1-1,-6-4-1,10-1-169,-10-14-34</inkml:trace>
          <inkml:trace contextRef="#ctx0" brushRef="#br0" timeOffset="4786.2562">1666 448 1900,'0'0'84,"0"0"18,0 0-82,0 0-20,0 0 0,0 0 0,16 0 122,0 5 20,0-5 4,0 5 1,5-1-53,-5-4-10,-5 5-3,5-5 0,-6 0-44,6 5-9,5-5-1,-10 0-1,-11 0-26,11 0 0,5 0 0,-16 0 0,0 0-151,16 0-25,-16 0-6</inkml:trace>
          <inkml:trace contextRef="#ctx0" brushRef="#br0" timeOffset="4992.2781">1735 112 1850,'0'0'82,"0"0"17,0 0-79,0 0-20,0 0 0,-5 10 0,-1-1 112,1 5 18,5-4 4,0 9 1,0 0-53,5 9-10,1-4-3,-1 9 0,0 5-20,6 4-4,-6 1-1,6 4 0,-6-9-27,1 0-5,4 0-2,6-1 0,-5-3-29,-6-6-5,6-4-2,-1-6 0,-4-3-176,-1-1-35,6-5-7</inkml:trace>
          <inkml:trace contextRef="#ctx0" brushRef="#br0" timeOffset="5231.0865">2006 590 576,'0'0'51,"0"9"-41,0-9-10,0 19 0,0-4 207,6-1 39,-6 0 8,0-5 2,0-9-70,0 0-14,0 0-2,0 0-1,10 15-63,-10-15-13,0 0-2,0 0-1,0 0-26,0 0-4,0 0-2,-10-15 0,4 6-20,6-10-4,-5-5-1,5 1 0,-5 4-21,5 0-12,0 0 12,0 0-12,-6-5 8,6 5-8,0 5 0,0 0 0,0 14-13,0 0-10,0 0-1,0 0-1,16-5-157,0 5-31,-5 5-7</inkml:trace>
          <inkml:trace contextRef="#ctx0" brushRef="#br0" timeOffset="5562.2046">2358 566 1728,'-11'0'76,"11"-4"16,0-1-73,0-5-19,-16 1 0,11-5 0,5 9 157,-6-4 28,-4-1 6,-1 1 1,6-1-67,-11 1-13,0-1-2,11 1-1,-17-1-63,6 6-13,6 4-2,-6 0-1,5-5-21,-5 5-9,5 9 8,11-9-8,-5 10 0,0 4 0,0 10 0,5-5 0,-6 4 0,6-4-9,6 5 9,-6-1 0,5 1-10,5 0 10,1-10-8,-6 5 8,1-10 0,-1 1 0,16-1 0,-15 1 0,4-10 0,1 0 0,0-5-9,5 0 9,-6-4 0,6-1 0,-5 1-9,0-5 9,-6-5 0,5 5 0,-10-5 8,6 4-8,-1 6 0,0-5 8,-5 4-8,11 1 0,-11 9 12,0 0 0,0 0 0,0 0 0,0 0-12,0 9 0,5 1 0,1 9 0,4 0-52,-4 4-12,4-9-4,-4 5 0,-1-4-152,0-1-30,-5-5-6</inkml:trace>
          <inkml:trace contextRef="#ctx0" brushRef="#br0" timeOffset="5989.4736">2517 443 576,'0'0'25,"0"0"6,0 0-31,0 0 0,0 0 0,0 0 0,0 19 377,11 0 70,-11 0 13,0 9 4,5 1-315,1-1-62,-1 5-13,0 0-2,1 1-26,-6-6-5,10 5-1,-10 5 0,0-5-11,6-5-2,-6 6-1,0-11 0,5 6-26,-5-6 0,0-4 0,0-5 0,-5-4 0,5-10 0,0 0 0,0 0 8,0 0 0,0 0 0,-6-10 0,6-4 0,-10-10-8,4 1 0,1-1 0,0 1 0,-1-11 0,1 6 0,5-5 0,0-5 0,0 5 0,0 0 0,0 0 0,0 0 0,0 4 0,11 1 0,-6 4 0,6 10 0,-11 14-12,10-14 12,-10 14-10,16-10 10,0 6 0,-16 4 0,22-5 0,-12 10 0,1-1 8,5 6 7,-11-1 1,6 5 1,-1 1 13,-4-1 2,-6 0 1,0 5 0,0-5-5,0 0-2,0 1 0,-6-1 0,-4-5-11,4 1-3,6-10 0,-10 4 0,-1 1-12,1-5 0,-1 5 0,6-10 0,-11 0-25,5 1-8,-5-6-2,11 1 0,-1 4-103,-4-4-21,4 4-4,1-5-608,5 1-121</inkml:trace>
          <inkml:trace contextRef="#ctx0" brushRef="#br0" timeOffset="6275.2545">2778 424 1825,'0'0'80,"0"0"18,0 0-78,0 0-20,0 0 0,0 0 0,0 0 172,11 10 32,-11-1 5,0 6 2,5-1-100,-5 9-20,0 6-4,6-1-1,-6-4-50,-6 4-9,12 1-3,-1-6 0,0 1-16,0-1-8,-5-4 0,11-4 8,0-1-8,-1-5 0,-4-4 0,-1 4 0,6-9 0,-1 0 0,1-9 0,-6 4 0,6-4 0,-6-5 13,1-1-1,4-4-1,-10 1-2,0-11 0,11 1 0,-16-1 0,-1 6-9,6-6 12,-10 1-12,4 4 12,1 1-12,-6 4 8,-5 5-8,6 4 8,-1 1-18,0-1-4,1 5-1,-12 10 0,12 0-107,-1 9-22,-5 0-4,11 5-662,0 0-133</inkml:trace>
          <inkml:trace contextRef="#ctx0" brushRef="#br0" timeOffset="6606.1001">3098 533 2372,'0'0'52,"0"0"12,0 0 1,0 0 1,10-23-53,-10 4-13,6 0 0,-6 19 0,0 0 155,5-14 28,-16 4 5,11 1 2,0 9-159,0 0-31,-10-5-8,4 5-1,-4 0 9,-1 5 16,0-5-4,1 4-1,-1 6-11,6-1 0,5 1 0,-6 4 0,6-5 0,0-9 0,0 10 0,6-1 0,4 5-9,-4-4 9,4-1-12,1 1 12,0-1 0,-1 1 0,-10-10 0,16 5 0,-10 4 0,4 0 0,-10-9 0,22 15 0,-17-6 0,5 1 0,1 4-8,-6 0 8,-5-14 11,0 0 9,6 14 1,-12 5 1,1-5-2,0 0-1,-6 1 0,11-15 0,-5 9-9,0 1-2,-11-6 0,10 1 0,6-5-8,0 0-9,-10-14 9,4 4-13,6-4-92,0 0-19,-10 0-3,4-5-737,6 0-148</inkml:trace>
          <inkml:trace contextRef="#ctx0" brushRef="#br0" timeOffset="6755.0978">3263 486 1994,'0'14'88,"0"-14"19,0 10-86,5-1-21,6 5 0,-1-4 0,-10 9 131,0 4 21,11 1 5,-6-5 1,-5-5-86,6 5-16,-1-5-4,-5 0-1,0-14-86,0 0-17,0 0-3,0 0-1109</inkml:trace>
          <inkml:trace contextRef="#ctx0" brushRef="#br0" timeOffset="6859.8646">3289 174 2307,'0'0'51,"0"0"10,0 0 3,0 0 0,0 0-51,0 0-13,0 0 0,0 0-681,0 0-139</inkml:trace>
          <inkml:trace contextRef="#ctx0" brushRef="#br0" timeOffset="7281.1776">3401 410 1900,'0'0'84,"0"0"18,0 0-82,0 0-20,0 0 0,0 0 0,0 0 108,0 0 16,16 0 4,0 0 1,0 5-14,5 0-3,-10-1-1,5-4 0,5-4-43,0 4-9,-5 0-2,6 0 0,-1-5-45,-5 0-12,0 5 0,0 0 0,-6 0-28,6-5-12,0 5-1,-10 0-815,4-4-162</inkml:trace>
          <inkml:trace contextRef="#ctx0" brushRef="#br0" timeOffset="7533.0477">3481 98 2372,'0'0'52,"-5"-5"12,-1 1 1,6 4 1,0 0-53,0 0-13,0 0 0,0 0 0,0 0 131,0 0 23,0 0 5,11 14 1,-11 0-103,5 5-20,0 5-4,1 9-1,-6 0 4,10 9 1,-10 1 0,0 4 0,0-14-21,6 10-5,-1-1-1,0 1 0,1-10-10,-1 0-14,0-4 3,6 4 1,-6-10-90,1-4-19,4 0-3,-4-9-1,4-1-115,-10-9-23,0 0-5,16 5-1</inkml:trace>
          <inkml:trace contextRef="#ctx0" brushRef="#br0" timeOffset="7694.1292">3779 448 1209,'0'0'53,"0"0"12,0 0-52,0 0-13,0 0 0,0 0 0,0 0 255,0 0 48,0 14 9,5 0 3,1 1-169,-1 4-34,6-1-6,-6 6-2,-5-5-68,11 0-13,-6 5-3,0-5-1,0-1-19,1 1 0,-1 0-13,0-5 5,1 1-150,-6-15-30,0 0-5</inkml:trace>
          <inkml:trace contextRef="#ctx0" brushRef="#br0" timeOffset="7857.3972">3816 282 1440,'0'0'128,"0"0"-103,0 0-25,0 0 0,-5-4 110,5 4 17,0 0 3,0 0 1,0 0-60,0 0-12,0 0-3,0 0 0,0 0-56,0 0-27,0 0 3,0 0 0</inkml:trace>
          <inkml:trace contextRef="#ctx0" brushRef="#br0" timeOffset="8366.7158">3939 514 2113,'0'0'46,"0"0"10,10 10 1,-10 4 3,11 0-48,-11 0-12,5 10 0,1-5 0,-1-5 78,6 5 13,-1 0 2,1-5 1,-6 0-46,-5 0-8,5 1-3,-5-15 0,11 9-25,-11-9-12,0 0 10,0 0-10,11 5 31,-11-5 0,10-5 0,-10-4 0,6-1-15,-1-4-2,-5-5-1,5 0 0,-5-4-13,6-1 9,-1-4-9,-5 4 8,0 5 0,5 0 0,-5-5 0,6 5 0,-1 5 0,0-5-8,-5 5 12,6 5-4,4-6 20,1 6 4,5 4 1,-16 1 0,0 4-21,16 4-12,0-4 12,-6 10-12,6-6 8,-5 6-8,10-1 0,-10 1 0,5 4 8,0-4-8,-5-6 0,5 1 0,-6 0 12,1 4-12,5-4 12,-6 0-12,1-5 11,0 0-11,-6-5 10,6 5-10,-1-5 11,-4-4-11,-6 9 12,5-10-12,-5-4 14,5 5-4,-5-10-1,-5 4 0,0 1-9,-1 0 0,1 0 0,0 0-11,-6 0 11,0 9 0,1 0 0,-1 0 0,0 5-18,1 0 2,-6 0 0,11 15 0,-1-6 7,1 15 9,0-1-13,5 1 5,0 0 8,0 4-12,5 5 12,0-5-12,6 1 12,5-5 0,-6-1 0,6-4 0,-5 0 0,5 0 0,0-5 0,5 0 0,-5-9 0,0-5 0,6 0 0,4-5 0,-10 1-24,5-6-10,1-4-2,-1-5-820,0 0-164</inkml:trace>
          <inkml:trace contextRef="#ctx0" brushRef="#br0" timeOffset="8548.3096">4966 259 2545,'0'0'56,"0"0"11,0 0 2,0 0 3,0 0-57,0 0-15,0 0 0,0 0 0,0 0-67,0 0-16,0 0-3</inkml:trace>
          <inkml:trace contextRef="#ctx0" brushRef="#br0" timeOffset="8675.5296">4993 519 2516,'0'0'112,"0"0"22,0 0-107,0 0-27,0 5 0,0-5 0,0 0 66,0 0 8,0 0 2,0 0-1271</inkml:trace>
        </inkml:traceGroup>
        <inkml:traceGroup>
          <inkml:annotationXML>
            <emma:emma xmlns:emma="http://www.w3.org/2003/04/emma" version="1.0">
              <emma:interpretation id="{2382062C-59CF-4478-872D-ACA5F095A19D}" emma:medium="tactile" emma:mode="ink">
                <msink:context xmlns:msink="http://schemas.microsoft.com/ink/2010/main" type="inkWord" rotatedBoundingBox="6755,6246 7448,6213 7482,6921 6788,6953"/>
              </emma:interpretation>
              <emma:one-of disjunction-type="recognition" id="oneOf2">
                <emma:interpretation id="interp10" emma:lang="en-AU" emma:confidence="0">
                  <emma:literal>If</emma:literal>
                </emma:interpretation>
                <emma:interpretation id="interp11" emma:lang="en-AU" emma:confidence="0">
                  <emma:literal>if</emma:literal>
                </emma:interpretation>
                <emma:interpretation id="interp12" emma:lang="en-AU" emma:confidence="0">
                  <emma:literal>Of</emma:literal>
                </emma:interpretation>
                <emma:interpretation id="interp13" emma:lang="en-AU" emma:confidence="0">
                  <emma:literal>of</emma:literal>
                </emma:interpretation>
                <emma:interpretation id="interp14" emma:lang="en-AU" emma:confidence="0">
                  <emma:literal>It</emma:literal>
                </emma:interpretation>
              </emma:one-of>
            </emma:emma>
          </inkml:annotationXML>
          <inkml:trace contextRef="#ctx0" brushRef="#br0" timeOffset="11289.413">6036 316 1440,'0'0'128,"0"0"-103,0-10-25,0-4 0,5 4 117,-5-4 19,0 5 3,0 9 1,0 0-3,0 0 0,0 0 0,0 0 0,0 0-54,0 0-11,5 14-3,1 0 0,-12 5-33,6 5-6,6-5-2,-6 9 0,5 5-16,0 0-4,1 0-8,-1 1 12,-5-1-12,5-10 0,1 1 0,-1 0-10,-10-1-41,10-4-8,0-9-1,6-1-1,-6 1-181,-5-10-36,0 0-7,11 4-2</inkml:trace>
          <inkml:trace contextRef="#ctx0" brushRef="#br0" timeOffset="11624.5927">6334 353 748,'37'0'33,"-37"0"7,-11-4-32,11 4-8,11-10 0,-11 10 0,0 0 268,0 0 51,16-4 10,-16 4 3,-16-5-177,16 5-35,16-5-8,-16 5 0,-5-5-43,5 5-8,16-9-1,0 4-1,-16 5-14,10-5-2,6-4-1,6 4 0,-1-4-25,-5-1-5,-11 1 0,11-1-1,0 1-2,-5-5 0,-6 0 0,-10-1 0,-1 1-9,6 0 10,6 0-10,-12 0 10,-10-1-10,11 1 8,0-5-8,5 5 8,5 0-8,-15 4 0,-12 1 9,6 4-9,16 5 0,-5-4 0,-6-1 0,-10 10 0,0-1-8,5 6 0,5 9 0,6 0 0,-11 4 8,10 6-13,-4 4 5,10 0 8,5 9 0,-5 1 0,-10 0 0,-1 4 0,11-5-11,0-4 11,0 0-8,0 0 8,-11 0 0,11 0-10,11-5 10,0-10 0,-17 6-113,6-10-16,11-5-3,-6 0-952</inkml:trace>
          <inkml:trace contextRef="#ctx0" brushRef="#br0" timeOffset="11835.4089">6403 533 2098,'-37'5'93,"37"-5"19,0 0-89,10 0-23,-10 0 0,0 0 0,11 0 104,5 5 17,5-5 3,-5 4 1,-5-4-47,5 0-10,11 5-1,-6 0-1,-5 4-42,10-4-9,1 0-2,0 4 0,-6-4-41,0 4-8,6-9-1,5 0-779,0 0-156</inkml:trace>
        </inkml:traceGroup>
        <inkml:traceGroup>
          <inkml:annotationXML>
            <emma:emma xmlns:emma="http://www.w3.org/2003/04/emma" version="1.0">
              <emma:interpretation id="{017143BF-2DEA-43C7-8522-9FDC3C3C73F4}" emma:medium="tactile" emma:mode="ink">
                <msink:context xmlns:msink="http://schemas.microsoft.com/ink/2010/main" type="inkWord" rotatedBoundingBox="8010,6573 8257,6562 8272,6877 8025,6888"/>
              </emma:interpretation>
              <emma:one-of disjunction-type="recognition" id="oneOf3">
                <emma:interpretation id="interp15" emma:lang="en-AU" emma:confidence="0">
                  <emma:literal>M</emma:literal>
                </emma:interpretation>
                <emma:interpretation id="interp16" emma:lang="en-AU" emma:confidence="0">
                  <emma:literal>n</emma:literal>
                </emma:interpretation>
                <emma:interpretation id="interp17" emma:lang="en-AU" emma:confidence="0">
                  <emma:literal>^</emma:literal>
                </emma:interpretation>
                <emma:interpretation id="interp18" emma:lang="en-AU" emma:confidence="0">
                  <emma:literal>N</emma:literal>
                </emma:interpretation>
                <emma:interpretation id="interp19" emma:lang="en-AU" emma:confidence="0">
                  <emma:literal>m</emma:literal>
                </emma:interpretation>
              </emma:one-of>
            </emma:emma>
          </inkml:annotationXML>
          <inkml:trace contextRef="#ctx0" brushRef="#br0" timeOffset="12162.0017">7303 519 1267,'0'0'56,"0"0"12,-16 5-55,16-5-13,0 0 0,0 0 0,0 19 250,0-5 47,0-5 10,16 6 1,5-1-183,-10 0-37,-27 0-7,10 0-1,17 5-37,-6-5-7,-15-4-2,-1 4 0,11-14-23,0 0-11,0 0 10,0 0-10,-5 0 12,5 0-3,0 0-1,0 0 0,-6-9 20,6-6 3,11 1 1,0-5 0,-6-4-32,0-6-16,6 1 1,-6 4 1,11 1 14,-5 4 0,-11 0 0,10-5 10,6 0-2,0 5 0,-10 5 0,-1 10 0,6-6 6,-1 5 1,-10 5 0,0 0 0,0 0 7,6 10 2,10 4 0,-11 0 0,0 0-4,1 1 0,-1 4 0,6 4 0,-6-4-10,-5 5-2,0-5-8,5 0 12,6-5-12,-1 0 0,-15 0-9,5-14 9,11 10-170,-11-10-28,0 0-6</inkml:trace>
        </inkml:traceGroup>
        <inkml:traceGroup>
          <inkml:annotationXML>
            <emma:emma xmlns:emma="http://www.w3.org/2003/04/emma" version="1.0">
              <emma:interpretation id="{1929C9A6-1978-4BB0-A087-7CA761A4C471}" emma:medium="tactile" emma:mode="ink">
                <msink:context xmlns:msink="http://schemas.microsoft.com/ink/2010/main" type="inkWord" rotatedBoundingBox="9215,6490 9665,6470 9682,6831 9232,6852"/>
              </emma:interpretation>
              <emma:one-of disjunction-type="recognition" id="oneOf4">
                <emma:interpretation id="interp20" emma:lang="en-AU" emma:confidence="0">
                  <emma:literal>is</emma:literal>
                </emma:interpretation>
                <emma:interpretation id="interp21" emma:lang="en-AU" emma:confidence="0">
                  <emma:literal>i</emma:literal>
                </emma:interpretation>
                <emma:interpretation id="interp22" emma:lang="en-AU" emma:confidence="0">
                  <emma:literal>it</emma:literal>
                </emma:interpretation>
                <emma:interpretation id="interp23" emma:lang="en-AU" emma:confidence="0">
                  <emma:literal>in</emma:literal>
                </emma:interpretation>
                <emma:interpretation id="interp24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12701.3491">8506 301 345,'-11'-4'31,"11"4"-31,0 0 0,0 0 0,-11 0 340,11 0 63,0 0 12,0 0 2,0 0-295,0 0-59,0 0-12,0 0-3,0 0-48,16 0-22,-5 4 2,5 6-568,0-5-112</inkml:trace>
          <inkml:trace contextRef="#ctx0" brushRef="#br0" timeOffset="12557.2303">8522 439 2019,'0'0'89,"0"0"19,0 0-86,0 0-22,0 0 0,0 0 0,0 0 107,5 9 17,0 5 3,-5 5 1,5-5-56,-5 1-12,0-1-1,6 5-1,-6-5-32,0 5-6,0 0-2,5 0 0,-5-5-18,0 0-16,0 0 4,0-14 0,0 0-180,0 0-35</inkml:trace>
          <inkml:trace contextRef="#ctx0" brushRef="#br0" timeOffset="13000.7617">8937 358 1324,'0'0'118,"0"0"-94,0 0-24,0 0 0,0 0 191,0 0 33,0 0 8,0 0 0,-11 0-100,-5-5-20,0 1-4,0-1 0,-10 5-49,10 0-10,16 0-1,0 0-1,-16 5-39,5-1-8,11-4 0,-16 5 0,16-5 0,-11 10 0,11-10 0,-5 9 0,5 1 0,0-10 0,0 0 0,5 9 0,1 5 0,-1-4 0,11-1 0,-11 1 0,1-1 0,-1-4 0,0 4 0,6 1 0,-11-10 0,0 0 0,0 0 0,0 0 0,11 4 0,-11 1 0,5 5 0,-10-6 0,5 11 9,-11-6-1,0 0 0,-5 6 0,6-6-8,-1 5 0,-10-4 0,5 4 0,0-5-27,0-4-7,0 0-2,5 0 0,-5-5-43,6 0-9,10 0-1,-6 0-984</inkml:trace>
        </inkml:traceGroup>
        <inkml:traceGroup>
          <inkml:annotationXML>
            <emma:emma xmlns:emma="http://www.w3.org/2003/04/emma" version="1.0">
              <emma:interpretation id="{14194394-DAEF-489E-8F44-EE2D2BB8EE30}" emma:medium="tactile" emma:mode="ink">
                <msink:context xmlns:msink="http://schemas.microsoft.com/ink/2010/main" type="inkWord" rotatedBoundingBox="10023,6465 11369,6403 11388,6789 10041,6851"/>
              </emma:interpretation>
              <emma:one-of disjunction-type="recognition" id="oneOf5">
                <emma:interpretation id="interp25" emma:lang="en-AU" emma:confidence="0">
                  <emma:literal>even</emma:literal>
                </emma:interpretation>
                <emma:interpretation id="interp26" emma:lang="en-AU" emma:confidence="0">
                  <emma:literal>evens</emma:literal>
                </emma:interpretation>
                <emma:interpretation id="interp27" emma:lang="en-AU" emma:confidence="0">
                  <emma:literal>event</emma:literal>
                </emma:interpretation>
                <emma:interpretation id="interp28" emma:lang="en-AU" emma:confidence="0">
                  <emma:literal>ever</emma:literal>
                </emma:interpretation>
                <emma:interpretation id="interp29" emma:lang="en-AU" emma:confidence="0">
                  <emma:literal>elven</emma:literal>
                </emma:interpretation>
              </emma:one-of>
            </emma:emma>
          </inkml:annotationXML>
          <inkml:trace contextRef="#ctx0" brushRef="#br0" timeOffset="13384.8123">9299 424 1382,'0'0'123,"0"0"-99,0 0-24,0 0 0,16 5 211,-6 0 37,-10-5 7,11 5 1,5-5-92,0 0-18,0 4-4,-6 1-1,6-5-59,0-5-12,0 1-2,0 4-1,-5-5-32,5 0-7,0-4 0,0 4-1,-5-9-11,-1 4-1,6 1-1,-11-1 0,6 1-14,-6-5 0,-5 0 0,0 4 0,-5-4 0,-6 4 8,1 6-8,-6-6 0,0 10 0,0-5 0,0 1 0,-5 4-10,-1 9-18,1-4-3,10 0-1,-5 9 0,-5-5 14,5 6 2,6-1 1,-1 5 0,6 0 15,-6-1-9,6 1 9,-1 5-8,12 0 8,-6-1 0,0-4 0,5 5 8,6-5-8,-6-5 12,0 0-4,6 0 0,5-4-8,-5-5 11,4 4-11,1-9 12,-5 0-12,10 0 0,-5-5 0,0 5 8,0-4-20,6-6-4,-12 1 0,6-1-1,0 1-135,0-1-26,5 1-6,1-5-972</inkml:trace>
          <inkml:trace contextRef="#ctx0" brushRef="#br0" timeOffset="13909.4464">9666 301 1843,'0'0'81,"0"0"18,0 0-79,0 0-20,0 0 0,0 0 0,5 10 120,-5-10 20,0 14 4,6 0 0,4 0-32,-4 5-6,4 0-2,1 5 0,-6-10-63,6 5-13,-1-5-2,6 10-1,-5-5 5,0 0 1,-1 0 0,-4-5 0,4 0-31,-4 0 0,4-4 0,-10-10 0,11 9 0,-11-9 8,0 0-8,0 0 0,11-5-20,-6 1-9,6-10-3,-6 4 0,-5-4 20,5 0 3,1-10 1,-6 5 0,-6 0-3,6 0 0,0-4 0,-5-1 0,5 10 11,-5 0 0,5-1 0,0 1 0,-6 0 0,6 5 8,0 9 0,0 0 0,0 0-8,0 0 8,0 0-8,0 0 8,6-5 24,-6 5 6,16-5 1,-6 5 0,-10 0-26,11 5-5,5 0 0,0 4-8,0-4 15,-6-1-4,6 1-1,0 0 0,0-5 2,0 5 1,6-5 0,-7-5 0,-4 5 4,5 0 1,-5-5 0,5 0 0,-6-4-7,6 4-2,-5-4 0,-6-1 0,1 1-9,-1-1 10,0 1-10,-5 9 10,0-10 0,0 10 0,-10-14 0,4 5 0,-4-1-22,-1 1-4,0 4 0,-5 5-1,6 0-3,-1 0-1,-5 5 0,5 4 0,1 6 3,5 3 1,-6 6 0,0 0 0,6 4 9,0-4 8,5-1-12,0 1 12,0 5 0,0-11-8,5 1 8,0 0 0,1-5 0,-1 1 0,11-1 0,-6-5 0,1-9-12,0 5-1,5 0-1,-6-5 0,1 5-29,5-5-5,-5 0-2,5-5 0,-6-5-107,6 1-22,-5-5-4,5 4-1,0-4-65,0 0-14</inkml:trace>
          <inkml:trace contextRef="#ctx0" brushRef="#br0" timeOffset="14169.2782">10374 358 1173,'0'0'52,"0"0"11,0 0-51,0 0-12,11 0 0,-11 0 0,0 0 144,0 0 25,0 0 6,10 10 1,-5-1-39,1 5-7,-6-4-2,0 4 0,0 0-40,-6 5-9,6 0-2,0 0 0,0-10-24,6 1-5,-6-10 0,0 0-1,0 0 3,0 0 1,0 0 0,0 0 0,0 0-3,0 0 0,5 0 0,0-10 0,6 1-11,-6-5-2,6-10-1,0 0 0,-6 5-10,0-4-3,1 4 0,4 0 0,-4-5-5,4 1 0,1 8-1,0 1 0,-11 14 6,10-9 2,1 4 0,0 5 0,-1 5-13,1 9-2,-1 0-8,-4 5 12,-1 5-12,-5-5 0,5 4 0,1 1 0,-1 9 0,6-4-12,-6-1 12,0 0-13,1 1-143,4-1-28,1-4-5</inkml:trace>
        </inkml:traceGroup>
        <inkml:traceGroup>
          <inkml:annotationXML>
            <emma:emma xmlns:emma="http://www.w3.org/2003/04/emma" version="1.0">
              <emma:interpretation id="{16078436-B5C3-4880-9C63-7BE983DA3853}" emma:medium="tactile" emma:mode="ink">
                <msink:context xmlns:msink="http://schemas.microsoft.com/ink/2010/main" type="inkWord" rotatedBoundingBox="12383,6195 13502,6143 13526,6667 12407,6719"/>
              </emma:interpretation>
              <emma:one-of disjunction-type="recognition" id="oneOf6">
                <emma:interpretation id="interp30" emma:lang="en-AU" emma:confidence="0">
                  <emma:literal>the</emma:literal>
                </emma:interpretation>
                <emma:interpretation id="interp31" emma:lang="en-AU" emma:confidence="0">
                  <emma:literal>The</emma:literal>
                </emma:interpretation>
                <emma:interpretation id="interp32" emma:lang="en-AU" emma:confidence="0">
                  <emma:literal>+he</emma:literal>
                </emma:interpretation>
                <emma:interpretation id="interp33" emma:lang="en-AU" emma:confidence="0">
                  <emma:literal>thi</emma:literal>
                </emma:interpretation>
                <emma:interpretation id="interp34" emma:lang="en-AU" emma:confidence="0">
                  <emma:literal>thl</emma:literal>
                </emma:interpretation>
              </emma:one-of>
            </emma:emma>
          </inkml:annotationXML>
          <inkml:trace contextRef="#ctx0" brushRef="#br0" timeOffset="14896.1037">11667 339 1324,'0'0'118,"0"0"-94,0 0-24,0 0 0,11-9 191,0-1 33,-1 10 8,1-4 0,5-1-81,0 0-17,-6 0-3,6 1-1,6-1-56,-6 0-11,-6 5-3,6-5 0,6 1-25,-6-1-6,5 0-1,-5 5 0,0 0-38,-6-4-8,1 4-2,5-5 0,-5 0-116,-1 0-24,-10 5-5,0 0-587,0 0-118</inkml:trace>
          <inkml:trace contextRef="#ctx0" brushRef="#br0" timeOffset="15022.4231">11838 98 1094,'0'0'97,"0"0"-77,0 0-20,0 0 0,0 0 218,0 0 40,0 0 8,0 0 2,0 0-108,0 0-22,-6 9-4,1 6-1,0-1-62,-1 0-13,12 5-2,-6 0-1,0 5-33,0 4-6,-6 5-2,6-5 0,0 6-14,0-6 0,0 0 0,0 1 0,0-1-26,0-4-8,0-5-2,0 0 0,6-10-156,-6-9-31,0 0-6</inkml:trace>
          <inkml:trace contextRef="#ctx0" brushRef="#br0" timeOffset="15552.618">12035-16 1497,'0'0'133,"0"0"-106,5 10-27,0 4 0,-5-9 136,6 4 21,-1 6 5,-5 3 1,0 1-43,-5 5-8,5 4-1,0-4-1,0 0-38,0 4-7,0-4-1,-6 4-1,6 0-32,0-4-7,6 0 0,-6-5-1,0-5-9,5 0-2,-5-4 0,0 4 0,0-14 7,0 0 1,0 0 0,0 0 0,0 0-10,11-10-2,-11-4 0,10-5 0,-5 0 0,6 0-8,0-4 12,-1 4-4,6 0-8,-5 0 10,5 5-10,-5-5 10,-1 9-10,-4 1 0,-6 9-12,0 0 12,0 0 0,0 0 0,16 5 0,-6-1 0,-4 6-8,4 4 8,-4-5 0,9 10 0,-9 0 0,4 0 0,1 0-9,5 0 9,0 0 0,-5-5 0,5-4 0,0 4 0,0-5 0,0 1 0,0-1 0,-1-4 0,1-5 0,-5 0 0,5-5 0,0 0 0,-5 1 0,5-1 0,-6-4 0,6-6 0,-10 1 9,10 0-1,-6 0 0,-4-5 0,4 0-8,-4 0 8,-6 0-8,5 5 8,-5 0-8,0-5 10,0 5-10,-5-1 10,-1 1-10,1 5 0,-6 4 9,1 0-9,4 5 0,-4 5 0,-1 5 0,0-1-12,1 0 12,4 6-12,1 4 12,5-1-12,0 6 12,0 0 0,0-1 0,5 1 0,6-5 0,-6 5 0,6-1 10,5-4-10,5-5 20,-5 1-1,5-6-1,6-9 0,-6-9-18,6-6 10,5 6-10,-5-5 8,4 0-185,1-5-38</inkml:trace>
        </inkml:traceGroup>
        <inkml:traceGroup>
          <inkml:annotationXML>
            <emma:emma xmlns:emma="http://www.w3.org/2003/04/emma" version="1.0">
              <emma:interpretation id="{444FE3F6-40D1-44BB-957E-4404BC264196}" emma:medium="tactile" emma:mode="ink">
                <msink:context xmlns:msink="http://schemas.microsoft.com/ink/2010/main" type="inkWord" rotatedBoundingBox="14894,5929 16853,5837 16880,6429 14921,6520"/>
              </emma:interpretation>
              <emma:one-of disjunction-type="recognition" id="oneOf7">
                <emma:interpretation id="interp35" emma:lang="en-AU" emma:confidence="0">
                  <emma:literal>suits</emma:literal>
                </emma:interpretation>
                <emma:interpretation id="interp36" emma:lang="en-AU" emma:confidence="0">
                  <emma:literal>In +5</emma:literal>
                </emma:interpretation>
                <emma:interpretation id="interp37" emma:lang="en-AU" emma:confidence="0">
                  <emma:literal>snits</emma:literal>
                </emma:interpretation>
                <emma:interpretation id="interp38" emma:lang="en-AU" emma:confidence="0">
                  <emma:literal>Tents</emma:literal>
                </emma:interpretation>
                <emma:interpretation id="interp39" emma:lang="en-AU" emma:confidence="0">
                  <emma:literal>Bents</emma:literal>
                </emma:interpretation>
              </emma:one-of>
            </emma:emma>
          </inkml:annotationXML>
          <inkml:trace contextRef="#ctx0" brushRef="#br0" timeOffset="16253.5892">14174-16 1497,'0'0'133,"0"0"-106,6-9-27,-1 4 0,6-4 133,-1-1 22,1 6 4,0-6 1,-1 1-20,6-1-3,0 1-1,0 4 0,0 0-49,5 1-11,-10-1-1,10 5-1,-5-5-30,6 10-5,-12-5-2,1 0 0,0 5-23,-11-5-5,0 0-1,0 0 0,0 14-8,-6 0 0,1 5 0,0 0 0,-11-5-43,5 0-1,0 0 0,1 1 0,-1-6 0,0 1 0,1-6 0,10-4 0,0 0-8,-6 10-3,-4-1 0,10-9 0,0 0 27,0 0 4,0 0 2,0 0 0,5 14 22,6-4-11,-1-5 11,1 4-8,0 0 8,5 1 0,0-1 0,0 1 0,0-1 22,-1 1 6,1-1 2,-5 1 0,5-1-11,-5 1-3,-6 4 0,0-5 0,1 1 27,-6 4 5,-6-5 0,1 6 1,-6-11-31,1 6-6,-1 4-2,0-9 0,-5-1-10,1-4 0,-1 0 9,0 0-9,-6-4 0,6 4-16,0-10 2,0 5 1,0-9-34,6 5-6,-1-1-2,0 1 0,1-5-146,5 4-30</inkml:trace>
          <inkml:trace contextRef="#ctx0" brushRef="#br0" timeOffset="16568.6686">14547 70 1681,'0'0'36,"0"0"8,0 0 2,11 9 2,5 5-38,-11-4-10,0 4 0,1 0 0,-1 0 111,-5 1 20,0-1 4,0 5 1,0-10-42,0 5-8,0-4-2,-5-1 0,5 1-47,0-10-9,0 0-3,0 0 0,0 0-13,0 0-4,0 0 0,0 0 0,0 0 21,0 0 4,0 0 1,10-15 0,1 1-22,-1 5-4,-4-10 0,-1 5-8,6-5 12,-6 0-12,6 5 12,-6-1-12,6-3 16,-1 3-3,1 6-1,5-5 0,-5 9-4,-11 5 0,16-5-8,-16 5 12,16-4 17,-6 4 3,6 4 1,-16-4 0,11 10-33,-1 4 0,-4 5 0,-1-5 0,6 5 12,-11 0-12,0 5 12,0-6-12,0 1-24,0 0-11,0 0-2,0-5-1,0 5-138,0-5-28,0 1-6</inkml:trace>
          <inkml:trace contextRef="#ctx0" brushRef="#br0" timeOffset="16768.1522">14941 107 1267,'0'0'56,"0"0"12,10-4-55,1-1-13,-6 0 0,11 5 0,-5-4 272,5 4 52,0 0 11,0-5 1,5-5-179,1 6-36,-6-1-7,5 0-2,0 5-44,0-5-8,1 1-3,-1-1 0,-10 0-34,5 1-7,-6 4-2,6-5 0,-5 0-30,-6 0-5,6 1-2,-6-1 0,-5 5-194,0 0-39,11-5-8</inkml:trace>
          <inkml:trace contextRef="#ctx0" brushRef="#br0" timeOffset="16945.7576">15154-120 1152,'0'0'102,"0"0"-82,0 0-20,0 0 0,0 0 184,0 0 33,5 10 7,0 4 0,-5 0-81,6 5-17,-1-5-3,0 5-1,1 5-45,-1-5-9,0 5-1,1-6-1,-1 6-33,-5 0-6,5-1-2,1-4 0,-1 0-25,0-5 0,6 1 0,0-6 0,-1-4-141,6 0-27,0-1-6</inkml:trace>
          <inkml:trace contextRef="#ctx0" brushRef="#br0" timeOffset="17166.3626">15862-226 748,'0'0'33,"0"0"7,0 0-32,0 0-8,0 0 0,5-10 0,0-4 457,1 9 90,10 1 17,-6-6 4,6 5-389,0 1-79,0-1-15,5 5-3,-5-10-46,6 6-8,-6-1-3,0 0 0,0 5-25,0 0 0,-6 5 8,1-10-8,0 0-28,-1 1-8,-10 4-2,0 0 0,0 0-196,0-10-39,5-4-8</inkml:trace>
          <inkml:trace contextRef="#ctx0" brushRef="#br0" timeOffset="17422.2934">15888-345 288,'0'0'25,"0"0"-25,0 0 0,0 0 0,-5 0 388,5 0 72,-5 5 14,5 5 3,-6-10-264,1 9-53,0-4-10,-1 9-2,6-5-68,0 10-14,-5-4-2,5 3-1,5-3-34,-5 4-6,0-1-2,6 1 0,-1 0-5,0 0-2,1 0 0,-1-5 0,0 5 0,6 0 0,0-5 0,-6 1 0,-5-1 2,0-5 1,5 5 0,1-4 0,-6-10 9,0 0 2,-6 9 0,1 1 0,0-1-3,-11-4 0,0 0 0,-6-1 0,6 1-14,-10 0-3,-6-5-8,0 0 12,0 0-95,0 0-19,-11 0-4,6 0-783,0 0-157</inkml:trace>
        </inkml:traceGroup>
        <inkml:traceGroup>
          <inkml:annotationXML>
            <emma:emma xmlns:emma="http://www.w3.org/2003/04/emma" version="1.0">
              <emma:interpretation id="{917C9644-2A2F-4F1F-94F7-AC7070B9103A}" emma:medium="tactile" emma:mode="ink">
                <msink:context xmlns:msink="http://schemas.microsoft.com/ink/2010/main" type="inkWord" rotatedBoundingBox="17396,5890 17805,5870 17819,6171 17410,6190"/>
              </emma:interpretation>
              <emma:one-of disjunction-type="recognition" id="oneOf8">
                <emma:interpretation id="interp40" emma:lang="en-AU" emma:confidence="0">
                  <emma:literal>is</emma:literal>
                </emma:interpretation>
                <emma:interpretation id="interp41" emma:lang="en-AU" emma:confidence="0">
                  <emma:literal>Is</emma:literal>
                </emma:interpretation>
                <emma:interpretation id="interp42" emma:lang="en-AU" emma:confidence="0">
                  <emma:literal>i</emma:literal>
                </emma:interpretation>
                <emma:interpretation id="interp43" emma:lang="en-AU" emma:confidence="0">
                  <emma:literal>1s</emma:literal>
                </emma:interpretation>
                <emma:interpretation id="interp44" emma:lang="en-AU" emma:confidence="0">
                  <emma:literal>TS</emma:literal>
                </emma:interpretation>
              </emma:one-of>
            </emma:emma>
          </inkml:annotationXML>
          <inkml:trace contextRef="#ctx0" brushRef="#br0" timeOffset="17900.9583">16687-305 403,'0'0'36,"-11"5"-36,6-1 0,5-4 0,-6 10 336,6-10 60,0 0 12,0 0 2,0 0-310,6 9-63,-6 6-12,10-6-2,1-4-35,5 4-6,0-9-2,5 5 0,1 0-85,-1-5-18</inkml:trace>
          <inkml:trace contextRef="#ctx0" brushRef="#br0" timeOffset="17785.0459">16767-182 2253,'0'0'100,"0"0"20,0 0-96,0 0-24,0 0 0,0 0 0,0 0 96,0 0 13,0 14 3,0 0 1,-6 5-28,6 0-5,0-5-2,0 5 0,0 0-56,-5 0-11,5-5-3,-5 0 0,5-14-32,0 10-8,0-10 0,0 0-1,0 0-179,0 0-36</inkml:trace>
          <inkml:trace contextRef="#ctx0" brushRef="#br0" timeOffset="18142.5027">17075-296 864,'0'0'76,"0"0"-60,0 0-16,0 0 0,0 0 228,0 0 42,0 0 9,0 0 1,0 0-105,0 0-22,-16-4-4,11-1-1,-6 5-72,1 5-14,-1-5-3,6 4-1,-6 6-34,6-5-6,5-5-2,-6 9 0,1 1-3,0-1-1,-1 5 0,6-4 0,0-10-12,0 14-16,6-5 3,-6-9 1,0 0 12,0 14 16,0-14-3,5 15-1,0-1 0,-5-14 0,0 14 0,0-14 0,0 0 13,0 0 3,0 14 0,0-4 0,0 4-4,0-14 0,-5 9 0,-6 6 0,1-6-24,-1 0 0,1 1 0,-6-5 0,0-5-17,5 4-6,0-4-1,1 0 0,-1-4-149,11 4-31,0 0-5</inkml:trace>
        </inkml:traceGroup>
        <inkml:traceGroup>
          <inkml:annotationXML>
            <emma:emma xmlns:emma="http://www.w3.org/2003/04/emma" version="1.0">
              <emma:interpretation id="{9FB6696D-3055-4E79-965D-483D3F6EC298}" emma:medium="tactile" emma:mode="ink">
                <msink:context xmlns:msink="http://schemas.microsoft.com/ink/2010/main" type="inkWord" rotatedBoundingBox="18128,5251 19652,5180 19693,6047 18168,6118"/>
              </emma:interpretation>
              <emma:one-of disjunction-type="recognition" id="oneOf9">
                <emma:interpretation id="interp45" emma:lang="en-AU" emma:confidence="0">
                  <emma:literal>odd</emma:literal>
                </emma:interpretation>
                <emma:interpretation id="interp46" emma:lang="en-AU" emma:confidence="0">
                  <emma:literal>old</emma:literal>
                </emma:interpretation>
                <emma:interpretation id="interp47" emma:lang="en-AU" emma:confidence="0">
                  <emma:literal>odds</emma:literal>
                </emma:interpretation>
                <emma:interpretation id="interp48" emma:lang="en-AU" emma:confidence="0">
                  <emma:literal>add</emma:literal>
                </emma:interpretation>
                <emma:interpretation id="interp49" emma:lang="en-AU" emma:confidence="0">
                  <emma:literal>Odd</emma:literal>
                </emma:interpretation>
              </emma:one-of>
            </emma:emma>
          </inkml:annotationXML>
          <inkml:trace contextRef="#ctx0" brushRef="#br0" timeOffset="18479.2702">17533-220 2610,'0'0'57,"0"0"12,0 0 3,-5-9 1,-1-6-58,6 6-15,-10 0 0,10 9 0,0 0 72,-11 0 12,0 0 3,1 4 0,-1 1-50,1 4-9,4 1-3,1 4 0,-6 0-25,11 0 0,-5 1 0,10-1 0,-5 5-8,6-10-1,-1 5 0,6 1 0,-11-15 9,10 9 0,-5 1 0,6-1 0,-11-9-10,11 0 10,5-5-12,-6 1 12,6-1 0,0-5 0,-5 1 12,0-1-3,-1 1 1,1-5 0,-6 0 0,-5-1 0,0 1 5,0 0 1,-5 0 0,-6 0 0,1 4-16,-1 1 0,0-1 0,-5 1-10,0-1-7,0 10-2,6 0 0,-1 5 0,-5-5-65,6 5-14,-1 4-2,6 1-725,-1 4-145</inkml:trace>
          <inkml:trace contextRef="#ctx0" brushRef="#br0" timeOffset="19410.2841">17927-225 2257,'0'0'100,"5"-14"20,1 0-96,-1 0-24,0 0 0,-5 14 0,0-10 133,0-4 22,0 0 4,-5 0 1,0 4-53,-6 1-11,-5-6-1,5 11-1,-10-1-70,5 5-13,0 5-3,0-1-8,0 1 0,5 0 0,11-5 0,-5 14 0,0 5 8,0 0-8,-1 0 0,1 0 0,5-5 0,0 5-9,16 0-1,-6-5 0,-4-5 10,-1 1 0,11-5 0,-5 4 8,5-9-23,0 5-4,-6-5-1,12-5 0,-6-4 9,5-1 2,-5-4 0,5 0 0,-5 0-15,5-5-2,-5 0-1,-5-5 0,0 5-26,-1-4-6,-4-1-1,-1 0 0,0 1 13,-5-11 3,0 6 0,-5 0 0,0-1 35,-1 1 9,1 0 0,0 9 0,-1 0 29,1 0 8,0 5 2,5 4 0,-6 1 13,6 9 4,0 0 0,0 0 0,0 0-24,0 19-4,0 0 0,0 4-1,0-4-9,0 9-2,0 1 0,0 9 0,0-5 4,6 0 0,-6-5 0,10 1 0,-4-1-28,4 5-6,-4-14-1,4 0 0,1 0-5,5-10 0,-5 6-1,4-11 0,1 6-39,0-5-8,0-1-2,0-4 0,6-4-50,-1-1-9,0-9-3,1 4 0,4-4-57,-5 0-12,6 0-3,5-1 0,-5-4-25,-1 1-6,1-1-1,-6 0 0,0 0 269,-5-5 54,0 5 10,0 0 3,-5 5 156,0 0 31,-1 0 6,-10 0 2,6-1-90,-12 1-17,1 0-4,-6 4-1,1 6-76,-6-6-15,0 1-4,0 4 0,-6 5-38,1 5-8,0 0-2,5 4 0,0 0-19,0 1-4,5 9-1,-5 0 0,11 0-16,-6 4 0,6 1 0,-6 0 0,11-5 0,0 0 0,0-1 0,6-8 0,-1 4 0,0-4 0,-5-10 0,11 4 0,5 1 0,-5 0 0,5-10 0,0 0 0,0 1-9,5-6 9,0-4-8,6 0 8,-1-5-13,-4 0 2,-1-10 1,0 6 0,-5-1-14,5 1-2,-10-11-1,0 6 0,-1-5-21,1 0-4,-6 0 0,1-5-1,-6 0 34,0 5 7,0-5 2,-11 5 0,6-5 10,-6 10 0,0-5 0,1 14 0,4 0 13,-4 9 5,5 6 1,5 4 0,-11 4 21,6 6 4,-1 9 0,6 0 1,0 9-29,0 5-7,-5-5-1,10 15 0,-5-5 5,6 4 1,-1 1 0,6-5 0,-6 0-5,5 0-1,6-1 0,0-3 0,0-11-8,0 1 0,6-1 0,-1-8 8,0 4-8,1-5 0,4-5 0,1-4 0,5-5-19,-6-5 1,-4-4 0,-1-5-1423</inkml:trace>
        </inkml:traceGroup>
      </inkml:traceGroup>
    </inkml:traceGroup>
    <inkml:traceGroup>
      <inkml:annotationXML>
        <emma:emma xmlns:emma="http://www.w3.org/2003/04/emma" version="1.0">
          <emma:interpretation id="{FF1251CB-01A9-4A4F-B64E-BED20004A49F}" emma:medium="tactile" emma:mode="ink">
            <msink:context xmlns:msink="http://schemas.microsoft.com/ink/2010/main" type="paragraph" rotatedBoundingBox="1801,7514 21243,6779 21279,7711 1836,84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B33274-20EC-4094-9A67-FC3169C0A477}" emma:medium="tactile" emma:mode="ink">
              <msink:context xmlns:msink="http://schemas.microsoft.com/ink/2010/main" type="line" rotatedBoundingBox="1801,7514 21243,6779 21279,7711 1836,8447"/>
            </emma:interpretation>
          </emma:emma>
        </inkml:annotationXML>
        <inkml:traceGroup>
          <inkml:annotationXML>
            <emma:emma xmlns:emma="http://www.w3.org/2003/04/emma" version="1.0">
              <emma:interpretation id="{2A88CF76-6725-4BA1-A7B7-47111C06C9C8}" emma:medium="tactile" emma:mode="ink">
                <msink:context xmlns:msink="http://schemas.microsoft.com/ink/2010/main" type="inkWord" rotatedBoundingBox="1801,7514 4766,7402 4798,8228 1832,8340"/>
              </emma:interpretation>
              <emma:one-of disjunction-type="recognition" id="oneOf10">
                <emma:interpretation id="interp50" emma:lang="en-AU" emma:confidence="0">
                  <emma:literal>went.</emma:literal>
                </emma:interpretation>
                <emma:interpretation id="interp51" emma:lang="en-AU" emma:confidence="0">
                  <emma:literal>bent.</emma:literal>
                </emma:interpretation>
                <emma:interpretation id="interp52" emma:lang="en-AU" emma:confidence="0">
                  <emma:literal>Lent</emma:literal>
                </emma:interpretation>
                <emma:interpretation id="interp53" emma:lang="en-AU" emma:confidence="0">
                  <emma:literal>Lent.</emma:literal>
                </emma:interpretation>
                <emma:interpretation id="interp54" emma:lang="en-AU" emma:confidence="0">
                  <emma:literal>Let not a.</emma:literal>
                </emma:interpretation>
              </emma:one-of>
            </emma:emma>
          </inkml:annotationXML>
          <inkml:trace contextRef="#ctx0" brushRef="#br0" timeOffset="61690.354">2294 1767 2379,'0'0'52,"0"0"12,0 0 1,5 19 2,-5-5-54,-5 0-13,5 5 0,0-5 0,0 0 51,5 1 7,-5-1 2,6 0 0,-6-14-21,0 19-4,0-19-1,0 0 0,0 0-21,0 0-4,0 0-1,0 0 0,0 0 7,0 0 1,0-10 0,0-4 0,5-5 44,-5-4 10,0 4 2,0-10 0,10 6-72,-4-1-24,-6 5 0,10 0 0,1 0 36,-11 5 8,11 0 2,-11 4 0,5-4 7,6 5 2,-1-1 0,-10 10 0,0 0-31,0 0 8,11 0-8,5 5 0,0-5 0,-5 10-10,5-1 2,-6 5 0,1 0 8,-1 1 14,1 4-3,0 4-1,-1-4-26,1-5-4,-6 5-2,6-5 0,-6 1-112,11-6-22,-16 5-5,0-14-1055</inkml:trace>
          <inkml:trace contextRef="#ctx0" brushRef="#br0" timeOffset="62154.4689">2709 1828 2602,'0'0'57,"0"0"12,0 0 3,0 0 1,16 5-58,5 0-15,-10 4 0,5-9 0,0 0 89,0 0 15,5 0 4,-5 0 0,0 0-71,5 0-13,1 0-4,4-5 0,-15-4-76,10 0-16,1 4-4,-7-5-786,7 1-158</inkml:trace>
          <inkml:trace contextRef="#ctx0" brushRef="#br0" timeOffset="61966.6651">2927 1544 1497,'0'-37'66,"0"27"14,0 1-64,-10 4-16,10 5 0,0 0 0,0 0 284,-6 9 52,-4-4 12,-1 5 1,11-10-221,-5 9-45,-11 5-9,5 0-2,0 1-48,1-1-11,-6 5-1,5 4-1,-5 6 16,6-1 3,4-4 1,-4 9 0,-1-5-31,6 1 8,5 4-8,0-5 0,5-4 0,-5 0 0,5-1 8,1-4-8,-1-5 0,6 5 0,-11-19 0,16 14 0,-1-9 0,-4-5 0,0 0 0,5-5 0,0-4 0,0-1 0,0-4 0,0 0 0,0 0-100,-6 0-22,12 0-5,-6-10-1157</inkml:trace>
          <inkml:trace contextRef="#ctx0" brushRef="#br0" timeOffset="62504.969">3247 1488 2530,'0'0'112,"10"-5"24,1-4-109,0 4-27,5-5 0,0 1 0,5-5 114,0 4 18,-5-4 3,5 5 1,6-6-68,-6 1-12,1 0-4,-6 0 0,5 4-24,0-4-6,-5 0-1,0 0 0,0 0-21,0 4 8,0 1-8,0-1 0,-5 1 8,-6-1-8,6 6 10,-1-1-10,-10 5 8,0 0-8,0 0 0,0 0 9,5 9-9,1 1 0,-12 9 0,1 0 8,5 4-8,-5 6 0,0 4 0,-6 5 8,6-1-8,-6-3 0,6 8 0,-6-4 0,0-5-11,1 0-1,4 0 0,1-4 0,-6-6-28,6-4-7,0 0-1,-1-5 0,6-4-121,-5-1-25,5-9-5,0 0-603,0 0-121</inkml:trace>
          <inkml:trace contextRef="#ctx0" brushRef="#br0" timeOffset="62808.9803">3507 1341 2286,'0'0'101,"0"0"21,0 0-98,0 0-24,-10 14 0,4 0 0,1 1 126,0 4 20,-6 0 4,11 4 1,0 1-70,-10-1-13,10 6-4,-6-6 0,1 11-18,5-6-4,0 0-1,-5 1 0,5-6-33,0 1-8,-6-5 0,6 0 0,6 0 0,-1-10 12,0 5-12,11-4 12,-16-1-12,11-4 10,-6 5-10,6-6 10,-11-4 1,10 5 0,1 4 0,0 1 0,5-5 17,-6-1 4,6-4 1,0 0 0,0-4-33,6-6 0,-1 5 0,-5-4 0,10-5 0,-15 4 0,5 6 0,5-6 0,-5 5-143,0-4-32,6 0-6,-1-1-2</inkml:trace>
          <inkml:trace contextRef="#ctx0" brushRef="#br0" timeOffset="62927.7464">4050 1757 3034,'0'0'67,"0"0"13,0 0 4,0 0 1,0 0-68,0 0-17,0 0 0,0 0 0,0 0 33,0 0 3,0 0 1,0 0 0,6 10-129,-6-10-27,0 0-5</inkml:trace>
          <inkml:trace contextRef="#ctx0" brushRef="#br0" timeOffset="60625.3988">1096 1469 633,'0'0'56,"0"0"-44,-5 9-12,5-9 0,0 0 216,0 0 42,0 0 8,0 0 2,0 0-128,0 0-26,0 0-5,0 0-1,0 0-45,0 0-10,0 0-1,0 0-1,0 0-19,0 0-4,0 0-1,0 0 0,5-9-11,-5 9-3,0 0 0,0 0 0,0 0-13,0 0 9,0 0-9,0 0 8,0 0-8,0 0 0,0 0 0,0 0 8,0 0-8,0 0 8,0 0-8,0 0 8,0 0-8,0 0 0,0 0 0,0 0 0,0 0 0,0 0 0,0 0 0,0 0 0,0 0 0,0 0 0,0 9 0,0-9 0,0 0 0,0 0 0,0 0 0,0 0 0,0 0 0,0 0 0,0 0 0,0 0 0,0 0 0,0 0 0,0 0 0,0 0 8,0 0-8,0 0 0,0 0 0,0 0 0,0 0 0,0 0 0,0 0-9,0 0 9,0 0 0,0 0 0,0 0 0,0 0 0,0 0 0,0 0 0,0 0 0,0 0 0,0 0 0,0 0 0,0 0 0,0 0 0,0 0 0,0 0 0,0 0 0,0 0 0,0 0 0,0 0 0,0 0 0,0 0 0,0 0 0,0 0 0,0 0 0,0 0 0,0 0 0,0 0 0,0 0 0,0 0 0,0 0 0,0 0 0,0 0 0,0 0 0,0 0 18,0 0 1,0 0 0,0 0 0,0 0-31,0 0-5,0 0-2,0 0 0,0 0 19,0 0 0,0 0 0,0 0 0,0 0 0,0 0 0,0 0 0,0 0 0,0 0 9,0 0-1,0 0 0,0 0 0,0 0 2,0 0 0,0 0 0,0 0 0,0 0 0,0 0 0,0 0 0,0 0 0,0 0 0,0 0 0,0 0 0,0 14 0,0 1 0,0-1 0,0 0 0,0 0 0,6 5 18,-6 5 4,0-5 1,0 4 0,5 1-47,-5 0-10,0-1-1,0 1-1,0 0 26,-5 4 0,-1 5 0,6-5 0,0 1 0,0-5 0,0 4 0,0-9 8,0 0-8,0-5 0,0 0 0,0 0 8,0 1-8,0-15 0,0 0 0,0 0 8,0 0-8,0 0 11,0 0-11,0-5 12,0-9 1,6 4 1,-6-4 0,5 0 0,-5-5 2,5 5 0,-5-1 0,0 1 0,6 5-3,-6-1 0,0 10 0,0 0 0,0 0-4,0 0-1,0 0 0,0 0 0,15 0-8,-15 0 0,6 0 0,-6 0 8,10 5-8,1 5 0,0-6 0,-6 6 0,6-1 0,-1 1 0,-4 4 0,4 5 0,1-5-32,-6 0 2,1-4 0,4-1 0,6 5-118,-16 0-23,6 1-5,-1-6-837</inkml:trace>
          <inkml:trace contextRef="#ctx0" brushRef="#br0" timeOffset="60956.4968">1330 1937 345,'0'0'31,"0"0"-31,0 0 0,0 0 0,0 0 262,0 0 46,0 0 10,0 0 2,0 0-154,11-5-30,0 1-7,-1-6-1,6 1-20,-5-5-4,5 4 0,-11-4-1,6 4-63,0-4-12,-1 5-2,-4-5-1,-1 4 24,-5-4 5,0 0 1,5 0 0,-5 4-37,0 10-7,0-14-2,-5 4 0,5-8-9,0 18 0,-5-10 0,-1 1 0,-4 4 0,10 5 8,-11 0-8,0 0 8,6 5-8,-11 4 0,5 1 0,1 4-11,4 5 11,1 4-10,0 1 10,5 9-10,0-5 10,0 6-8,0-1 8,0 0-8,10-5 8,-4 1 12,4-1-2,1-4-1,5-6-9,-5-3-9,5-1 9,0-5-13,-6-4 13,1-5 0,5 0 0,0 0 0,-6 0-44,12-5-12,-12-4-2,6-5-1053</inkml:trace>
          <inkml:trace contextRef="#ctx0" brushRef="#br0" timeOffset="61170.4982">1602 1795 460,'0'0'41,"0"0"-33,-5 10-8,5-10 0,0 9 373,0-9 73,5 10 14,6-1 4,-1-4-253,-4 4-51,4-9-9,11 5-3,-5-10-63,6 0-13,-1 1-2,-5-1-1,5 0-37,-10 1-7,5 4-1,5-5-1,-16 0-23,6-4-10,0 4 1,-1 0 0,1 0-165,-6-4-33,1 0-6</inkml:trace>
          <inkml:trace contextRef="#ctx0" brushRef="#br0" timeOffset="61335.482">1714 1530 2066,'0'0'45,"-11"0"10,6 5 1,-1-5 3,1 0-47,5 0-12,0 0 0,0 0 0,0 9 107,0 10 19,0-4 4,5 4 1,1 4-64,-1 1-13,-5 4-2,11 1-1,-1 4-31,-4 0-7,4 0-1,6 0 0,-5-5-24,0-4-6,-1 4-1,6-9 0,0 0-211,-5-5-42</inkml:trace>
        </inkml:traceGroup>
        <inkml:traceGroup>
          <inkml:annotationXML>
            <emma:emma xmlns:emma="http://www.w3.org/2003/04/emma" version="1.0">
              <emma:interpretation id="{FA7EAFBB-8B22-4808-B160-76849038FEA8}" emma:medium="tactile" emma:mode="ink">
                <msink:context xmlns:msink="http://schemas.microsoft.com/ink/2010/main" type="inkWord" rotatedBoundingBox="6002,7517 7521,7460 7541,7995 6022,8053"/>
              </emma:interpretation>
              <emma:one-of disjunction-type="recognition" id="oneOf11">
                <emma:interpretation id="interp55" emma:lang="en-AU" emma:confidence="0">
                  <emma:literal>since</emma:literal>
                </emma:interpretation>
                <emma:interpretation id="interp56" emma:lang="en-AU" emma:confidence="0">
                  <emma:literal>Since</emma:literal>
                </emma:interpretation>
                <emma:interpretation id="interp57" emma:lang="en-AU" emma:confidence="0">
                  <emma:literal>single</emma:literal>
                </emma:interpretation>
                <emma:interpretation id="interp58" emma:lang="en-AU" emma:confidence="0">
                  <emma:literal>smu</emma:literal>
                </emma:interpretation>
                <emma:interpretation id="interp59" emma:lang="en-AU" emma:confidence="0">
                  <emma:literal>Mince</emma:literal>
                </emma:interpretation>
              </emma:one-of>
            </emma:emma>
          </inkml:annotationXML>
          <inkml:trace contextRef="#ctx0" brushRef="#br0" timeOffset="63692.5656">5472 1488 2257,'-11'-14'100,"11"4"20,-5-4-96,5 0-24,-6 0 0,1-1 0,0-4 113,-1 5 18,-4 0 3,4 0 1,-10 4-63,0 6-13,6-1-3,-6 0 0,0 5-34,5 0-7,-5 0-2,11 0 0,-6 10-13,11-10 0,-10 9 0,10 1 0,0-10 0,-6 9 0,1 5 0,10 0 0,6 1 0,-6-1-15,6-5 3,5 5 1,-6-4 11,6-1 9,0 1-1,0-1-8,0 1 0,0-1 0,0 5 0,-5-4 0,5-1 0,-5 5 0,-1 1 0,1-6 0,-6 5 0,-5 5 0,0-9 0,-5 4 0,-6 0 0,6-4 0,-6 4 0,1-5 0,-6 5 8,0-4-8,0-1 0,-6 1 0,6-1 0,0-4 0,6 0 0,-6-1 0,0-4-20,5-4-7,11 4-1,-5 0-1,0-5-115,5 5-22,0 0-5,-6-9-577,6-1-116</inkml:trace>
          <inkml:trace contextRef="#ctx0" brushRef="#br0" timeOffset="63854.854">5519 1474 1522,'11'18'68,"-11"-18"13,11 5-65,-1 5-16,6-6 0,-5 1 0,0 0 167,-1 0 29,6 9 7,-5-5 1,0 5-80,-1 1-16,1-1-4,-6 5 0,-5 0-45,6 0-10,4-1-1,-5 11-1,1-10-31,-6 0-5,0 0-2,5 0 0,-5-10-23,0 5-5,-5-4-1,5-1 0,0-9-201,0 0-41,0 0-8,0 0-2</inkml:trace>
          <inkml:trace contextRef="#ctx0" brushRef="#br0" timeOffset="64207.0724">5732 1384 748,'0'0'67,"0"0"-54,0 0-13,0 0 0,0 0 252,0 0 47,11 9 9,-11-9 3,5 10-143,1-1-29,4 5-6,1 0-1,0 1-50,-1-1-10,-4 5-3,4 0 0,1 0-30,0-1-7,-6 6 0,5 0-1,-4-10-8,-1 10-2,6-5 0,-11-1 0,5 1 1,0-4 0,1 4 0,-1-5 0,-5-5-7,0 1-2,0-1 0,0-9 0,0 0-1,0 0-1,0 0 0,0 0 0,0 0 2,5-5 1,-5 5 0,11-4 0,0-6-2,-1-4-1,-4 5 0,-1-10 0,6 4-1,-1-8 0,1 4 0,0 0 0,-6 5 4,6 0 1,-6 4 0,5 1 0,1-1 3,-11 10 1,11 0 0,-1 0 0,-10 0-9,11 14-2,-6-4 0,6 9 0,0 0-8,-1 0 0,-4-1 9,4 1-9,6-4 0,-10-1-18,-1 0 3,0 0 1,6 10-102,0-5-21,-6-5-4,6-5-1,-6 1-105,5-5-21,12-5-4</inkml:trace>
          <inkml:trace contextRef="#ctx0" brushRef="#br0" timeOffset="64533.3883">6371 1578 633,'27'-5'56,"-17"0"-44,-4-4-12,-6-1 0,0 1 345,0-1 67,5 6 14,-5 4 2,-16-5-212,5 0-44,11 5-8,0 0-1,-16 5-70,11 9-13,5 0-4,5 5 0,-5-5-40,0 5-8,-5 5-1,16-5-1,10 0-16,-10 0-10,-22-5 12,16 5-12,22-5 0,-11 0 0,0-4 0,-11-1 0,11-4 13,-5 4-4,5-4-1,0 0 0,-16-5 7,10-5 1,12 5 0,-6 0 0,0 5-1,-6-1 0,6-8 0,0-6 0,0 1-6,0-10-1,-5 0 0,-1-5 0,6-4-8,-5 0 0,-11 4 0,0 0 0,0 1 0,0-1 0,-5 5-10,-6 0 10,-5 0-16,6 10 2,10 9 1,0 0 0,-22 9 4,6 1 1,16 9 0,0 4 0,0 1 8,6 0-10,-1 4 10,6-9-10,-1-5 10,1 0-8,-6 0 8,6 1-8,15 4-24,-4-5-5,-6-5-1,5 1-886,6 4-176</inkml:trace>
        </inkml:traceGroup>
        <inkml:traceGroup>
          <inkml:annotationXML>
            <emma:emma xmlns:emma="http://www.w3.org/2003/04/emma" version="1.0">
              <emma:interpretation id="{B9CDE2CA-7DA8-471B-830B-2927354E9ABB}" emma:medium="tactile" emma:mode="ink">
                <msink:context xmlns:msink="http://schemas.microsoft.com/ink/2010/main" type="inkWord" rotatedBoundingBox="9004,7378 10199,7333 10222,7930 9026,7975"/>
              </emma:interpretation>
              <emma:one-of disjunction-type="recognition" id="oneOf12">
                <emma:interpretation id="interp60" emma:lang="en-AU" emma:confidence="0">
                  <emma:literal>nis</emma:literal>
                </emma:interpretation>
                <emma:interpretation id="interp61" emma:lang="en-AU" emma:confidence="0">
                  <emma:literal>n's</emma:literal>
                </emma:interpretation>
                <emma:interpretation id="interp62" emma:lang="en-AU" emma:confidence="0">
                  <emma:literal>his</emma:literal>
                </emma:interpretation>
                <emma:interpretation id="interp63" emma:lang="en-AU" emma:confidence="0">
                  <emma:literal>nil</emma:literal>
                </emma:interpretation>
                <emma:interpretation id="interp64" emma:lang="en-AU" emma:confidence="0">
                  <emma:literal>mis</emma:literal>
                </emma:interpretation>
              </emma:one-of>
            </emma:emma>
          </inkml:annotationXML>
          <inkml:trace contextRef="#ctx0" brushRef="#br0" timeOffset="65040.4908">8287 1568 2322,'0'0'51,"0"0"10,0 0 3,0 0 1,0 0-52,0 0-13,0 10 0,0-10 0,6 4 100,-1 6 16,-5 4 4,5 0 1,-5 5-54,0 0-11,0 0-3,0 0 0,0-10-37,0 1-8,0-1-8,6 1 11,-6-10-11,0 0 10,0 0-10,0 14 10,5 5-10,-5-5 0,0-14 0,0 0 0,0 0 12,0 0-4,0 0 0,11-14 0,-6-5-8,0 0 0,1 0 0,4-5 0,-4-4 0,4 0 0,1 4 8,-1 5-8,1 0 0,0-5 0,5 6 0,0 8 0,-6 1 0,-10 9 0,16 0 0,0 4 0,6 1-8,-6 5 8,-6-1 0,6 10 0,-5-5-9,5 5 9,0-5-12,0 5 12,-6 0-42,6-9-2,0 4 0,0-5 0,-5 1-163,5-6-33,5 1-6,0 0-2</inkml:trace>
          <inkml:trace contextRef="#ctx0" brushRef="#br0" timeOffset="65263.1004">9128 1440 2602,'0'0'57,"0"0"12,0 0 3,0 0 1,0 10-58,0 4-15,0-4 0,6 4 0,-6-5 80,5 10 12,0-5 4,1 5 0,-6-5-71,5 1-13,0-1-4,-5-5 0,6 5-8,-6-9-12,5 5 2,-5-10 1,0 0-224,0 0-45,0 0-9,0 0-1</inkml:trace>
          <inkml:trace contextRef="#ctx0" brushRef="#br0" timeOffset="65608.7566">9139 1261 1796,'0'0'40,"0"0"8,0-5 1,0 0 1,5-4-40,1 9-10,-1-10 0,0 10 0,11-4 52,-5-1 9,0 0 2,4 5 0,-4-5-52,5 5-11,-5-4 0,5 4 0,0-5-34,0 0-4,0 0-1,5-4 0,-5 4-5,-5-4-2,-1 4 0,6-4 0,-11 4 34,-5 5 12,0 0-9,11-10 9,-11 10 68,0 0 20,0 0 3,0 0 1,0 0-25,0 0-5,0 0-1,0 0 0,-16 10-37,0-1-7,6 6-1,-1-1-1,0 5-6,6 0-1,0-1 0,-1 6 0,1 0 2,5-5 0,0 0 0,5 0 0,1-1 33,-1-3 6,0-1 2,6 0 0,5-4 16,-5-1 3,-1 0 1,1 1 0,-1-10-20,6 0-4,0 0-1,0 5 0,-16-5-18,11 4-4,0 1-1,-11-5 0,0 0 9,0 0 1,0 0 1,0 0 0,0 10-21,-6-6-4,-4 6-1,-6-6 0,5 1-8,-5 0-14,-5 0 3,5-1 1,-5-4-118,-1 0-23,1-4-5,5 4-1095</inkml:trace>
        </inkml:traceGroup>
        <inkml:traceGroup>
          <inkml:annotationXML>
            <emma:emma xmlns:emma="http://www.w3.org/2003/04/emma" version="1.0">
              <emma:interpretation id="{853C4043-C5CD-42DB-ADF9-5BD3E7A78946}" emma:medium="tactile" emma:mode="ink">
                <msink:context xmlns:msink="http://schemas.microsoft.com/ink/2010/main" type="inkWord" rotatedBoundingBox="11284,7518 13057,7451 13078,8000 11305,8067"/>
              </emma:interpretation>
              <emma:one-of disjunction-type="recognition" id="oneOf13">
                <emma:interpretation id="interp65" emma:lang="en-AU" emma:confidence="0">
                  <emma:literal>even,</emma:literal>
                </emma:interpretation>
                <emma:interpretation id="interp66" emma:lang="en-AU" emma:confidence="0">
                  <emma:literal>even</emma:literal>
                </emma:interpretation>
                <emma:interpretation id="interp67" emma:lang="en-AU" emma:confidence="0">
                  <emma:literal>Even,</emma:literal>
                </emma:interpretation>
                <emma:interpretation id="interp68" emma:lang="en-AU" emma:confidence="0">
                  <emma:literal>event,</emma:literal>
                </emma:interpretation>
                <emma:interpretation id="interp69" emma:lang="en-AU" emma:confidence="0">
                  <emma:literal>ern,</emma:literal>
                </emma:interpretation>
              </emma:one-of>
            </emma:emma>
          </inkml:annotationXML>
          <inkml:trace contextRef="#ctx0" brushRef="#br0" timeOffset="66117.3931">10560 1511 1209,'5'24'108,"-5"-24"-87,0 0-21,0 0 0,6-9 172,-1 4 29,0-5 7,6 10 0,0-9-62,-1 4-13,6 0-2,0 1-1,0-1-34,0 0-6,6-4-2,-6 4 0,-1-4-39,7-1-8,-12 1-1,6-1-1,-5-4-19,0 5-4,-6-1-1,6 1 0,-11-1-15,0 5 9,0-4-9,0 4 8,-6-4-8,1 4 0,-6 0 0,1 1-11,-1-1-8,-5 0-1,-5 5-1,5 0 0,0 0 3,0 0 1,0 5 0,5 9 0,1 5 6,-1 9 2,11-4 0,-5-10 0,5-14 9,5 14-10,0 10 10,1-10-10,-1 5 10,6 0 0,-1-5 0,6 0 0,0-4 0,0-10 0,-5 5 0,10-1 8,-5 1-8,-5-5 0,5 0 0,-6 0-8,1 0-156,-6-5-32,6 1-5</inkml:trace>
          <inkml:trace contextRef="#ctx0" brushRef="#br0" timeOffset="66596.874">10949 1393 1324,'0'0'59,"0"0"12,0 0-57,0 0-14,5 5 0,-5-5 0,11 0 208,-1 5 38,1-1 8,0 6 2,-6-1-133,0 1-27,6-1-4,0 1-2,-1-1-34,-4 1-6,-1-6-2,6 6 0,-11-10-23,10 0-5,-10 0 0,0 0-1,0 0-19,11-5 10,-1-4-10,-10 9 8,0 0 0,6-10 0,4-4 0,-4 0 0,4 0-8,-4 4 0,-1-4 0,-5 14 0,11 9 0,-6-4 0,-5-5 0,0 0 0,11-5 0,-1-9 0,1-14-9,5-1 9,-11 10 0,6 5 0,0 10 0,-11 4 0,0 0 20,0 0 8,15 0 2,1 0 0,0 4-30,0 6 0,-5-6 0,5 1 0,-5 0 12,5 4-4,-6-9-8,1 0 12,0 5-4,-11-5-8,0 0 11,0 0-11,0 0 18,0 0-3,0 0-1,0 0 0,0 0-6,0 0 0,0 0-8,0 0 12,-6-14-12,1 9 0,0-4 8,-6 9-8,0-10 0,1 10 0,4-4 0,1 8 0,-6 6-12,1-1 2,4 1 0,1 4 0,0 0 10,5 5-12,0 0 12,0 0-12,0 4 12,10-4 0,-10 0-9,11-5 9,0 1 0,-6-1-9,6 0 9,-6-5 0,6 1-24,-1-5 3,6-5 0,-5 4 0,0-4-36,4-4-7,1 4-2,0-5 0,0 0-120,-5 0-24,5-4-5,-5 4-759</inkml:trace>
          <inkml:trace contextRef="#ctx0" brushRef="#br0" timeOffset="66894.1289">11619 1384 230,'0'0'20,"0"0"-20,0 0 0,0 0 0,0 0 352,0 0 65,0 0 14,0 0 2,0 0-232,0 0-46,0 0-10,0 14-1,0 0-49,0 0-10,0 0-1,0-4-1,0-10-32,0 14-7,0 0 0,0-14-1,0 10-7,0-10-2,0 0 0,0 0 0,0 0-8,0 0-2,0 0 0,0 0 0,0 0 1,0 0 0,6-5 0,4-4 0,-4-6-5,4 1-2,-4-5 0,4 5 0,-4 0-6,4 0-2,-4-5 0,4 0 0,1 9-2,0-4 0,-1 5 0,1-1 0,5 6-8,-11 4 12,11 0-12,-5 9 12,-1-4-12,6 4 12,-5 5-12,0 5 12,-1-5-12,1 10 0,0-5 0,-1 5 0,1-5-13,-6 0-5,1 4-1,4-4 0,-5-5-112,6-4-22,0 4-5,-1-5-684,6-4-137</inkml:trace>
          <inkml:trace contextRef="#ctx0" brushRef="#br0" timeOffset="67050.4035">12306 1507 2444,'0'0'54,"0"0"11,0 0 3,0 0 0,11 14-55,-6-5-13,0 1 0,1-1 0,-6 5 124,5 5 23,-5-4 4,-5 3 1,-1 6-94,1 0-18,0-1-4,-6 6-1,6-6-35,-6 1-14,0 0 1,1-1-1360</inkml:trace>
        </inkml:traceGroup>
        <inkml:traceGroup>
          <inkml:annotationXML>
            <emma:emma xmlns:emma="http://www.w3.org/2003/04/emma" version="1.0">
              <emma:interpretation id="{414E01EA-3398-4704-9F98-7BE6700BB0B9}" emma:medium="tactile" emma:mode="ink">
                <msink:context xmlns:msink="http://schemas.microsoft.com/ink/2010/main" type="inkWord" rotatedBoundingBox="14180,7180 14944,7151 14965,7703 14201,7732"/>
              </emma:interpretation>
              <emma:one-of disjunction-type="recognition" id="oneOf14">
                <emma:interpretation id="interp70" emma:lang="en-AU" emma:confidence="0">
                  <emma:literal>let</emma:literal>
                </emma:interpretation>
                <emma:interpretation id="interp71" emma:lang="en-AU" emma:confidence="0">
                  <emma:literal>Let</emma:literal>
                </emma:interpretation>
                <emma:interpretation id="interp72" emma:lang="en-AU" emma:confidence="0">
                  <emma:literal>bet</emma:literal>
                </emma:interpretation>
                <emma:interpretation id="interp73" emma:lang="en-AU" emma:confidence="0">
                  <emma:literal>Yet</emma:literal>
                </emma:interpretation>
                <emma:interpretation id="interp74" emma:lang="en-AU" emma:confidence="0">
                  <emma:literal>Get</emma:literal>
                </emma:interpretation>
              </emma:one-of>
            </emma:emma>
          </inkml:annotationXML>
          <inkml:trace contextRef="#ctx0" brushRef="#br0" timeOffset="68041.9065">13450 1024 1670,'0'0'148,"0"-9"-118,0-1-30,0 10 0,0-9 132,0 9 21,0 0 4,0 0 1,11-10-23,-11 10-5,0 0-1,0 0 0,0 0-60,5 15-12,1 3-2,-1 6-1,0 4-30,1 6-7,-1 8-1,0-4 0,-10 5-8,5-1-8,0 1 9,0 4-9,-5-9-11,5-5-8,0 5-1,0-10-848,5 1-170</inkml:trace>
          <inkml:trace contextRef="#ctx0" brushRef="#br0" timeOffset="68404.8954">13621 1426 1440,'-11'43'128,"16"-29"-103,-5-14-25,0 0 0,6-5 148,4 1 24,1-1 4,-6 0 2,6 0-27,-6 1-6,6-1-1,0-5 0,10-4-37,-5 5-8,0-1-2,0-4 0,0 0-65,0 4-12,-6-4-4,6 0 0,-5-5-3,0 5-1,-1-5 0,-4 0 0,-6 0-12,5 5 8,-5-5-8,-5 5 0,-6-5 0,0 5 0,6 0 0,5 14 0,-11 14 0,6 0-12,-6-5 3,1 6 0,-1-6 9,0 5-12,-4 5 12,-1-5-12,5 5 12,6-9-12,-1-1 12,1 10-12,0 0 12,5 9 0,0-4 0,0 5-8,0-11 8,0 1 0,5 0 0,6-5 0,-1-4 0,6-1 0,-5 1 8,10-5-8,-5-5 0,0 0-8,-5-5 0,5-5 0,0 1-136,-6-1-26,1-4-6,5-5-962</inkml:trace>
          <inkml:trace contextRef="#ctx0" brushRef="#br0" timeOffset="68575.1304">13951 1289 1094,'0'0'97,"0"0"-77,0 0-20,0 0 0,10 5 248,1 0 45,-6-5 10,11 4 1,-5-4-128,0 5-25,5-5-6,0 0-1,0-5-57,0 5-12,5-4-3,-5 4 0,0-5-42,0 0-9,-6-4-1,1 4-1,5-5-28,-5 6-6,-1-6-1,-4 1 0,4-1-192,-10-4-38</inkml:trace>
          <inkml:trace contextRef="#ctx0" brushRef="#br0" timeOffset="68745.5503">14126 972 1728,'0'0'153,"0"0"-122,0 0-31,0 0 0,0 14 181,-5-4 31,5 9 5,5 0 2,1-5-85,-6 9-17,5 6-3,-5 4-1,5 5-65,-5 0-12,0 4-4,0 6 0,0-6-32,6 1-9,-6-10-1,5 0-1330</inkml:trace>
        </inkml:traceGroup>
        <inkml:traceGroup>
          <inkml:annotationXML>
            <emma:emma xmlns:emma="http://www.w3.org/2003/04/emma" version="1.0">
              <emma:interpretation id="{D904EB83-4A25-4F72-B0F1-A9D4D95D2E83}" emma:medium="tactile" emma:mode="ink">
                <msink:context xmlns:msink="http://schemas.microsoft.com/ink/2010/main" type="inkWord" rotatedBoundingBox="16212,7100 18722,7005 18752,7807 16242,7902"/>
              </emma:interpretation>
              <emma:one-of disjunction-type="recognition" id="oneOf15">
                <emma:interpretation id="interp75" emma:lang="en-AU" emma:confidence="0">
                  <emma:literal>ne-24',</emma:literal>
                </emma:interpretation>
                <emma:interpretation id="interp76" emma:lang="en-AU" emma:confidence="0">
                  <emma:literal>snip,</emma:literal>
                </emma:interpretation>
                <emma:interpretation id="interp77" emma:lang="en-AU" emma:confidence="0">
                  <emma:literal>snip.</emma:literal>
                </emma:interpretation>
                <emma:interpretation id="interp78" emma:lang="en-AU" emma:confidence="0">
                  <emma:literal>ne-24'',</emma:literal>
                </emma:interpretation>
                <emma:interpretation id="interp79" emma:lang="en-AU" emma:confidence="0">
                  <emma:literal>no-2nd',</emma:literal>
                </emma:interpretation>
              </emma:one-of>
            </emma:emma>
          </inkml:annotationXML>
          <inkml:trace contextRef="#ctx0" brushRef="#br0" timeOffset="80759.5543">16538 967 2487,'5'-19'110,"-5"19"23,5-9-106,1 4-27,4-4 0,6-1 0,0-4 106,0 9 16,0-4 3,-5 4 1,5-4-63,0 4-13,5 5-2,-5-5-1,0 1-23,-5 4-4,5 4 0,0 1-1,-6-5-19,1 5-9,5 0 1,-6 4 0,-4 0 8,-6 10 11,0 0-3,-6 0 0,-4 0-32,-6 5-8,-5 4 0,5 5-1,-6-9-11,1 9-1,0 0-1,-6 5 0,6-5-38,0 0-8,5-9-2,0 0 0,0-1-7,5-9-2,0-4 0,6-1 0,0-4 53,5-5 10,0 0 3,0 0 0,0 0 73,0 0 14,0 0 3,0 0 1,5-14 53,0 4 10,-5 10 3,6-9 0,4 4-35,6-4-6,-5 4-2,0-4 0,5-1-32,-1 5-6,1 1-2,6-1 0,-6 5-21,0 0-4,5 5 0,0-5-1,-5 0-11,6 4 0,-7 1-10,7-5 10,-6-5-135,0 5-21,5-4-4,0 8 0</inkml:trace>
          <inkml:trace contextRef="#ctx0" brushRef="#br0" timeOffset="75247.0425">17363 986 460,'0'0'41,"0"0"-33,0 0-8,0 0 0,5-9 288,-5 9 56,0-5 12,0 5 1,0 0-166,0 0-34,-5-9-6,5 9-2,-6-10-48,6 10-9,0 0-3,0 0 0,0-5-37,0 5-7,0 0-1,0 0-1,0 0-19,0 0-4,0 0-1,0 0 0,0 0-19,0 0 0,0 0 0,0 0 0,0 0 0,0 0 0,0 0 0,0 0 0,0 0 0,0 0 0,0 0 0,0 0 0,0 0 0,0 0 0,0 0 0,0 0 0,0 0 0,0 0 0,-10 5 0,10-5 0,0 0 0,0 0 0,0 0 0,0 0-9,0 0 1,0 0 0,0 0 0,0 0 0,0 0-4,0 0 0,0 0 0,0 0 0,-6 10 1,6-10 0,0 0 0,0 0 0,0 0 2,0 0 0,0 0 0,0 0 0,0 0 9,0 0-8,0 0 8,0 0-8,0 0 8,0 0 0,0 0 0,0 0 0,0 0 0,0 0 0,0 0 0,0 0 0,0 0 0,0 0 0,0 0 0,0 0-8,-10-5 8,4 5 0,6 5 0,0-5 0,-10-5-9,10 5 0,0 0 0,0 0 0,0 0-12,0 0-3,0 0 0,0 0 0,0 0-20,0 0-5,0 0-1,0 0-670,0 0-133</inkml:trace>
          <inkml:trace contextRef="#ctx0" brushRef="#br0" timeOffset="81207.8663">17144 1086 2415,'0'0'107,"0"0"22,0 0-103,0 0-26,0 0 0,0 0 0,0 14 101,0 0 15,-5 5 4,5 5 0,0-5-64,0 4-13,0 6-3,0-6 0,0 10-24,-5 0-4,-1 5-2,6-5 0,-5 1-10,5-1 0,-5 0 0,0 0 8,-1-10-8,1 1 0,0-5-12,-1 0 12,1 0-28,0-5 3,5-4 0,0-10 0,0 0-16,0 0-3,0 0-1,0 0 0,0 0-7,0-15 0,0 1-1,0-5 0,0-4 13,0-1 2,5-9 1,0 0 0,1 0 18,4 0 4,-4-5 1,4 0 0,1 5 14,-1-5 13,-4 5-2,10 0-1,-6 9 23,1 0 5,0 10 1,-1-5 0,1 5 5,-6 0 2,6 4 0,-11 10 0,16 0 1,-5 0 0,-11 0 0,10 0 0,6 5-16,-5 0-3,-1 4-1,1 1 0,-6-6-3,6 6 0,-11-10 0,5 9 0,-5-9 4,6 5 0,-6-5 0,0 0 0,0 0-1,5 14 0,-5-4 0,0-10 0,-5 14-11,-1-5-3,6-9 0,-10 10 0,-6-5-13,5 4 0,-5-9 0,0 0 0,0 0-89,-5 5-18,0 0-3,-6-1-1256</inkml:trace>
          <inkml:trace contextRef="#ctx0" brushRef="#br0" timeOffset="81519.1606">18012 1384 2408,'0'0'107,"0"0"21,0 0-102,0 0-26,0 0 0,0 9 0,0 5 97,0 5 15,-5 0 2,-6 0 1,0-5-59,1 5-11,-1 5-2,-5-5-1,-5 0-93,0 0-18,5 0-4</inkml:trace>
          <inkml:trace contextRef="#ctx0" brushRef="#br0" timeOffset="79974.4378">15526 1086 2329,'0'0'51,"0"0"10,0 0 3,0 0 2,0 0-53,0 0-13,0 0 0,0 0 0,0 0 88,-5 9 14,5 5 3,0 5 1,-5-5-48,5 5-10,0 5-1,-6 0-1,6-1-26,-5 1-6,5 0-1,0 4 0,0-9-13,-5 5 8,5-6-8,0 6 0,0-10 0,0 1 0,0-6 0,0-9 0,0 0-9,0 0 9,0 0-13,0 0 5,0 0 8,0 0-8,0-14 8,5 4-8,0-4 8,1-5 0,-1-4 0,0 4 0,1-5 0,-1 0 0,6 1 0,-1-1 8,1 0 1,-6 1 1,6 4 0,0 5 0,4-1 1,-4 1 0,5 5 0,-5-1 0,-1 6-3,6-1-8,-10 5 12,10-5-4,-11 5 5,11 5 1,-5 4 0,-6 1 0,6-6 1,-1 11 0,-4-1 0,4 5 0,-5-5-3,1 5-1,-1 5 0,0-1 0,-5 6-11,6-1 0,-6-4 9,0 4-9,5-4 0,-5-5 0,0 0 0,0-1 0,0-3-40,0-1-4,0-14 0,0 0 0,0 0-148,0 0-31,0 0-5</inkml:trace>
          <inkml:trace contextRef="#ctx0" brushRef="#br0" timeOffset="80161.0256">15968 1280 1612,'0'0'72,"0"0"14,0 0-69,0 0-17,0 0 0,0 0 0,0 0 248,5-5 45,11 0 10,-5 0 1,5-4-184,-5 4-38,10-4-7,-5-1-2,5 1-44,-5 4-9,-5 0-1,5 1-1,-6-1-28,1-5-6,0 1 0,5 0-1,-6 4-167,1-5-34,-11 10-6</inkml:trace>
          <inkml:trace contextRef="#ctx0" brushRef="#br0" timeOffset="80328.8469">16059 1388 1893,'0'0'84,"0"0"17,0 0-81,5 10-20,-5-10 0,0 0 0,5 5 146,6-5 25,5-5 5,0 5 0,-6-5-80,6 5-17,0-9-3,0 4-1,0-5-54,0 10-10,0-9-3,6 4 0,-6-4-135,5-1-27</inkml:trace>
        </inkml:traceGroup>
        <inkml:traceGroup>
          <inkml:annotationXML>
            <emma:emma xmlns:emma="http://www.w3.org/2003/04/emma" version="1.0">
              <emma:interpretation id="{1B0AAA2D-CEDA-4B3E-8EC2-119738314B31}" emma:medium="tactile" emma:mode="ink">
                <msink:context xmlns:msink="http://schemas.microsoft.com/ink/2010/main" type="inkWord" rotatedBoundingBox="19335,6884 21245,6811 21279,7709 19369,7782"/>
              </emma:interpretation>
              <emma:one-of disjunction-type="recognition" id="oneOf16">
                <emma:interpretation id="interp80" emma:lang="en-AU" emma:confidence="0">
                  <emma:literal>pee</emma:literal>
                </emma:interpretation>
                <emma:interpretation id="interp81" emma:lang="en-AU" emma:confidence="0">
                  <emma:literal>pea</emma:literal>
                </emma:interpretation>
                <emma:interpretation id="interp82" emma:lang="en-AU" emma:confidence="0">
                  <emma:literal>Pee</emma:literal>
                </emma:interpretation>
                <emma:interpretation id="interp83" emma:lang="en-AU" emma:confidence="0">
                  <emma:literal>peer</emma:literal>
                </emma:interpretation>
                <emma:interpretation id="interp84" emma:lang="en-AU" emma:confidence="0">
                  <emma:literal>peed</emma:literal>
                </emma:interpretation>
              </emma:one-of>
            </emma:emma>
          </inkml:annotationXML>
          <inkml:trace contextRef="#ctx0" brushRef="#br0" timeOffset="82096.015">18747 1161 403,'0'0'17,"0"5"5,0-5-22,0 5 0,-6 0 0,1 4 0,5 0 378,0 10 71,0-4 15,-5 3 2,-1 6-299,6 0-60,-5-1-12,0 6-3,-1-1-40,1 1-9,0 4-2,5-5 0,-11 0-25,6-4-6,-1-5-1,1 0 0,5-5-9,0-4 0,-5-1 0,5-9 8,0 0-8,0 0 0,-11-5 0,6 1 0,5-6 0,0-9 0,0 0 0,-6-9 0,1 0-12,0 4-2,5-9 0,-5 4 0,5-4 14,0 0 0,5 0-10,5-5 10,-4 5 0,4 5 0,1-1-9,5 6 9,0-6 0,5 10 0,-10 5 0,10 0 0,1 5 0,-6 4 0,5 0 0,-5 5 0,0 0 0,-6 0 11,6 10-2,-5-1 0,0 0 17,-6 1 3,0-1 1,1 6 0,-12-1 2,6 5 0,-5-5 0,0 5 0,-1-5-17,-4 0-3,-6 0-1,0 1 0,5-6-11,-5 0 0,0 1 0,0-1 8,0-4-22,6 0-5,-6 0-1,5-10 0,0 0-44,1 0-10,10 5-2,-6-9-696,1-1-140</inkml:trace>
          <inkml:trace contextRef="#ctx0" brushRef="#br0" timeOffset="82369.4327">19449 939 979,'0'0'87,"0"0"-70,0 0-17,0 0 0,0 0 299,0-9 56,-5-1 11,5 10 2,0 0-154,-5-5-31,-6 1-7,0 4 0,1 0-90,-1 0-18,-5 4-3,0 11-1,-5-6-43,-1 5-9,7 0-1,-1 5-1,0 0-10,5 0-11,-5 5 3,5 4 0,6-4 8,5 4 0,-5-4-9,5 4 9,5-9 0,0 0-9,1-5 9,4-4 0,6-1-9,0 5 9,6-9 0,-7 0-9,7-5-5,4 0-1,-4-5 0,-1 0 0,-5-4-21,5-1-5,6 1-1,-1-5-848,-4 0-170</inkml:trace>
          <inkml:trace contextRef="#ctx0" brushRef="#br0" timeOffset="82593.3192">19337 1161 345,'0'0'31,"0"0"-31,0 0 0,0 0 0,-5-9 442,10-1 82,1 1 17,-1-1 3,6 6-307,-1-1-61,-4-4-13,10 4-3,0-5-68,0 1-15,5 4-2,0 5-1,0-9-42,6 4-9,-6 0-2,1 5 0,-6 0-21,5-4 0,0-1 0,-5 0 0,5 0-133,-5 1-22,0-6-4</inkml:trace>
          <inkml:trace contextRef="#ctx0" brushRef="#br0" timeOffset="82944.9157">19918 740 460,'0'0'20,"0"0"5,0 0-25,0 0 0,10-9 0,6 4 0,-5-4 451,5-1 85,0 5 16,5-4 4,-5 0-365,0 4-74,5 0-14,6 0-3,-6 1-47,1-1-9,-6 0-1,-1 0-1,7 1-24,-1-1-5,-5 0-1,0 5 0,0-4-12,5-1 11,-10 10-11,5-5 10,-16 0-10,0 0 0,0 0 0,11 9 0,-6 0 0,0 6 0,-5-1 12,0 0-4,-10 10 20,-6-1 4,0 1 1,-6 9 0,6-5-25,0 6-8,-5-1 0,5 0 0,0-5 0,0 5-11,0-4 0,6-1 0,-6-4-29,5-1-5,0 1-2,1-10 0,4-4-105,-4-1-20,10-9-5</inkml:trace>
          <inkml:trace contextRef="#ctx0" brushRef="#br0" timeOffset="83286.5674">20173 821 1785,'0'0'159,"0"0"-127,-5 0-32,-6 0 0,-5 4 167,11 1 27,-6 0 6,1 4 0,-1 6-78,-5 4-16,5-5-3,-5 9-1,-5 1-53,5 0-10,0-1-3,0 1 0,-5 0-25,10-1-11,1-4 8,-1 0-8,6 0 0,-6 0 0,6-5 0,5 0 0,0-14 0,0 0 0,0 0 0,5 15 0,0 3 12,6-8 1,-11-10 0,11 9 0,5-4 21,0 5 4,5-6 1,-5-4 0,5 0-5,6-4-1,-1 4 0,1 0 0,-6-10-7,11 1-2,0-1 0,0 1 0,5-1-24,1 1 0,-7-5 8,1-1-8,-5 1 0,0 5 10,-6-1-10,0 1 10,0-1-100,-10 1-20,0-1-4,5 1-1296</inkml:trace>
        </inkml:traceGroup>
      </inkml:traceGroup>
    </inkml:traceGroup>
    <inkml:traceGroup>
      <inkml:annotationXML>
        <emma:emma xmlns:emma="http://www.w3.org/2003/04/emma" version="1.0">
          <emma:interpretation id="{B0AB9FA3-3B56-4479-A2C1-B7459ED560AF}" emma:medium="tactile" emma:mode="ink">
            <msink:context xmlns:msink="http://schemas.microsoft.com/ink/2010/main" type="paragraph" rotatedBoundingBox="5256,8857 11846,8372 11919,9370 5329,98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3D3D9B3-9EF6-4461-B42D-5D01AB257606}" emma:medium="tactile" emma:mode="ink">
              <msink:context xmlns:msink="http://schemas.microsoft.com/ink/2010/main" type="line" rotatedBoundingBox="5256,8857 11846,8372 11919,9370 5329,9855"/>
            </emma:interpretation>
          </emma:emma>
        </inkml:annotationXML>
        <inkml:traceGroup>
          <inkml:annotationXML>
            <emma:emma xmlns:emma="http://www.w3.org/2003/04/emma" version="1.0">
              <emma:interpretation id="{26EFAF2F-1B19-4F12-8EAC-CB6C8D489334}" emma:medium="tactile" emma:mode="ink">
                <msink:context xmlns:msink="http://schemas.microsoft.com/ink/2010/main" type="inkWord" rotatedBoundingBox="5257,8877 7507,8711 7553,9337 5303,9503"/>
              </emma:interpretation>
              <emma:one-of disjunction-type="recognition" id="oneOf17">
                <emma:interpretation id="interp85" emma:lang="en-AU" emma:confidence="0">
                  <emma:literal>3nt5=</emma:literal>
                </emma:interpretation>
                <emma:interpretation id="interp86" emma:lang="en-AU" emma:confidence="0">
                  <emma:literal>3n+5.</emma:literal>
                </emma:interpretation>
                <emma:interpretation id="interp87" emma:lang="en-AU" emma:confidence="0">
                  <emma:literal>3n+5=</emma:literal>
                </emma:interpretation>
                <emma:interpretation id="interp88" emma:lang="en-AU" emma:confidence="0">
                  <emma:literal>3n+5,</emma:literal>
                </emma:interpretation>
                <emma:interpretation id="interp89" emma:lang="en-AU" emma:confidence="0">
                  <emma:literal>3nf5=</emma:literal>
                </emma:interpretation>
              </emma:one-of>
            </emma:emma>
          </inkml:annotationXML>
          <inkml:trace contextRef="#ctx0" brushRef="#br0" timeOffset="86341.7094">5461 3058 748,'0'0'67,"0"0"-54,0 0-13,0 0 0,11-5 240,5 1 46,-6-1 9,6 0 1,0 1-118,0-1-24,5 0-5,1 0-1,-1 1-62,-5 4-13,5-10-2,1 5-1,-7 5-14,7-4-4,-12 4 0,-10 0 0,0 0-34,16-5-7,0 5-2,-16 0 0,0 0-115,0 0-23,0 0-5</inkml:trace>
          <inkml:trace contextRef="#ctx0" brushRef="#br0" timeOffset="86517.3638">5583 2807 1612,'-5'10'144,"0"-5"-116,-1-5-28,1 4 0,10 11 148,-5-6 23,0 5 5,0 5 0,-5 0-75,10 0-15,-5 0-3,6 5-1,-6-1-28,5 1-6,6 0 0,-1-1-1,1-4-39,0 5-8,-1-5 0,1 0 0,5-5-138,-5-5-27,-1 1-6</inkml:trace>
          <inkml:trace contextRef="#ctx0" brushRef="#br0" timeOffset="86719.3621">6073 2666 921,'0'0'82,"0"0"-66,0 0-16,5-10 0,-5 10 264,11-5 48,5 1 11,-5-1 1,5 5-161,0-5-33,0-4-6,5 9-2,11 0-59,-11 0-12,-5-10-3,5 6 0,6-1-29,-6 0-7,-10-4 0,0 4-1,4 0-43,-9-4-8,-6-1-1,-6 6-747,1-6-148</inkml:trace>
          <inkml:trace contextRef="#ctx0" brushRef="#br0" timeOffset="87008.3866">6121 2566 1209,'-27'5'108,"27"-5"-87,0 0-21,-10 9 0,-1 1 156,0-5 28,1 4 4,4 5 2,1-4-50,5-1-11,-5 1-1,-1-1-1,12 5-56,-6 0-11,5 1-3,0-1 0,6 5-12,-6-5-2,6 5-1,5-5 0,-11 5-21,11 0-4,0 5-1,0-5 0,-5-5 1,5 0 0,0 5 0,5-5 0,-10 10 7,-6-10 2,11 5 0,-5-5 0,10 0-9,-16 0-1,1 1-1,-1-1 0,0 5 1,-5-5 1,-5-5 0,-11 5 0,11-4-4,-6 4-1,-5-4 0,-5-1 0,-1 1-12,7-6-12,-7-4 3,6 0 0,-10 0-36,10-4-7,0-1-2,0 0 0,5 0-153,0-4-30,1-5-7</inkml:trace>
          <inkml:trace contextRef="#ctx0" brushRef="#br0" timeOffset="87188.3637">6541 2883 1324,'-26'0'59,"26"0"12,16 5-57,-6-5-14,-10 0 0,16-5 0,-5 0 231,5 5 43,0 0 9,0-4 1,-11-6-152,6 6-30,10-1-6,-5 0-2,-10-4-61,-1 4-12,5-5-2,1 6-1,0-6-127,-11 10-26,0-9-5</inkml:trace>
          <inkml:trace contextRef="#ctx0" brushRef="#br0" timeOffset="87353.0301">6611 2940 2131,'-32'9'94,"32"-9"20,10 5-91,-10-5-23,0 0 0,0 0 0,11 10 145,5-6 25,-5 1 5,-1 0 1,-10-5-69,16 0-14,6 5-2,-7-5-1,-4-5-52,5 5-10,5 0-3,1 0 0,-6-5-107,5 0-22,-10-4-4</inkml:trace>
          <inkml:trace contextRef="#ctx0" brushRef="#br0" timeOffset="85786.6391">4535 2807 633,'0'0'56,"0"0"-44,0 0-12,16-9 0,-6 0 216,6-1 42,-5 5 8,5 1 2,-5-6-127,5 1-25,0-1-4,0 6-2,-6 4-46,6-5-8,-5 0-3,-11 5 0,0 0-27,0 0-6,0 0 0,0 0-1,21 5-10,-21-5-1,0 0-8,0 0 12,0 14-12,0 0 0,0-4 0,-11 4 0,6 5-37,-6-5-1,-5 0 0,6-4 0,-1 9 6,1-5 0,4-5 1,-4 5 0,4-4-7,1-5-2,5-5 0,-5 9 0,5 0 24,0-9 4,0 10 0,5-5 1,6-1 11,-1 1 0,1 0 8,0 4-8,-1-4 16,6 5-2,0-6 0,0 6 0,-5-6 17,5 1 3,-6 5 1,1-6 0,-11-4-19,11 10-4,-1 4-1,12-5 0,-22 1 16,10 4 3,-4 0 1,-6-4 0,0-10 1,0 14 0,-6 0 0,1 0 0,0-4-7,5 4-1,-16-5 0,5-4 0,0 5-8,1-6-1,-1 1-1,-5-5 0,0 5 0,5 0 0,1-5 0,-6-5 0,0 5-14,0-5 0,5 0 0,1 1 0,-1 4-39,0-5-10,11 5-3,0 0 0,0-10-164,0 1-34</inkml:trace>
          <inkml:trace contextRef="#ctx0" brushRef="#br0" timeOffset="86133.0819">4961 3039 1677,'0'0'36,"0"0"8,0 0 2,0 0 2,10 10-38,1 4-10,0 0 0,-6 0 0,0-4 90,-5 4 16,5 0 3,1 0 1,-6-4-42,5 4-9,-5-5-2,0-9 0,0 15-20,0-15-4,0 0-1,0 0 0,0 0-12,0 0-4,0 0 0,0 0 0,0 0 2,0 0 0,0-15 0,-5 6 0,-1-5-6,6 0 0,0-5-1,0-5 0,0 5-1,6 0 0,-1 0 0,0 0 0,1 0-1,-1 1 0,0 3 0,1 1 0,4 5-1,-4 4-8,4 0 12,1 0-4,5 5 2,-5 0 0,5 0 0,-6 5 0,6 5 5,-5-1 1,-1 5 0,1 5 0,0 0 2,-1 0 1,1 5 0,0-1 0,-6 1-11,0 0-8,1-5 12,4 4-12,-4-4 0,-6 0 0,5-5 0,0 0-12,1 1-53,-1-1-11,-5-14-1,0 0-1095</inkml:trace>
        </inkml:traceGroup>
        <inkml:traceGroup>
          <inkml:annotationXML>
            <emma:emma xmlns:emma="http://www.w3.org/2003/04/emma" version="1.0">
              <emma:interpretation id="{53990734-7B12-468A-B67B-0C944305DF2F}" emma:medium="tactile" emma:mode="ink">
                <msink:context xmlns:msink="http://schemas.microsoft.com/ink/2010/main" type="inkWord" rotatedBoundingBox="8489,8646 10590,8492 10662,9463 8561,9618"/>
              </emma:interpretation>
              <emma:one-of disjunction-type="recognition" id="oneOf18">
                <emma:interpretation id="interp90" emma:lang="en-AU" emma:confidence="0">
                  <emma:literal>312p)</emma:literal>
                </emma:interpretation>
                <emma:interpretation id="interp91" emma:lang="en-AU" emma:confidence="0">
                  <emma:literal>3(2p)</emma:literal>
                </emma:interpretation>
                <emma:interpretation id="interp92" emma:lang="en-AU" emma:confidence="0">
                  <emma:literal>3kp)</emma:literal>
                </emma:interpretation>
                <emma:interpretation id="interp93" emma:lang="en-AU" emma:confidence="0">
                  <emma:literal>3l2p)</emma:literal>
                </emma:interpretation>
                <emma:interpretation id="interp94" emma:lang="en-AU" emma:confidence="0">
                  <emma:literal>32p)</emma:literal>
                </emma:interpretation>
              </emma:one-of>
            </emma:emma>
          </inkml:annotationXML>
          <inkml:trace contextRef="#ctx0" brushRef="#br0" timeOffset="87993.2038">7766 2566 1900,'10'-4'42,"1"4"9,-11 0 1,11-10 1,10 1-42,-5-1-11,0 1 0,0 4 0,5 0 132,0 0 25,6 1 5,-6-1 1,1 5-74,4-5-14,1 5-3,5 0-1,-11 0-31,-5 0-7,0 5-1,0 4 0,-5-4-15,-11-5-3,-6 14-1,1 1 0,0 4-13,-6-5 0,-16 5 0,1 4 0,4 6-46,7-6-2,-7-4-1,6-5 0,-5 1-6,5-6-1,5 10 0,6-10 0,-6 1 7,11-10 1,0 0 0,0 9 0,0-9 30,11 15 6,-11-15 2,5 14 0,11-5 22,-5 1 5,-11-10 1,16 9 0,11 1 18,-11-6 3,-1 1 1,7 0 0,-6 4-12,0-4-3,0 0 0,-6 4 0,-10-9 6,11 10 1,0 4 0,-1-5 0,-10-9-8,0 0 0,0 0-1,-5 10 0,0 4-7,-6 0 0,0-4-1,-5-1 0,0 1-15,6-1-8,-17-4 8,11 4-13,0-4 0,0 0 0,0 4 0,-5-9 0,0 0-38,5 0-7,5 0-2,-5 0 0,0-5-120,5-4-24,6-1-4</inkml:trace>
          <inkml:trace contextRef="#ctx0" brushRef="#br0" timeOffset="88232.9401">8463 2401 1911,'0'0'84,"0"0"19,0 0-83,0 0-20,0 0 0,0 0 0,0 0 134,0 0 22,0 0 5,0 0 1,-5 14-61,-1 0-12,1 0-2,0 5-1,-6 10-36,6-1-7,-1 0-2,1 10 0,-6 0-16,6 5-3,5-1-1,0 10 0,0-9-5,0-5-2,11-1 0,-6 1 0,6-9-14,-1-1 9,1-4-9,5-5 8,0-5-18,-5 0-4,5-9-1,0 4 0,-1-9-104,7 0-21,-1-9-4,-5 4-1061</inkml:trace>
          <inkml:trace contextRef="#ctx0" brushRef="#br0" timeOffset="88607.7972">8825 2562 1555,'5'-5'138,"-5"5"-110,0 0-28,11-5 0,0 0 168,-1 1 28,-4-1 5,9 5 2,1 0-59,-5 0-11,5 0-2,-5 5-1,5-1-55,-6-4-11,1 10-3,5-5 0,-11-1-28,-5-4-5,6 14-2,-1 1 0,-5-6-15,-5 10-3,-6 0-8,-5 0 12,5 0-12,-10 0-13,0 4 2,-1 1 1,6 0-16,6-10-3,-1 0-1,1-5 0,-1 1-19,0-1-4,1-4-1,-1 0 0,11-5 30,-5 9 5,5-9 2,0 0 0,0 0 17,0 0 0,0 0 0,0 0 0,0 0 23,0 0 1,0 0 1,0 0 0,16 10 15,-6-5 4,1-1 0,5 1 0,5 0-28,-5-1-6,0-4-1,0 5 0,5 5 1,-5-6 0,0 1 0,0-5 0,-5 0-10,5 0-17,-5 0 4,4 0 1,1-5-175,-5 1-34</inkml:trace>
          <inkml:trace contextRef="#ctx0" brushRef="#br0" timeOffset="89124.3529">9283 2770 403,'0'0'36,"0"0"-36,0 0 0,0 0 0,0 0 398,0 0 73,0 0 14,0 0 3,0 0-283,10 9-57,-10-9-11,6 14-2,-1 5-67,-5 0-12,5 5-4,-5 4 0,0 1-11,6 4-2,-6 0-1,0 5 0,0-5-23,5 5-5,-5-5-1,0 0 0,5-5-9,-5-4 0,0 4 0,0-4 0,0-5-11,6-5-4,-12 0-1,6-4 0,0-10-21,0 0-5,0 0-1,0 0 0,0 0-23,0-10-5,-5-4-1,5-5 0,-5 0 5,5-5 1,-6-4 0,6 0 0,0-1 26,-5-4 4,5-5 2,0 5 0,0-5 26,0 5 8,0-9 0,5 9 0,1 0 20,-1 4 10,0 5 2,1 6 1,-1-1-6,0 4-2,6 6 0,0 0 0,-6-1 12,6 5 3,4 1 0,-4 4 0,5 0-13,-5 4-3,5 1 0,0 5 0,0-6 16,0 1 4,0 4 0,-6-4 0,1 0-5,-11-5-1,0 0 0,5 9 0,1 1-4,-6-10-1,-11 14 0,0 0 0,-5 0-15,0-4-3,0-5-1,-5 4 0,-6 5-30,6-9-5,5-5-2,0 5 0,-5-5-32,5 0-6,0-5-2,5 0 0,1-9-159,4 5-32</inkml:trace>
          <inkml:trace contextRef="#ctx0" brushRef="#br0" timeOffset="89351.513">9698 2386 1785,'0'0'159,"11"10"-127,-1-5-32,6 4 0,0-4 115,-5 9 17,10 0 3,-10 0 1,5 10-1,0-5 0,-11 5 0,11-1 0,-5 1-47,-6 0-10,6 4-2,-1 0 0,-10 1-28,5-1-5,-5 1-2,0 4 0,-5 0-18,0-5-4,-6 1-1,-5 4 0,0-5-18,0 5-12,-5-9 1,0 4 1,-1 1-182,-4-11-36</inkml:trace>
        </inkml:traceGroup>
        <inkml:traceGroup>
          <inkml:annotationXML>
            <emma:emma xmlns:emma="http://www.w3.org/2003/04/emma" version="1.0">
              <emma:interpretation id="{5664E5EE-F793-4B00-AB76-875FD1DCCD04}" emma:medium="tactile" emma:mode="ink">
                <msink:context xmlns:msink="http://schemas.microsoft.com/ink/2010/main" type="inkWord" rotatedBoundingBox="11113,8425 11846,8372 11892,9006 11159,9060"/>
              </emma:interpretation>
              <emma:one-of disjunction-type="recognition" id="oneOf19">
                <emma:interpretation id="interp95" emma:lang="en-AU" emma:confidence="0">
                  <emma:literal>if</emma:literal>
                </emma:interpretation>
                <emma:interpretation id="interp96" emma:lang="en-AU" emma:confidence="0">
                  <emma:literal>+5</emma:literal>
                </emma:interpretation>
                <emma:interpretation id="interp97" emma:lang="en-AU" emma:confidence="0">
                  <emma:literal>is</emma:literal>
                </emma:interpretation>
                <emma:interpretation id="interp98" emma:lang="en-AU" emma:confidence="0">
                  <emma:literal>If</emma:literal>
                </emma:interpretation>
                <emma:interpretation id="interp99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89760.2623">10411 2637 2509,'0'0'55,"0"0"11,16 0 2,-5 0 4,5 0-58,-6-5-14,1 1 0,5-1 0,0 0 100,5-4 18,-5-5 3,0 4 1,0 1-75,0 4-15,0-4-4,0-6 0,0 6-16,-5-1-3,-1 1-1,1-1 0,0 1-29,-11 9-7,0 0 0,0 0-867,0 0-173</inkml:trace>
          <inkml:trace contextRef="#ctx0" brushRef="#br0" timeOffset="89972.1893">10480 2386 2408,'0'0'53,"0"0"11,0 0 3,0 0 0,0 0-54,0 10-13,0-1 0,6 6 0,-6-1 100,0-5 18,0 10 3,0 0 1,5 0-58,0 5-11,1-1-2,-6 1-1,0-5-29,5 0-5,-5 4-2,5-4 0,1-4-24,-1-1-5,6-5-1,-1 1 0,-10-10-158,0 0-32,0 0-6</inkml:trace>
          <inkml:trace contextRef="#ctx0" brushRef="#br0" timeOffset="90459.4581">11007 2188 1479,'-16'0'65,"11"5"15,-6-1-64,6-4-16,-6 5 0,1 0 0,4-1 137,-4 1 25,4 0 5,-4 4 1,4-4-42,1 5-8,-6-6-2,6 6 0,0-6-34,0 6-7,5 4-2,-6-4 0,6 4-17,0-5-4,0 5-1,6 1 0,-6-1-17,5-5-3,0 5-1,6 1 0,-6-1 2,6 0 0,-6 0 0,6 0 0,-1 1-24,1-1-8,0 0 0,-1 0 9,-4 0 5,-1 5 1,6-4 0,-6-1 0,-5 0 4,-5 5 1,5-5 0,-6 5 0,-4 0 5,-1 0 2,0 0 0,-5-5 0,0 10-16,0-10-3,-5 5-8,0-5 12,0-5-23,-1 1-5,-4 4 0,-1-5-1,0 1-75,-4-5-14,4-1-3,-5 1-823,-5-5-165</inkml:trace>
          <inkml:trace contextRef="#ctx0" brushRef="#br0" timeOffset="90198.9989">10917 2263 2487,'0'0'110,"0"0"23,0 0-106,0 0-27,0 0 0,0 0 0,0 0 108,10-4 16,6-1 3,-16 5 1,0 0-52,16-9-9,0-1-3,6 10 0,-12-5-44,6 1-8,0-1-3,0 5 0,-5-5-9,-1 0 0,6 5 9,-10-4-9,4-6 0,-10 10 0,0 0 0,6-4-12,-6 4-143,0 0-29,0 0-5,0 0-2,0 0-77,0 0-16,0-15-4,0 15 0</inkml:trace>
        </inkml:traceGroup>
      </inkml:traceGroup>
    </inkml:traceGroup>
    <inkml:traceGroup>
      <inkml:annotationXML>
        <emma:emma xmlns:emma="http://www.w3.org/2003/04/emma" version="1.0">
          <emma:interpretation id="{08AD1F2F-5C32-4DBD-89E2-EF75770D2439}" emma:medium="tactile" emma:mode="ink">
            <msink:context xmlns:msink="http://schemas.microsoft.com/ink/2010/main" type="paragraph" rotatedBoundingBox="7670,10115 10997,9628 11130,10537 7803,1102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5B57F7E-83B1-451C-9239-AEE9C2EBBEB3}" emma:medium="tactile" emma:mode="ink">
              <msink:context xmlns:msink="http://schemas.microsoft.com/ink/2010/main" type="inkBullet" rotatedBoundingBox="7692,10271 7913,10239 7939,10414 7718,10446"/>
            </emma:interpretation>
            <emma:one-of disjunction-type="recognition" id="oneOf20">
              <emma:interpretation id="interp100" emma:lang="en-AU" emma:confidence="0">
                <emma:literal>f</emma:literal>
              </emma:interpretation>
              <emma:interpretation id="interp101" emma:lang="en-AU" emma:confidence="0">
                <emma:literal>6</emma:literal>
              </emma:interpretation>
              <emma:interpretation id="interp102" emma:lang="en-AU" emma:confidence="0">
                <emma:literal>7</emma:literal>
              </emma:interpretation>
              <emma:interpretation id="interp103" emma:lang="en-AU" emma:confidence="0">
                <emma:literal>F</emma:literal>
              </emma:interpretation>
              <emma:interpretation id="interp104" emma:lang="en-AU" emma:confidence="0">
                <emma:literal>Z</emma:literal>
              </emma:interpretation>
            </emma:one-of>
          </emma:emma>
        </inkml:annotationXML>
        <inkml:trace contextRef="#ctx0" brushRef="#br0" timeOffset="90904.9392">6962 4085 1555,'0'0'138,"0"0"-110,0 0-28,0 0 0,0 0 187,0 0 32,5-5 6,6 5 2,-11 0-119,11-5-23,-1 5-5,6-5 0,0 5-24,-5-4-4,-1 4 0,12 0-1,10-5-27,-16 5-6,-16 0-1,16-5 0,5 5-46,-5 0-10,-11-4-1,-5 4-796,0 0-158</inkml:trace>
        <inkml:trace contextRef="#ctx0" brushRef="#br0" timeOffset="91009.6589">7196 4222 1209,'-37'5'53,"37"-5"12,0 0-52,0 0-13,0 0 0,0 0 0,0 0 132,0 0 24,27-5 5,-6 0-861</inkml:trace>
      </inkml:traceGroup>
      <inkml:traceGroup>
        <inkml:annotationXML>
          <emma:emma xmlns:emma="http://www.w3.org/2003/04/emma" version="1.0">
            <emma:interpretation id="{4996C2FC-4DB3-4472-A929-D011F7B52958}" emma:medium="tactile" emma:mode="ink">
              <msink:context xmlns:msink="http://schemas.microsoft.com/ink/2010/main" type="line" rotatedBoundingBox="8947,9928 10997,9628 11130,10537 9080,10837"/>
            </emma:interpretation>
          </emma:emma>
        </inkml:annotationXML>
        <inkml:traceGroup>
          <inkml:annotationXML>
            <emma:emma xmlns:emma="http://www.w3.org/2003/04/emma" version="1.0">
              <emma:interpretation id="{6F83870D-20DF-40FE-8B23-F76A984C327C}" emma:medium="tactile" emma:mode="ink">
                <msink:context xmlns:msink="http://schemas.microsoft.com/ink/2010/main" type="inkWord" rotatedBoundingBox="8947,9928 9635,9827 9768,10736 9080,10837"/>
              </emma:interpretation>
              <emma:one-of disjunction-type="recognition" id="oneOf21">
                <emma:interpretation id="interp105" emma:lang="en-AU" emma:confidence="0">
                  <emma:literal>6p</emma:literal>
                </emma:interpretation>
                <emma:interpretation id="interp106" emma:lang="en-AU" emma:confidence="0">
                  <emma:literal>bop</emma:literal>
                </emma:interpretation>
                <emma:interpretation id="interp107" emma:lang="en-AU" emma:confidence="0">
                  <emma:literal>top</emma:literal>
                </emma:interpretation>
                <emma:interpretation id="interp108" emma:lang="en-AU" emma:confidence="0">
                  <emma:literal>Cop</emma:literal>
                </emma:interpretation>
                <emma:interpretation id="interp109" emma:lang="en-AU" emma:confidence="0">
                  <emma:literal>lop</emma:literal>
                </emma:interpretation>
              </emma:one-of>
            </emma:emma>
          </inkml:annotationXML>
          <inkml:trace contextRef="#ctx0" brushRef="#br0" timeOffset="91601.6985">8341 3787 1267,'0'0'112,"5"-10"-89,-10-4-23,5 5 0,0-6 142,0 6 24,0-1 5,0 6 1,0 4-32,0 0-5,0 0-2,0 0 0,0 0-34,0 0-7,0 0-2,-11 9 0,0 1-48,-5 4-10,6 5-1,-1 4-1,0 1-22,6 4-8,0 1 0,-6 4 0,11 0 0,0 0 0,5 0 0,1 5 0,4-10 0,1 1 0,5-1 0,-5 1-10,-1-6 10,6-4-8,6 0 8,-7-9-8,1 4 8,-5-9 0,5-5 0,0 0 0,-5 0 0,-1-5 0,1-5 10,-6 6-10,1-6 9,-1-4-9,-5 9 8,0-4-8,-5-5 8,-1 4-8,-4 1 0,-1 4 8,0 0-18,-5 0-4,6 1-1,-6 4 0,0 4-17,0-4-3,0 5-1,5-5 0,-5 5-35,6 0-7,10-5-2,0 0 0,0 0-155,0 0-31</inkml:trace>
          <inkml:trace contextRef="#ctx0" brushRef="#br0" timeOffset="92024.3683">8633 4108 460,'0'0'41,"11"0"-33,-11 0-8,11 10 0,-1-5 222,1 9 42,-6 0 9,6 5 2,0 0-116,-1 4-23,1 1-5,-6 4-1,0 1-46,1-1-10,4 5-2,-4 0 0,-1-4-28,-5-1-7,5-4-1,1 4 0,-6-4-16,5-5-3,-5 0-1,0-5 0,0-5-6,0-9-2,0 0 0,0 0 0,0 0 2,0 0 0,0 0 0,-5-9 0,-6-5-10,6 0 0,-1-5 0,1-5 8,0-4-8,-1-1 0,6-4 0,-5-5 8,0 5-8,5 0 12,0 0-12,0 0 12,5 4-2,0-4 0,1 10 0,4 4 0,1-5-10,5 5 12,-5 0-12,5 5 12,5 5-12,-5-1 12,-5 1-12,5 4 12,5 5 3,-5 0 1,0 0 0,-16 0 0,16 5 28,-6 4 7,1 1 1,-6 4 0,1 0-9,-12 0-2,6 0 0,-5 5 0,0-5-13,-6 1-4,0 4 0,1-5 0,-6 0-12,0 0-2,-5-4-1,5 4 0,5-9-9,0-1-12,-5 1 2,0 0 1,0-5-17,0-5-3,0-4-1,6 4 0,-1-9-98,6 4-20,-1 1-4,6-1-620,0-4-124</inkml:trace>
        </inkml:traceGroup>
        <inkml:traceGroup>
          <inkml:annotationXML>
            <emma:emma xmlns:emma="http://www.w3.org/2003/04/emma" version="1.0">
              <emma:interpretation id="{F220A05E-823B-495E-98B8-32A9319732FE}" emma:medium="tactile" emma:mode="ink">
                <msink:context xmlns:msink="http://schemas.microsoft.com/ink/2010/main" type="inkWord" rotatedBoundingBox="10101,9849 11009,9716 11086,10239 10178,10372"/>
              </emma:interpretation>
              <emma:one-of disjunction-type="recognition" id="oneOf22">
                <emma:interpretation id="interp110" emma:lang="en-AU" emma:confidence="0">
                  <emma:literal>+5</emma:literal>
                </emma:interpretation>
                <emma:interpretation id="interp111" emma:lang="en-AU" emma:confidence="0">
                  <emma:literal>#5</emma:literal>
                </emma:interpretation>
                <emma:interpretation id="interp112" emma:lang="en-AU" emma:confidence="0">
                  <emma:literal>15</emma:literal>
                </emma:interpretation>
                <emma:interpretation id="interp113" emma:lang="en-AU" emma:confidence="0">
                  <emma:literal>*5</emma:literal>
                </emma:interpretation>
                <emma:interpretation id="interp114" emma:lang="en-AU" emma:confidence="0">
                  <emma:literal>+55</emma:literal>
                </emma:interpretation>
              </emma:one-of>
            </emma:emma>
          </inkml:annotationXML>
          <inkml:trace contextRef="#ctx0" brushRef="#br0" timeOffset="92294.0614">9416 3971 1670,'0'0'74,"0"0"15,0 0-71,0 0-18,0 0 0,0 0 0,0 0 226,10 0 42,1 0 8,0-5 1,-1 5-145,6-4-28,6 4-7,-1 0-1,0-5-34,0 0-7,6 0-2,-6 5 0,1 0-36,-6-4-7,0-1-2,0 5 0,0-9-8,-6 4 0,6 5 0,0-5 0,-16 5-57,5-5-14,6-4-2,-11 9-1,11-5-169,-11 5-33</inkml:trace>
          <inkml:trace contextRef="#ctx0" brushRef="#br0" timeOffset="92469.7689">9613 3716 691,'0'0'61,"0"0"-49,0 0-12,0 0 0,0 0 296,-6 14 57,6 0 11,0 5 3,6-5-190,4 5-37,-10 5-8,6-1-2,-6 1-51,5 0-11,0-1-1,1 6-1,-6-6-53,0-4-13,5 0 0,0 0 0,1-5-42,-1 1-11,-5-15-3,16 9-1096</inkml:trace>
          <inkml:trace contextRef="#ctx0" brushRef="#br0" timeOffset="92687.8766">10023 3697 460,'0'0'41,"0"0"-33,0 0-8,5-10 0,0 1 376,6-1 74,-1-4 14,1 9 4,0-4-279,5 4-55,-6 1-11,6-6-3,0 1-60,0 4-13,0-5-3,0 6 0,0-1-27,0-4-5,-5 4-2,-1-5 0,1 1-38,0-1-7,-1 1-1,-4-1-1,-1 6-219,-5 4-43</inkml:trace>
          <inkml:trace contextRef="#ctx0" brushRef="#br0" timeOffset="92959.2648">10065 3593 1036,'0'0'46,"0"0"10,-5 9-45,-1 1-11,1-1 0,0 1 0,0 4 257,-1-5 50,1 5 9,0-4 3,5 4-183,0 0-37,0-4-7,0 4-2,5 0-43,-5 5-9,5-5-2,1 5 0,-1-5-5,5 5-2,-4-5 0,4 5 0,1-4-1,-6 3-1,6-3 0,-6-1 0,6 0 3,-6 0 1,6-4 0,-6 4 0,1 0 8,-6-4 1,0-10 1,5 14 0,-5-5-5,0-9 0,-11 10-1,6-1 0,-6 1-10,-5-1-1,6 0-1,-12-4 0,1 5-23,0-6 0,-6 1 0,1 0 8,4 0-39,-10-1-7,6 1-2,5-5 0,-6 0-227,6 0-45</inkml:trace>
        </inkml:traceGroup>
      </inkml:traceGroup>
    </inkml:traceGroup>
    <inkml:traceGroup>
      <inkml:annotationXML>
        <emma:emma xmlns:emma="http://www.w3.org/2003/04/emma" version="1.0">
          <emma:interpretation id="{27052A77-2609-4B84-A587-BB4ABB3016CC}" emma:medium="tactile" emma:mode="ink">
            <msink:context xmlns:msink="http://schemas.microsoft.com/ink/2010/main" type="paragraph" rotatedBoundingBox="7652,11411 12319,10798 12436,11683 7769,1229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7553492-6DB6-4FE3-99D9-0864223218D4}" emma:medium="tactile" emma:mode="ink">
              <msink:context xmlns:msink="http://schemas.microsoft.com/ink/2010/main" type="inkBullet" rotatedBoundingBox="7660,11470 7956,11431 7971,11546 7675,11585"/>
            </emma:interpretation>
            <emma:one-of disjunction-type="recognition" id="oneOf23">
              <emma:interpretation id="interp115" emma:lang="en-AU" emma:confidence="0">
                <emma:literal>=</emma:literal>
              </emma:interpretation>
              <emma:interpretation id="interp116" emma:lang="en-AU" emma:confidence="0">
                <emma:literal>+</emma:literal>
              </emma:interpretation>
              <emma:interpretation id="interp117" emma:lang="en-AU" emma:confidence="0">
                <emma:literal>c</emma:literal>
              </emma:interpretation>
              <emma:interpretation id="interp118" emma:lang="en-AU" emma:confidence="0">
                <emma:literal>E</emma:literal>
              </emma:interpretation>
              <emma:interpretation id="interp119" emma:lang="en-AU" emma:confidence="0">
                <emma:literal>e</emma:literal>
              </emma:interpretation>
            </emma:one-of>
          </emma:emma>
        </inkml:annotationXML>
        <inkml:trace contextRef="#ctx0" brushRef="#br0" timeOffset="95051.8697">6930 5286 2188,'0'0'97,"0"0"20,0 0-93,0 0-24,0 0 0,0 0 0,0 0 77,0 0 11,0 0 3,0 0 0,0 0-43,0 0-9,0 0-2,16 0 0,0-5 13,0 1 2,-5 4 1,-1-5 0,6 0-43,0 1-10,-5 8 0,-11-4 0,0 0-54,0 0-10,0 0-3,10-4 0,-4 8-193,-6-4-38,0 0-8,0 0-2</inkml:trace>
        <inkml:trace contextRef="#ctx0" brushRef="#br0" timeOffset="95153.9399">6983 5333 1267,'0'0'112,"0"5"-89,0-5-23,6 10 0,-6-10 134,5 9 22,6-9 5,5 5 1,5-5-106,-5 0-20,5 0-5,11 0-1,-5 0-30,5 0 0,-1-5 0,7-4-864</inkml:trace>
      </inkml:traceGroup>
      <inkml:traceGroup>
        <inkml:annotationXML>
          <emma:emma xmlns:emma="http://www.w3.org/2003/04/emma" version="1.0">
            <emma:interpretation id="{4FD792A0-E64A-4A2A-AAAA-368AE4A91FEB}" emma:medium="tactile" emma:mode="ink">
              <msink:context xmlns:msink="http://schemas.microsoft.com/ink/2010/main" type="line" rotatedBoundingBox="9054,11227 12319,10798 12436,11683 9170,12112"/>
            </emma:interpretation>
          </emma:emma>
        </inkml:annotationXML>
        <inkml:traceGroup>
          <inkml:annotationXML>
            <emma:emma xmlns:emma="http://www.w3.org/2003/04/emma" version="1.0">
              <emma:interpretation id="{3DDDD579-B2FB-40D4-ABA2-1EDC7A5B0156}" emma:medium="tactile" emma:mode="ink">
                <msink:context xmlns:msink="http://schemas.microsoft.com/ink/2010/main" type="inkWord" rotatedBoundingBox="9054,11227 9781,11131 9897,12016 9170,12112"/>
              </emma:interpretation>
              <emma:one-of disjunction-type="recognition" id="oneOf24">
                <emma:interpretation id="interp120" emma:lang="en-AU" emma:confidence="0">
                  <emma:literal>6p</emma:literal>
                </emma:interpretation>
                <emma:interpretation id="interp121" emma:lang="en-AU" emma:confidence="0">
                  <emma:literal>bop</emma:literal>
                </emma:interpretation>
                <emma:interpretation id="interp122" emma:lang="en-AU" emma:confidence="0">
                  <emma:literal>Pop</emma:literal>
                </emma:interpretation>
                <emma:interpretation id="interp123" emma:lang="en-AU" emma:confidence="0">
                  <emma:literal>pop</emma:literal>
                </emma:interpretation>
                <emma:interpretation id="interp124" emma:lang="en-AU" emma:confidence="0">
                  <emma:literal>Top</emma:literal>
                </emma:interpretation>
              </emma:one-of>
            </emma:emma>
          </inkml:annotationXML>
          <inkml:trace contextRef="#ctx0" brushRef="#br0" timeOffset="95700.9699">8426 5031 979,'0'0'87,"0"0"-70,0 0-17,0 0 0,-6-5 212,1 0 40,5 5 7,0 0 1,-5 5-108,-1 4-23,-4 1-4,4 9-1,1-5-62,0 10-13,-1-5-2,-4 9-1,10 0-28,-5 1-6,5-1 0,5 5-1,0 0-11,0 0 0,1 1 0,10-6 0,-6 0 0,1 1-11,5-10 11,-5 0-8,10-10 8,-5 0 0,0 1 0,-5-5 0,5-5 0,-1 0-8,-4-10 8,0 1 0,-1-1 0,-4 1 0,-1-5 12,0-1-4,-10 1 4,5 5 0,-5-5 1,5-1 0,-11 6-1,0 4-1,-5-4 0,6 4 0,-6 0-11,0 5 0,0 5 0,0 0 8,0 4-20,5 1-5,-5-1-1,6 5 0,-1-4-33,6 4-6,-1 5-2,1-5 0,5 0-130,5 0-27,1 1-4</inkml:trace>
          <inkml:trace contextRef="#ctx0" brushRef="#br0" timeOffset="96107.1468">8846 5404 2055,'0'0'45,"0"0"10,0 0 1,0 15 2,0-1-46,0 0-12,0 5 0,0 0 0,6 4 58,-1 6 10,-5-1 1,0 1 1,5 4-43,1 0-9,-1-5-2,-5 5 0,5-4-16,-5-6 0,5 1 0,1-5 0,-6 0 0,0-5 0,0-4 0,0-10 0,0 0 8,0 0-8,0 0 12,0 0-12,0-10 0,-6-4-12,1 0 0,-5-5 0,10-5 12,0 0-9,-6-4 9,6 0-8,0-5 8,0 4 0,6-4 8,-6 0-8,-6 5 20,6 4 0,6-4 0,4 4 0,1-4 7,-1 9 1,6 0 0,-5 5 0,5 4-4,0 5 0,0-4 0,0 4 0,0 5 13,0 0 3,-5 0 0,4 5 0,1 0-15,0-1-2,-5 6-1,0-1 0,-11-9 9,5 10 1,0 4 1,-5 0 0,-5 0-19,0-4-4,-1 4-1,-4 0 0,-6 0-9,0-4-11,0-6 3,0 6 0,0-10-36,-5 0-6,-1 0-2,1-5 0,10 0-115,1 1-23,-6-1-5</inkml:trace>
        </inkml:traceGroup>
        <inkml:traceGroup>
          <inkml:annotationXML>
            <emma:emma xmlns:emma="http://www.w3.org/2003/04/emma" version="1.0">
              <emma:interpretation id="{10AEBF8D-868E-455F-8E0F-53D462D8DEFD}" emma:medium="tactile" emma:mode="ink">
                <msink:context xmlns:msink="http://schemas.microsoft.com/ink/2010/main" type="inkWord" rotatedBoundingBox="9981,11178 10975,11047 11042,11556 10048,11687"/>
              </emma:interpretation>
              <emma:one-of disjunction-type="recognition" id="oneOf25">
                <emma:interpretation id="interp125" emma:lang="en-AU" emma:confidence="0">
                  <emma:literal>+4</emma:literal>
                </emma:interpretation>
                <emma:interpretation id="interp126" emma:lang="en-AU" emma:confidence="0">
                  <emma:literal>44</emma:literal>
                </emma:interpretation>
                <emma:interpretation id="interp127" emma:lang="en-AU" emma:confidence="0">
                  <emma:literal>4+4</emma:literal>
                </emma:interpretation>
                <emma:interpretation id="interp128" emma:lang="en-AU" emma:confidence="0">
                  <emma:literal>444</emma:literal>
                </emma:interpretation>
                <emma:interpretation id="interp129" emma:lang="en-AU" emma:confidence="0">
                  <emma:literal>4</emma:literal>
                </emma:interpretation>
              </emma:one-of>
            </emma:emma>
          </inkml:annotationXML>
          <inkml:trace contextRef="#ctx0" brushRef="#br0" timeOffset="96298.8803">9283 5239 1209,'0'0'53,"10"0"12,1 0-52,0 0-13,5 0 0,-6 0 0,6 5 247,0-1 46,0 1 10,5-5 1,1 5-141,4-5-29,-4-5-6,-1 5 0,0-5-65,6 1-13,-11 4-2,0-5-1,5 0-29,-5 0-6,-5-4 0,5-1-1,-6 6-119,1-6-23,-6 1-5,-5 9-1048</inkml:trace>
          <inkml:trace contextRef="#ctx0" brushRef="#br0" timeOffset="96491.6466">9512 4950 1497,'0'0'66,"0"0"14,0 0-64,0 0-16,0 0 0,0 0 0,0 0 204,-6 15 38,12-1 7,-6 5 2,5 0-124,6 4-25,-6 6-5,-5-1-1,5 5-43,1-5-9,-6 6-1,5-1-1,-5-5-26,5 5-6,-5-4-1,5-1 0,-5-4-40,0-5-8,11-1-1,0-8-804,-1-5-160</inkml:trace>
          <inkml:trace contextRef="#ctx0" brushRef="#br0" timeOffset="96897.6856">9927 4903 1497,'0'0'133,"0"0"-106,0 0-27,0 0 0,0 14 168,5-4 29,-5-1 6,0 5 1,0 5-90,0-5-18,0 1-3,-5 4-1,-1 4-46,6-4-10,-5 0-1,5 5-1,-5-10-16,5 5-3,0-10-1,0 5 0,0-4 1,0 4 0,0-14 0,0 0 0,5 10 7,-5-10 2,0 0 0,5 4 0,6 6 4,0-6 0,-11-4 1,16 0 0,-6 5-4,6-5-1,0 5 0,0-5 0,0 5-8,0-5-3,0-5 0,5 5 0,1-5-13,-6 0 0,5 1 0,0-1 0,-5-4 0,6-1-10,-6 1 0,5-6 0,-11 1-151,6 0-31,-5 0-5</inkml:trace>
          <inkml:trace contextRef="#ctx0" brushRef="#br0" timeOffset="96971.439">10188 4898 1382,'0'0'61,"0"0"13,0 0-59,-6 10-15,1-1 0,5 1 0,-5 4 245,5 5 47,5 0 8,-5 0 3,5 4-173,1 1-34,-6 9-8,0 0 0,0 0-48,0 0-10,0 0-2,0 1 0,0-1-39,5-5-8,-5 0-1,11-4-823,-6-5-164</inkml:trace>
        </inkml:traceGroup>
        <inkml:traceGroup>
          <inkml:annotationXML>
            <emma:emma xmlns:emma="http://www.w3.org/2003/04/emma" version="1.0">
              <emma:interpretation id="{22F3736F-95BD-48F5-9A94-32D1044C086D}" emma:medium="tactile" emma:mode="ink">
                <msink:context xmlns:msink="http://schemas.microsoft.com/ink/2010/main" type="inkWord" rotatedBoundingBox="11740,10949 12329,10872 12405,11447 11815,11524"/>
              </emma:interpretation>
              <emma:one-of disjunction-type="recognition" id="oneOf26">
                <emma:interpretation id="interp130" emma:lang="en-AU" emma:confidence="0">
                  <emma:literal>"</emma:literal>
                </emma:interpretation>
                <emma:interpretation id="interp131" emma:lang="en-AU" emma:confidence="0">
                  <emma:literal>Y</emma:literal>
                </emma:interpretation>
                <emma:interpretation id="interp132" emma:lang="en-AU" emma:confidence="0">
                  <emma:literal>N</emma:literal>
                </emma:interpretation>
                <emma:interpretation id="interp133" emma:lang="en-AU" emma:confidence="0">
                  <emma:literal>1</emma:literal>
                </emma:interpretation>
                <emma:interpretation id="interp134" emma:lang="en-AU" emma:confidence="0">
                  <emma:literal>y</emma:literal>
                </emma:interpretation>
              </emma:one-of>
            </emma:emma>
          </inkml:annotationXML>
          <inkml:trace contextRef="#ctx0" brushRef="#br0" timeOffset="97330.8017">11034 4950 1209,'0'0'108,"0"0"-87,0 0-21,0 0 0,0 0 312,0 0 57,11 0 12,-1-4 3,6 4-221,0-5-44,0 5-9,5 0-2,-5 0-48,6-5-11,-6 0-1,5 5-1,-10-4-29,-1 4-6,6 0 0,0 0-1,-5 0-11,5 0-14,-6 0 3,-10 0 1,0 0-135,11-5-27,-6 0-6,-5 5-1045</inkml:trace>
          <inkml:trace contextRef="#ctx0" brushRef="#br0" timeOffset="97551.3331">11114 4742 2185,'0'0'96,"0"0"21,0 0-93,0 0-24,0 0 0,0 0 0,0 0 122,0 0 20,5 14 4,0 1 1,1-1-56,4 0-11,-4 5-3,4 0 0,-4 4-39,-1 1-8,6 0-2,-1 4 0,1-4-20,-6-1-8,6 1 0,-6 0 9,1-5-40,-1 0-8,0-1-1,6-3-1,-6-1-191,-5-5-37</inkml:trace>
          <inkml:trace contextRef="#ctx0" brushRef="#br0" timeOffset="97722.511">11582 4775 1670,'0'0'74,"0"0"15,0 0-71,0 0-18,0 0 0,0 0 0,0 0 242,0 19 45,5-5 9,1 5 1,-6 5-185,5 4-36,0 1-8,1 4-2,-1 0-38,0 5-8,6 0-2,0 4 0,-6-9-34,0 0-8,1 5 0,4-9-864,-4-1-172</inkml:trace>
        </inkml:traceGroup>
      </inkml:traceGroup>
    </inkml:traceGroup>
    <inkml:traceGroup>
      <inkml:annotationXML>
        <emma:emma xmlns:emma="http://www.w3.org/2003/04/emma" version="1.0">
          <emma:interpretation id="{E6A8B8D0-B036-4714-BFF9-66B6A6BA8C9A}" emma:medium="tactile" emma:mode="ink">
            <msink:context xmlns:msink="http://schemas.microsoft.com/ink/2010/main" type="paragraph" rotatedBoundingBox="7749,12449 12767,11852 12878,12789 7861,1338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14DFD07-372E-4F7F-9DF1-48C9C6DF1D43}" emma:medium="tactile" emma:mode="ink">
              <msink:context xmlns:msink="http://schemas.microsoft.com/ink/2010/main" type="line" rotatedBoundingBox="7749,12449 12767,11852 12878,12789 7861,13385"/>
            </emma:interpretation>
          </emma:emma>
        </inkml:annotationXML>
        <inkml:traceGroup>
          <inkml:annotationXML>
            <emma:emma xmlns:emma="http://www.w3.org/2003/04/emma" version="1.0">
              <emma:interpretation id="{066FD355-F9AF-45EE-A326-550CBE90F0A7}" emma:medium="tactile" emma:mode="ink">
                <msink:context xmlns:msink="http://schemas.microsoft.com/ink/2010/main" type="inkWord" rotatedBoundingBox="7773,12646 8118,12605 8150,12875 7805,12916"/>
              </emma:interpretation>
              <emma:one-of disjunction-type="recognition" id="oneOf27">
                <emma:interpretation id="interp135" emma:lang="en-AU" emma:confidence="0">
                  <emma:literal>=</emma:literal>
                </emma:interpretation>
                <emma:interpretation id="interp136" emma:lang="en-AU" emma:confidence="0">
                  <emma:literal>#</emma:literal>
                </emma:interpretation>
                <emma:interpretation id="interp137" emma:lang="en-AU" emma:confidence="0">
                  <emma:literal>z</emma:literal>
                </emma:interpretation>
                <emma:interpretation id="interp138" emma:lang="en-AU" emma:confidence="0">
                  <emma:literal>c</emma:literal>
                </emma:interpretation>
                <emma:interpretation id="interp139" emma:lang="en-AU" emma:confidence="0">
                  <emma:literal>¥</emma:literal>
                </emma:interpretation>
              </emma:one-of>
            </emma:emma>
          </inkml:annotationXML>
          <inkml:trace contextRef="#ctx0" brushRef="#br0" timeOffset="98241.4968">7068 6459 921,'-16'0'82,"6"0"-66,10 0-16,0 0 0,0 0 324,0 0 62,0 0 12,16 0 2,10-4-240,1 4-49,-27 0-10,16 0-1,11 0-54,-6-5-10,-5 5-3,0-5 0,-16 5-33,21-5 0,6 1 0,-6-1 0,-21 5-160,16-5-32,0 0-6</inkml:trace>
          <inkml:trace contextRef="#ctx0" brushRef="#br0" timeOffset="98371.7702">7090 6691 1440,'0'0'64,"0"0"12,-6 5-60,6-5-16,22 9 0,-1-4 0,-5-5 181,0 0 34,0 0 6,16-5 2,10 1-159,1-6-32,-11-4-7,5 0-704,16-5-141</inkml:trace>
        </inkml:traceGroup>
        <inkml:traceGroup>
          <inkml:annotationXML>
            <emma:emma xmlns:emma="http://www.w3.org/2003/04/emma" version="1.0">
              <emma:interpretation id="{76CB8FF2-147C-4009-9195-854E270010F4}" emma:medium="tactile" emma:mode="ink">
                <msink:context xmlns:msink="http://schemas.microsoft.com/ink/2010/main" type="inkWord" rotatedBoundingBox="8984,12302 12767,11852 12878,12789 9095,13239"/>
              </emma:interpretation>
              <emma:one-of disjunction-type="recognition" id="oneOf28">
                <emma:interpretation id="interp140" emma:lang="en-AU" emma:confidence="0">
                  <emma:literal>213427 t</emma:literal>
                </emma:interpretation>
                <emma:interpretation id="interp141" emma:lang="en-AU" emma:confidence="0">
                  <emma:literal>2134227 t</emma:literal>
                </emma:interpretation>
                <emma:interpretation id="interp142" emma:lang="en-AU" emma:confidence="0">
                  <emma:literal>21324227 t</emma:literal>
                </emma:interpretation>
                <emma:interpretation id="interp143" emma:lang="en-AU" emma:confidence="0">
                  <emma:literal>21374227 t</emma:literal>
                </emma:interpretation>
                <emma:interpretation id="interp144" emma:lang="en-AU" emma:confidence="0">
                  <emma:literal>21344227 t</emma:literal>
                </emma:interpretation>
              </emma:one-of>
            </emma:emma>
          </inkml:annotationXML>
          <inkml:trace contextRef="#ctx0" brushRef="#br0" timeOffset="99070.1954">8341 6365 1926,'0'0'85,"0"0"18,0 0-83,10-10-20,-10 10 0,11-9 0,-1 4 96,6-4 14,-5 4 3,5 0 1,-5 5-10,5 0-1,-6 5-1,6-5 0,0 0-38,-5 5-8,-11-5-2,11 9 0,5 0-28,-11 1-6,0-1 0,0 6-1,-5-1-19,0 5 0,-5 0 0,-5 4 0,-1 1-28,0 0-7,-5-1-1,0-4 0,0-5-23,0 5-5,0-5 0,0 1-1,0 4 11,0-10 2,6 1 1,-1-6 0,1 10 31,-1-9 7,11-5 1,0 0 0,-11-5 24,11 5 4,0 0 2,0 0 0,0 0 12,0 0 2,0 0 1,0 0 0,0 0 5,16 5 1,0-5 0,0 0 0,5 0-1,1-5 0,-1 1 0,11-1 0,-11 0-18,11 1-4,5-1-1,1 0 0,-6 5-15,-6-5 0,6 1 0,-5-6 0,5 1-33,-16 4-13,0-5-2,5 1-1,0-5-191,6 4-39</inkml:trace>
          <inkml:trace contextRef="#ctx0" brushRef="#br0" timeOffset="99173.1218">8995 6128 2307,'-5'-5'51,"0"1"10,-6 4 3,6 0 0,-1-5-51,1 5-13,0 5 0,5-1 0,-6 1 113,6 9 20,-5-4 4,0 9 1,5 0-63,0 9-13,-6 0-2,1 6-1,5-1-38,5 4-7,-5 1-2,6 5 0,-1-1 17,0 1 3,6-5 1,5 4 0,-5-4-33,5 0 0,5-5-10,0-4 10,0-6-79,1-4-8,10 0-1,-6-14-1225</inkml:trace>
          <inkml:trace contextRef="#ctx0" brushRef="#br0" timeOffset="99849.4114">9373 6322 1267,'0'0'56,"0"0"12,0-9-55,6-1-13,-1-4 0,0 5 0,0-6 208,6 6 38,0-1 8,5-4 2,0 10-112,0-6-21,0 1-5,0-1-1,5 5-44,-5 1-9,0-1-1,0 5-1,-6 5-31,6-5-7,-5 4 0,-11-4-1,0 0-11,0 0-3,0 10 0,5-1 0,-5 1-9,-5 4 0,0 0 0,-6 0 0,0 5-41,1 0-11,-1-5-1,-5 1-1,11-1-10,-6 0-1,6-5-1,0 1 0,5-10 31,-6 14 7,6-14 0,-5 10 1,5-10-3,0 0-1,5 9 0,6 0 0,-6 1 31,6-5 0,0 4 13,-1-4-4,1 0-1,-1-1 0,6 1 0,0-5 0,-5 5 28,0-5 4,-1 0 2,1 4 0,5-4-11,-16 0-3,0 0 0,0 0 0,0 0 3,0 0 0,0 0 0,0 0 0,0 0-7,-5 10 0,-1-1-1,-4 1 0,-1-5-23,0-1 0,1 1-10,-6 0 10,-6 0-52,6-5-4,6 0-1,-1 4 0,1-4-164,-1 0-33</inkml:trace>
          <inkml:trace contextRef="#ctx0" brushRef="#br0" timeOffset="100260.4935">9804 6388 1382,'0'0'123,"0"0"-99,0 0-24,16 10 0,-5-1 147,5 1 24,-5-1 5,-1 10 0,1-5-64,-6 5-12,6 5-4,-1 0 0,-4-1-48,4 6-9,-4-1-3,-1 5 0,0-5-22,-5 6-5,0-6-1,6 0 0,-1 1-8,-5-6-11,0-4 3,0 0 0,0-9-24,0-10-5,0 0-1,0 0 0,0 0-34,0 0-8,-11-15 0,6 1-1,0-9 4,-1-1 1,1 0 0,0-4 0,-1 0 31,1-1 6,0 1 2,5 4 0,-6-4 37,6-1 16,-5 1 0,10 9-1,-5-9 53,6 9 12,-6-5 1,5 5 1,6 5-4,-6 0-1,0 0 0,6-1 0,0 6-7,-1-1-2,6 6 0,0-1 0,-5 0-12,0 1-2,5 4-1,-6 4 0,-10-4-1,11 5-1,-1 4 0,1 1 0,-6-5-16,1 4-3,-6-9-1,0 14 0,0 1-8,-6-1-2,1-5 0,-6 5 0,1-4-21,-1 4 8,-5-5-8,0-4 0,0 5-21,0-6-9,0-4-2,6 0 0,-12 0-102,12 0-21,-6-4-4,5-6-629,6 1-125</inkml:trace>
          <inkml:trace contextRef="#ctx0" brushRef="#br0" timeOffset="100423.8777">10166 6313 1558,'22'9'69,"-17"-4"15,11-5-68,0 0-16,-6-5 0,12 5 0,-1-5 143,0-4 25,1 4 4,4 0 2,1-4-58,-6 4-12,-5 1-3,0-6 0,0 5-44,0-4-9,0-1-1,0 1-1,-11 4-84,6-4-17,-11 9-3,5-10-1090</inkml:trace>
          <inkml:trace contextRef="#ctx0" brushRef="#br0" timeOffset="100681.0078">10432 6043 1382,'0'0'123,"0"0"-99,0 5-24,-5 4 0,5 5 205,-5-4 36,5 9 7,0 0 2,0 0-110,5 9-23,0-4-4,6 4-1,-11 0-63,5-4-13,1 9-2,-6-9-1,-11 4-33,11-4 0,0-5 0,0 0 0,5-5-125,-5-14-19,0 0-4</inkml:trace>
          <inkml:trace contextRef="#ctx0" brushRef="#br0" timeOffset="100939.8141">10693 6142 2016,'0'0'89,"0"0"19,0 0-87,0 0-21,0 0 0,16 0 0,-16 0 126,16-4 21,0 4 4,0 0 1,0 0-48,-16 0-8,16 4-3,-16-4 0,0 0-46,11 10-10,-1-1-1,-4 5-1,-6 1-21,0-1-4,-11 5-1,6-5 0,-1 5-38,-4 0-8,-6 0-2,5-5 0,0 5-30,-5-5-7,6-5 0,-1 6-1,1-6-7,4 1-2,1-6 0,5-4 0,0 0 51,0 0 11,0 0 1,0 0 1,0 0 22,0 0 15,0 0-3,0 0 0,0 0 42,5 10 8,6-5 2,0-1 0,4-4-17,1 5-3,0-5-1,0 0 0,0 0-19,6-5-4,-12 5-1,12-4 0,-6-1-19,0 0 0,-6-4 0,6-1 0,-5 1-187,-1-1-37</inkml:trace>
          <inkml:trace contextRef="#ctx0" brushRef="#br0" timeOffset="101187.3058">11023 5906 1969,'0'0'87,"0"0"18,0 0-84,11 5-21,-6 4 0,11 0 0,-5 1 135,-1-1 22,6 6 5,0-1 1,-5 0-47,5 5-8,0 0-3,0 0 0,0 0-33,-5 4-8,5-4 0,-6 10-1,1-6-21,-1 1-4,-4 4-1,-1 5 0,-5-4-13,5-1-4,-10 1 0,5-1 0,-5 0-9,-1 1-3,-4-1 0,-1-4 0,-5-1-22,0 1-5,0-5-1,6-5 0,-6 0-171,5-9-34,0-5-7</inkml:trace>
          <inkml:trace contextRef="#ctx0" brushRef="#br0" timeOffset="101406.8612">11465 6119 2466,'0'0'109,"0"0"23,11-5-106,-1-4-26,1 9 0,5-5 0,0 0 114,5 0 18,-5 1 3,0-1 1,5 0-60,-5 0-12,0 5-3,6-4 0,-6-6-31,0 5-6,0 1-2,-6-6 0,6 6-22,-5-6 0,5 5 0,-11-4 8,6 4-36,-6 0-6,0-4-2,6 4 0,-6-4-198,-5-1-40</inkml:trace>
          <inkml:trace contextRef="#ctx0" brushRef="#br0" timeOffset="101632.196">11630 5707 1785,'0'0'159,"0"0"-127,0 0-32,0 0 0,0 0 167,0 0 27,0 0 6,0 0 0,0 14-78,0 1-16,5-1-3,1 5-1,-1 4-41,0 1-8,-5 0-1,6 4-1,-1 5-27,0 0-4,1 0-2,-6 5 0,5-5-18,-5 0 0,0 1 0,5-6 0,-5 0-16,0-4-9,6-5-3,-1 0 0,-5-5-214,5-5-43</inkml:trace>
          <inkml:trace contextRef="#ctx0" brushRef="#br0" timeOffset="101850.5897">11992 5792 518,'0'0'23,"0"0"5,0 0-28,0 0 0,11-9 0,-11 9 0,10 5 484,-4-1 91,4 1 18,1 9 4,0 0-401,-6 10-81,0 0-16,-5 9-3,-10 0-46,10 5-9,0-5-1,0 9-1,5 6-22,0-6-4,1 1-1,-1 4 0,0-9-36,0 0-7,-5-5-1,0 0-896,6 0-178</inkml:trace>
        </inkml:traceGroup>
      </inkml:traceGroup>
    </inkml:traceGroup>
    <inkml:traceGroup>
      <inkml:annotationXML>
        <emma:emma xmlns:emma="http://www.w3.org/2003/04/emma" version="1.0">
          <emma:interpretation id="{1F0DF158-107A-43BA-98E0-B61C921E249C}" emma:medium="tactile" emma:mode="ink">
            <msink:context xmlns:msink="http://schemas.microsoft.com/ink/2010/main" type="paragraph" rotatedBoundingBox="8133,13495 23086,12485 23152,13470 8200,1448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66988DE-AF3E-41A2-B83D-FDBC0D608896}" emma:medium="tactile" emma:mode="ink">
              <msink:context xmlns:msink="http://schemas.microsoft.com/ink/2010/main" type="line" rotatedBoundingBox="8133,13495 23086,12485 23152,13470 8200,14481"/>
            </emma:interpretation>
          </emma:emma>
        </inkml:annotationXML>
        <inkml:traceGroup>
          <inkml:annotationXML>
            <emma:emma xmlns:emma="http://www.w3.org/2003/04/emma" version="1.0">
              <emma:interpretation id="{1211EC1B-1375-47C3-B13C-BFE39F01850C}" emma:medium="tactile" emma:mode="ink">
                <msink:context xmlns:msink="http://schemas.microsoft.com/ink/2010/main" type="inkWord" rotatedBoundingBox="8150,13739 10306,13593 10342,14126 8186,14271"/>
              </emma:interpretation>
              <emma:one-of disjunction-type="recognition" id="oneOf29">
                <emma:interpretation id="interp145" emma:lang="en-AU" emma:confidence="0">
                  <emma:literal>--216</emma:literal>
                </emma:interpretation>
                <emma:interpretation id="interp146" emma:lang="en-AU" emma:confidence="0">
                  <emma:literal>--210</emma:literal>
                </emma:interpretation>
                <emma:interpretation id="interp147" emma:lang="en-AU" emma:confidence="0">
                  <emma:literal>=2K</emma:literal>
                </emma:interpretation>
                <emma:interpretation id="interp148" emma:lang="en-AU" emma:confidence="0">
                  <emma:literal>=2k</emma:literal>
                </emma:interpretation>
                <emma:interpretation id="interp149" emma:lang="en-AU" emma:confidence="0">
                  <emma:literal>2-216</emma:literal>
                </emma:interpretation>
              </emma:one-of>
            </emma:emma>
          </inkml:annotationXML>
          <inkml:trace contextRef="#ctx0" brushRef="#br0" timeOffset="102884.6225">8277 7552 1962,'0'0'43,"0"0"9,0 0 1,10 9 3,6-9-45,-5 5-11,5-5 0,0 0 0,0 0 124,5 0 22,-5 0 5,5 0 1,1 5-55,-6 0-10,5 4-3,-5-4 0,0 4-27,0 1-5,-6 4-2,1-5 0,0 6-25,-11-1-5,5-5 0,-10 10-1,5-5-11,-11 10-8,0-5 12,1 0-12,-6 0-18,0 4-10,0-8-3,0 4 0,0-5-19,0 0-4,0-5-1,5 1 0,-5-1 11,6-4 3,-1 4 0,6-9 0,-6 5 19,11-5 4,0 0 1,0 0 0,0 0 17,0 0 0,0 0 0,0 0 0,6-14 20,-6 14 2,5-5 0,-5 5 0,16-4 11,0-1 3,0 5 0,5-5 0,-5 5-9,5 0-2,1 0 0,4 5 0,1 4-12,-1-4-2,1 4-1,0-9 0,-1 5-10,1-5 0,-6-5 0,6 5-11,-1 0-96,-4-4-19,-6-1-4,5-4-1024</inkml:trace>
          <inkml:trace contextRef="#ctx0" brushRef="#br0" timeOffset="103109.5536">9006 7438 2052,'0'0'91,"0"0"18,0 0-87,0 0-22,0 0 0,0 10 0,0-10 124,5 9 21,6 10 4,0 0 1,-1 0-41,6 0-8,-5 9-1,-1-4-1,6 0-63,0-1-12,-5 6-2,5-1-1,0 1-11,-5-6-2,-1 1-8,6-5 12,-5 0-24,-1-5-4,-4 0-2,4 0 0,-4-4-139,4-6-28,1 6-6,0-10-943</inkml:trace>
          <inkml:trace contextRef="#ctx0" brushRef="#br0" timeOffset="103334.4654">9533 7576 1324,'0'0'59,"0"0"12,0 0-57,0 0-14,-11-5 0,1-5 0,-1 6 269,0-1 51,1 5 11,-6 0 1,0 0-201,0 5-41,0 9-8,0-5-2,0 6-48,0-1-9,0 5-3,0 0 0,5 4-12,1 1-8,4-5 8,1 9-8,0-4 14,5-5-2,-6 4 0,12 1 0,-6-5 7,5 5 1,0-10 0,6 5 0,5-5-4,-5 0-1,5-9 0,5 0 0,-5-5-15,5 0 0,6-5 0,5-5 0,-6-4-90,6 0-14,0 0-4,5 0 0</inkml:trace>
          <inkml:trace contextRef="#ctx0" brushRef="#br0" timeOffset="102461.8389">7425 7647 2300,'0'0'51,"0"0"10,0 0 3,0 0 0,11-10-52,-1 5-12,1 1 0,5 4 0,-5-5 68,5 0 12,0 5 1,-1 0 1,1 0-29,0 0-5,0 0-2,0 0 0,0 0-37,0 0-9,-5 5 0,0-5 0,5-5-136,0 5-28,-6-5-7,-5 1-884</inkml:trace>
          <inkml:trace contextRef="#ctx0" brushRef="#br0" timeOffset="102571.3894">7510 7845 1497,'0'0'133,"0"0"-106,0 0-27,6 5 0,4-5 108,1 0 16,-1 0 3,6 0 1,-5-5-52,10 1-9,1 8-3,-1-4 0,0 0-48,1-4-16,4-6 8,-5 1-8,6-1-152,-6 5-35,27-13-6,-5 3-2</inkml:trace>
        </inkml:traceGroup>
        <inkml:traceGroup>
          <inkml:annotationXML>
            <emma:emma xmlns:emma="http://www.w3.org/2003/04/emma" version="1.0">
              <emma:interpretation id="{7A732547-DE37-43E1-B1BA-A153FA010CB8}" emma:medium="tactile" emma:mode="ink">
                <msink:context xmlns:msink="http://schemas.microsoft.com/ink/2010/main" type="inkWord" rotatedBoundingBox="11238,13578 12048,13524 12087,14107 11278,14162"/>
              </emma:interpretation>
              <emma:one-of disjunction-type="recognition" id="oneOf30">
                <emma:interpretation id="interp150" emma:lang="en-AU" emma:confidence="0">
                  <emma:literal>Y</emma:literal>
                </emma:interpretation>
                <emma:interpretation id="interp151" emma:lang="en-AU" emma:confidence="0">
                  <emma:literal>y</emma:literal>
                </emma:interpretation>
                <emma:interpretation id="interp152" emma:lang="en-AU" emma:confidence="0">
                  <emma:literal>1</emma:literal>
                </emma:interpretation>
                <emma:interpretation id="interp153" emma:lang="en-AU" emma:confidence="0">
                  <emma:literal>"</emma:literal>
                </emma:interpretation>
                <emma:interpretation id="interp154" emma:lang="en-AU" emma:confidence="0">
                  <emma:literal>W</emma:literal>
                </emma:interpretation>
              </emma:one-of>
            </emma:emma>
          </inkml:annotationXML>
          <inkml:trace contextRef="#ctx0" brushRef="#br0" timeOffset="103716.4153">10523 7623 1670,'0'0'148,"0"0"-118,0 0-30,0 0 0,16 9 120,0-4 19,5 5 3,0-6 1,1-4-8,4 0-2,-4 0 0,4 0 0,-10 5-55,5-5-11,1 5-3,-1-5 0,0 0-42,-5 0-9,0-5-1,0 0-1,-16 5-43,11-4-9,0-6-2,-1 1-801,-4-10-160</inkml:trace>
          <inkml:trace contextRef="#ctx0" brushRef="#br0" timeOffset="103914.2089">10704 7391 691,'0'0'61,"0"0"-49,0 0-12,0 0 0,0 0 303,5 14 57,1-4 12,-6 9 3,5-5-195,0 10-38,0-1-8,1 6-2,-6-1-60,10 5-12,-4 5-2,-1 5-1,0-6-37,1-4-7,-1 5-1,0 0-1,1-5-27,-1-9-6,6 0-1,-6-1 0,6-9-163,-6-4-33,6-1-6</inkml:trace>
          <inkml:trace contextRef="#ctx0" brushRef="#br0" timeOffset="104160.4926">11279 7334 864,'-6'0'76,"1"0"-60,-6 0-16,6 5 0,0 0 346,-1 4 66,6-9 14,11 15 2,-6 3-248,1 6-49,-6 4-11,10 6-1,-4-6-58,-1 10-11,0 0-2,1 4-1,-1-9-65,0 5-13,1-5-2,4-4-1,1-1-178,5-4-35</inkml:trace>
        </inkml:traceGroup>
        <inkml:traceGroup>
          <inkml:annotationXML>
            <emma:emma xmlns:emma="http://www.w3.org/2003/04/emma" version="1.0">
              <emma:interpretation id="{9A9B4F6F-0D63-4C99-889C-FDBE89ED0DCF}" emma:medium="tactile" emma:mode="ink">
                <msink:context xmlns:msink="http://schemas.microsoft.com/ink/2010/main" type="inkWord" rotatedBoundingBox="13540,14119 13570,13817 13592,13819 13562,14121"/>
              </emma:interpretation>
              <emma:one-of disjunction-type="recognition" id="oneOf31">
                <emma:interpretation id="interp155" emma:lang="en-AU" emma:confidence="0">
                  <emma:literal>'</emma:literal>
                </emma:interpretation>
                <emma:interpretation id="interp156" emma:lang="en-AU" emma:confidence="0">
                  <emma:literal>l</emma:literal>
                </emma:interpretation>
                <emma:interpretation id="interp157" emma:lang="en-AU" emma:confidence="0">
                  <emma:literal>1</emma:literal>
                </emma:interpretation>
                <emma:interpretation id="interp158" emma:lang="en-AU" emma:confidence="0">
                  <emma:literal>|</emma:literal>
                </emma:interpretation>
                <emma:interpretation id="interp159" emma:lang="en-AU" emma:confidence="0">
                  <emma:literal>\</emma:literal>
                </emma:interpretation>
              </emma:one-of>
            </emma:emma>
          </inkml:annotationXML>
          <inkml:trace contextRef="#ctx0" brushRef="#br0" timeOffset="104613.469">12838 7623 2098,'0'24'93,"0"-24"19,0 0-89,0 0-23,0 0 0,6 9 0,-6-9 127,5 14 21,-5 0 4,0 5 0,0 0-70,0 0-14,-5 10-4,-1-6 0,6-4-51,0 0-13,-5 5 0,0-1 0,-6-4-48,11-5-13,-5 1-3,5-15-751,0 0-150</inkml:trace>
        </inkml:traceGroup>
        <inkml:traceGroup>
          <inkml:annotationXML>
            <emma:emma xmlns:emma="http://www.w3.org/2003/04/emma" version="1.0">
              <emma:interpretation id="{9865F424-5155-4C63-9BD8-DECBA6931C08}" emma:medium="tactile" emma:mode="ink">
                <msink:context xmlns:msink="http://schemas.microsoft.com/ink/2010/main" type="inkWord" rotatedBoundingBox="13990,13461 15840,13168 15907,13588 14057,13881"/>
              </emma:interpretation>
              <emma:one-of disjunction-type="recognition" id="oneOf32">
                <emma:interpretation id="interp160" emma:lang="en-AU" emma:confidence="0">
                  <emma:literal>where</emma:literal>
                </emma:interpretation>
                <emma:interpretation id="interp161" emma:lang="en-AU" emma:confidence="0">
                  <emma:literal>Where</emma:literal>
                </emma:interpretation>
                <emma:interpretation id="interp162" emma:lang="en-AU" emma:confidence="0">
                  <emma:literal>were</emma:literal>
                </emma:interpretation>
                <emma:interpretation id="interp163" emma:lang="en-AU" emma:confidence="0">
                  <emma:literal>whee</emma:literal>
                </emma:interpretation>
                <emma:interpretation id="interp164" emma:lang="en-AU" emma:confidence="0">
                  <emma:literal>when</emma:literal>
                </emma:interpretation>
              </emma:one-of>
            </emma:emma>
          </inkml:annotationXML>
          <inkml:trace contextRef="#ctx0" brushRef="#br0" timeOffset="105021.5843">13301 7377 1382,'0'0'123,"0"0"-99,0 0-24,0 0 0,0 9 209,0 6 37,0-1 7,0 5 2,6-5-111,-6 5-23,0 0-4,0 0-1,0 4-78,5-4-16,-5 0-3,0 0-1,0 0-8,5-5-2,-5-14 0,0 0 0,0 0-8,0 0 0,0 0-12,0 0 12,6-5-13,4-4 5,-4-10 8,4 5-13,1-5 4,-6 0 1,1 0 0,-1 0 0,0 5 8,1 0-13,-6 4 5,5 1 8,-5 9-11,0 0 11,0 0-8,0 0 8,11-10-11,-11 10 11,5 5-13,-5-5 5,5 5 8,6 4-8,-1 6 8,1-6-8,0 5 8,-6-4 0,6 4 0,5-5-8,0 6 20,0-6 4,-6 5 0,1 0 1,0-9-17,5 9-12,-6-4 1,1-6 1,-11-4 10,5 0 0,11-4 0,-5 4 0,-6-5 8,0-4 3,11-6 1,-5-4 0,0 1-36,-1-1-6,-4-5-2,-1 0 0,0 1-36,-5-1-8,-5 0-2,10 1-1001</inkml:trace>
          <inkml:trace contextRef="#ctx0" brushRef="#br0" timeOffset="106008.8801">13812 7180 2300,'0'0'51,"0"0"10,0 0 3,0 0 0,11 5-52,0 4-12,-1 6 0,-4 3 0,-1-3 105,0 4 19,6-5 3,0 9 1,-6-4-61,0 0-12,1 0-3,-1 0 0,0 0-36,1 0-8,-1 5-8,-5-5 11,0-5-11,5 0 0,-5 0 0,0-14 0,0 10 0,0-1 0,0-9 8,0 0-8,0 0 0,0 0-11,0 0 3,0 0 0,5-9-21,1-6-4,4-4-1,-4 5 0,4-9 34,-4 4 0,-1 0 0,6 0 0,-6-5 0,6 10 0,-6 0-8,0 0 8,1-1 0,-6 15 0,10-9 0,-10 9 0,0 0 0,0 0 0,0 0 8,0 0-8,0 0 30,0 0 0,11 9 0,0 1 0,-1 4-30,1-4-16,0 4 1,-6 5 1,5-5 14,1 0 0,0 0 0,-1-4 0,1-1 0,5 1 0,-5-1 0,5-4 0,0 0 0,0-5 13,0 0-1,0 0 0,-6 0-12,1 0 0,5-5 8,0-5-8,-11 6 0,11-6-15,-5-4 3,-1 4 1,6-4 19,-10 5 4,4-5 1,-4-1 0,-1 1 4,0 0 1,-5 5 0,0-1 0,0-4-18,-10 9 10,4-4-10,-4 4 8,-1-4-8,11 9 8,-11 0-8,-5 0 8,6 4-8,-6 6-16,10-1 4,-4 5 1,-1 1 1,6 4 0,0-1 0,5 1 0,0 0 10,5 5-10,0-5 10,0 0-10,6-5 10,5 0 0,0 0 0,0-4-8,0-5 8,5-1 9,-5 1-1,6-5-8,-6-5 0,-1-4 0,1-1 0,0 1 0,0-10 0,0 5 0,0 0 0,6-1-12,-12 1-120,6 0-24,6 0-5,-7 0-1,1 4-76,0-4-15,-5 5-3,0-1-1,-1 1 94,1 4 19,-11 5 4,0 0 1,11-5 84,-11 5 17,0 0 3,0 0 1,0 0 158,0 0 32,0 0 7,0 0 1,10 5-5,-10-5-1,11 5 0,-6 9 0,-5-14-42,6 14-8,-1 0-1,0 0-1,-5 1-38,0-1-7,-5-5-1,0 5-1,5-4-15,-6-1-2,6 1-1,0-10 0,0 0-17,0 0-3,0 0-1,0 0 0,0 0-6,0 0-2,0-10 0,6-4 0,-6 0 16,5-5 4,0 0 0,1 0 0,-1 5-22,6 0-10,-6-5 10,5 9-10,-4-4 17,4 5-2,1-1-1,0 6 0,-1-6-2,1 5-1,0 1 0,-1-1 0,6 5-11,-5 0 0,5-5 0,0 5 8,0 0-8,0 0 0,0 0 0,-6 0 0,6 0 10,-5 0 3,10-5 1,-5 5 0,0-9-14,-5 4 0,5-4 0,-5-1 0,-1 6 0,1-6 0,-6 1 0,0-1 0,1 1 8,-6-5-8,0 4 0,0-4 9,-6 4-9,1 1 0,0-1 0,5 10 0,-16 0-20,5 0 3,-5 5 1,11 5 0,-11-1-6,5 10-1,1 0 0,-1 0 0,6 5 7,-6-1 2,11 6 0,-5-6 0,10 1 14,-5 0-11,11-5 11,-6-1-10,6 1 2,5-9 0,-6-1 0,12-4 0,-1-5-41,5-5-8,1-4-2,0-10-1161</inkml:trace>
        </inkml:traceGroup>
        <inkml:traceGroup>
          <inkml:annotationXML>
            <emma:emma xmlns:emma="http://www.w3.org/2003/04/emma" version="1.0">
              <emma:interpretation id="{1A6F03B3-E71A-4A99-BFF7-D8C5987F164C}" emma:medium="tactile" emma:mode="ink">
                <msink:context xmlns:msink="http://schemas.microsoft.com/ink/2010/main" type="inkWord" rotatedBoundingBox="16715,12902 19922,12847 19937,13721 16730,13776"/>
              </emma:interpretation>
              <emma:one-of disjunction-type="recognition" id="oneOf33">
                <emma:interpretation id="interp165" emma:lang="en-AU" emma:confidence="0">
                  <emma:literal>lo-upthread</emma:literal>
                </emma:interpretation>
                <emma:interpretation id="interp166" emma:lang="en-AU" emma:confidence="0">
                  <emma:literal>lot 342 pt</emma:literal>
                </emma:interpretation>
                <emma:interpretation id="interp167" emma:lang="en-AU" emma:confidence="0">
                  <emma:literal>lot 3422 pt</emma:literal>
                </emma:interpretation>
                <emma:interpretation id="interp168" emma:lang="en-AU" emma:confidence="0">
                  <emma:literal>lot 3427 pt</emma:literal>
                </emma:interpretation>
                <emma:interpretation id="interp169" emma:lang="en-AU" emma:confidence="0">
                  <emma:literal>lot 3424 pt</emma:literal>
                </emma:interpretation>
              </emma:one-of>
            </emma:emma>
          </inkml:annotationXML>
          <inkml:trace contextRef="#ctx0" brushRef="#br0" timeOffset="108026.8987">17586 6702 1119,'0'0'49,"0"0"11,0 0-48,0 0-12,0 0 0,11 0 0,-11 0 168,5-4 30,6-1 6,0 5 2,-1 0-40,1 0-8,-1 0-2,6-5 0,0 5-48,0-5-11,-5 1-1,-11 4-1,0 0-29,11 0-6,5 0 0,0 0-1,-16 0-31,0 0-7,0 0-1,0 0 0,0 0-11,5 14-9,0-5 12,-5 5-12,0 1 0,-10 4-12,-1-5 0,-5 5 0,5 4-42,-5 1-8,0-10-2,0 5 0,0 0-9,6-5-3,-1-4 0,6 4 0,0 0 23,5-14 4,0 0 1,0 10 0,0-10 32,0 0 6,0 0 2,5 14 0,0-5 19,0 1 4,6-6 1,0 6 0,-1-1 6,6-4 2,0 5 0,0-1 0,-5-4 0,-11-5 1,5 9 0,-5-9 0,11 14 13,0-4 2,-1 4 1,-10-14 0,0 0-13,0 9-4,-5 6 0,5-1 0,0-14 0,-5 9 0,-1 6 0,-4-6 0,-1-9-16,0 5-8,1-1 0,-6 1 8,0 0-8,5-5-14,-5 0 3,0 0 1,6 0-25,-1-5-5,0 0 0,11 5-1,-5-4-160,5 4-32</inkml:trace>
          <inkml:trace contextRef="#ctx0" brushRef="#br0" timeOffset="108403.5712">17826 7005 691,'5'19'61,"-5"-19"-49,11 9-12,-6 1 0,6-1 207,-1 6 38,-4-1 8,4 5 2,1 0-97,-6 4-19,1 6-4,4-6-1,-4 6-53,4 4-10,-4 0-3,-1 5 0,-5-5-43,5 0-9,-5 0-1,6-9-1,-1-1-14,-5-4 0,0 0 8,0-4-8,5-1 0,-5-5-16,0-9 3,0 0 1,0 0-19,-5-14-3,5 0-1,-5-10 0,-1 5-5,1-9-2,5-1 0,0-4 0,0 5 26,-5 4 6,5-4 1,-6-1 0,6-4 9,0 5 9,0 0-1,0 4-8,6 0 48,-6-4 4,5 4 0,0 5 0,6 5-4,-6 0-1,6 4 0,-11 10 0,10-9 5,-10 9 2,16-5 0,0 1 0,-16 4 0,16 0 0,0 4 0,-5 1 0,0 0-7,-6 4-2,6 5 0,-6-4 0,0-1-21,1 5-5,-6 1-1,0-1 0,0 0-2,0 0-1,-6-4 0,1-1 0,0 1-15,-6-1-10,0 1 2,1-1 0,-6-4-8,5 0 0,-5-5-1,0 0 0,0-5-40,5 0-8,1 0-2,-1-9 0,1 5-185,4-6-36</inkml:trace>
          <inkml:trace contextRef="#ctx0" brushRef="#br0" timeOffset="108576.4469">18182 7038 748,'0'0'67,"11"10"-54,0-6-13,5 1 0,0-5 223,0 0 41,5 5 9,0-10 2,6 5-87,-6 0-18,0 0-3,6 0-1,0-5-48,-1 5-10,1 0-1,-6-4-1,6 4-61,-6-5-12,0 0-2,-5 5-1,0-9-22,0 4-8,-5-4 0,0-1 0,4 5-47,-9-4-15,-6 9-3,0-10-735,5-4-146</inkml:trace>
          <inkml:trace contextRef="#ctx0" brushRef="#br0" timeOffset="108757.7003">18512 6759 1634,'0'0'72,"0"0"16,0 0-71,0 0-17,0 0 0,-5 14 0,0-4 143,5 4 25,-6 0 4,1 5 2,5 5-55,0-1-11,0 1-3,0 4 0,0 1-43,0 4-9,0-5-1,-5 5-1,10-4-31,-5-1-7,0-4-1,0-1 0,5-4-32,-5-4-6,6-1-2,-1-5-804,6 1-160</inkml:trace>
          <inkml:trace contextRef="#ctx0" brushRef="#br0" timeOffset="109100.3595">18848 6669 1756,'0'0'78,"0"0"16,10 10-75,1-10-19,5 4 0,-5 1 0,-1 0 139,6 0 24,0 4 5,0-4 0,5 4-40,-5 1-9,0 4-2,-5 0 0,0 0-41,-1 0-8,1 5-1,-6 0-1,-5 0-33,6 0-6,-12 0-2,-4 0 0,-1 5-17,-5-1-8,5 1 8,-5 0-8,-5-5-16,5-1-8,0 1-1,0 0-1,6-9 1,4-1 0,1 1 0,-6-6 0,11-4-15,0 0-2,0 0-1,0 0 0,0 0 35,0 0 8,0 0 0,0 0 0,0 0 33,0 0 9,11 10 2,-11-10 0,16 9-17,-5-4-3,5 5-1,0-1 0,-1 0 5,1-4 0,6 5 1,-1-1 0,6-4-19,-6 0-10,0-5 10,1-5-10,4 0-76,-5-4-20,6-6-5</inkml:trace>
          <inkml:trace contextRef="#ctx0" brushRef="#br0" timeOffset="106401.3552">16016 6721 633,'0'0'28,"0"0"6,-11 0-34,11 0 0,-10 0 0,10 0 0,-11 5 461,11-5 86,0 14 17,0 0 3,5 5-381,-5 5-76,0 0-15,11 9-3,0 0-50,-1 0-10,-4 5-1,4 0-1,1-1-30,0 6 8,-1-5-8,-4 0 0,4-5-25,-4-5-8,4-4-2,1 0 0,-6-1-151,0-9-30,1-4-7,4-10-529,1 0-105</inkml:trace>
          <inkml:trace contextRef="#ctx0" brushRef="#br0" timeOffset="106565.3318">16357 7005 1875,'0'0'41,"0"0"9,-11 0 2,0 0 0,1 0-41,-1-5-11,-5 5 0,0 0 0,-5 5 103,0 0 18,-11 4 4,10 5 1,1 1-41,0-1-8,-1 0-1,12 0-1,-1-4-9,1 9-2,-1-5 0,11 5 0,0-5-21,0 5-5,5-5-1,6 5 0,0-5-16,-1 0-3,11-4-1,1-1 0,-1-9-17,0 5 10,6-10-10,5 5 8,-6-9-8,1 4 0,5-9 0,-5 4 0,5-4-76,-6-5-8,1 5-2,-6-5-1174</inkml:trace>
          <inkml:trace contextRef="#ctx0" brushRef="#br0" timeOffset="106790.151">16719 6962 806,'0'0'36,"0"0"7,0 0-35,0 0-8,10-4 0,1-6 0,0 1 382,-1 4 74,1-4 16,0 4 2,4-5-313,7 6-62,-6-1-13,5-4-2,-5-6-36,0 6-8,5-1 0,-5 6-1,0-6-25,-5 10-5,-1-5-1,-10 5 0,0 0-42,0 0-9,0 0-1,0 0-813,0 0-163</inkml:trace>
          <inkml:trace contextRef="#ctx0" brushRef="#br0" timeOffset="106948.2901">16751 7156 1670,'0'0'148,"0"0"-118,0 0-30,0 0 0,16-9 208,0 4 35,-1-4 7,7-1 2,-1-4-157,0 5-31,1-6-7,4 6-1,-4-5-161,-1 0-33</inkml:trace>
          <inkml:trace contextRef="#ctx0" brushRef="#br0" timeOffset="109592.8414">20029 7071 1612,'0'0'72,"0"0"14,0 0-69,0 0-17,11 10 0,-6 9 0,1-5 138,-6 5 24,5 0 5,-5 0 1,0 4-68,-5 1-14,-1 4-2,1 1-1,-6-6-70,6 1-13,0 0 0,-1-1 0,1-8-114,0-1-16,5-14-3</inkml:trace>
          <inkml:trace contextRef="#ctx0" brushRef="#br0" timeOffset="110095.7243">20567 6915 2260,'0'0'50,"0"0"10,0 0 3,0 0 0,0 19-51,0-5-12,0 10 0,0-5 0,-5 5 84,5-1 13,-6 6 3,6 4 1,-5 0-46,0 0-10,5 0-1,-6 0-1,1-4-29,5-1-6,-5-4 0,5-1-8,-6-4 0,6-5 0,0-14 0,0 0 0,0 0-23,0 0 2,0 0 0,0-14 0,0-5-3,0 0-1,0 0 0,6-9 0,-6 0 5,5-5 0,0-5 1,1 0 0,-1-5 19,0 5-12,11-4 12,-5-1-10,0 1 10,-1 4-8,6 5 8,0 0-8,0 4 8,0 10 0,0 0 0,0 10 0,5-1 0,-5 1 9,0 9-1,-5 5-8,5 4 32,-5 1-1,-1-1 0,1 0 0,-11 6 10,5-1 3,1 0 0,-12 5 0,6-5-8,-5 5-2,-6 0 0,1 0 0,-6 0-16,5 0-3,-5 0-1,0-5 0,0-5-14,5-4-15,-10 0 3,10 0 1,-4-5-31,4-5-6,0 5-2,1-5 0,-1-4-115,6-1-23,-1 1-5,6-5-845</inkml:trace>
          <inkml:trace contextRef="#ctx0" brushRef="#br0" timeOffset="110274.8563">21355 6683 2548,'0'0'56,"0"0"12,0 0 3,0 0 0,0 0-57,0 0-14,0 0 0,0 0 0,0 0 98,-11 5 17,-5 0 3,-5 4 1,0 5-77,-1 1-15,-4 4-3,4 4-1,-10 1 5,11 4 2,-5-4 0,4 4 0,1-4-30,5 9 8,11-5-8,-1 1 0,1-1 0,10-4 0,1 0 0,-1-1 0,6-4 0,5 0 0,-6-5 0,12 0 0,-1-9 0,0 5 0,6-10 0,-6 0 0,6-5-22,-6 0-4,0 0-1,-5-4 0,5 4-15,-5-4-3,0-1-1,0-4-836,-5 5-167</inkml:trace>
          <inkml:trace contextRef="#ctx0" brushRef="#br0" timeOffset="110468.4739">21115 6991 1728,'0'0'153,"0"0"-122,0 0-31,0 0 0,11-5 141,5 0 23,-5 1 4,10-1 0,0 0-30,6 0-6,-6 1-2,0-1 0,6 0-54,0 5-10,-6-4-2,0 4-1,0 0-45,-5-5-9,0 5-1,-5 0-8,5-5-68,-5 5-21,-1-5-4,1 1-756,0-1-151</inkml:trace>
          <inkml:trace contextRef="#ctx0" brushRef="#br0" timeOffset="110788.6998">21674 6645 2127,'0'0'94,"0"0"20,0 0-91,11-4-23,5-6 0,0 6 0,5-1 133,6 0 23,-6 0 4,-5 1 0,0-6-49,0 5-11,10 1-1,1-1-1,-6-4-34,1 4-8,4 0 0,1 0-1,-6 1-22,0-1-4,1 0-1,-1 0 0,0 1-13,1-1-3,-6 5-1,0-5 0,0 0-11,-6 5 0,-10 0 9,0 0-9,11 0 0,-11 0 0,5 10 0,0 4 8,-5 0-8,-5 5 0,0 5 0,-6 0 0,6 4 0,-6 10 0,1-5 0,-6 5 0,5 0 0,0-5 0,-5 5 0,6-5 0,-1 0-36,0-5-4,1-4-2,-1 0 0,6-6-27,-1-3-6,1-6-1,5-9 0,0 0-168,-11-5-35,6 5-6</inkml:trace>
          <inkml:trace contextRef="#ctx0" brushRef="#br0" timeOffset="111111.4473">21983 6598 288,'0'0'25,"0"0"-25,0 0 0,0 0 0,0 0 454,0 0 86,-5 19 16,-6-5 4,11 0-341,0 1-69,-5 4-14,-1 4-2,1 1-54,-6 4-12,1-4-1,-6 4-1,5 1-44,0-1-9,-5-4-1,0 9-1,11-9 14,0 4 3,-6-9 1,6 5 0,5-6-21,-5 1-8,-1-4 0,6-6 9,11 0-9,-11-9 0,0 0 0,5 15-11,11-11 23,0 1 5,-11 0 1,11 0 0,6-5 3,-6 0 1,5 0 0,6 0 0,-6-5 5,0 0 1,0 5 0,11-5 0,-10 1-14,4-6-2,6 5-1,-5-4 0,-1 4-11,6-4 0,-10-1 9,4 6-9,1-6 0,-6 5-16,-5 1 2,0-1 1,0 0-121,0 1-24,-11 4-5</inkml:trace>
        </inkml:traceGroup>
      </inkml:traceGroup>
    </inkml:traceGroup>
    <inkml:traceGroup>
      <inkml:annotationXML>
        <emma:emma xmlns:emma="http://www.w3.org/2003/04/emma" version="1.0">
          <emma:interpretation id="{7AC9D633-E8F0-441C-A626-151ECF6490D7}" emma:medium="tactile" emma:mode="ink">
            <msink:context xmlns:msink="http://schemas.microsoft.com/ink/2010/main" type="paragraph" rotatedBoundingBox="1867,15762 12517,15231 12572,16334 1922,168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E4B65E-FC60-4FE3-985E-9669D92EE9F5}" emma:medium="tactile" emma:mode="ink">
              <msink:context xmlns:msink="http://schemas.microsoft.com/ink/2010/main" type="inkBullet" rotatedBoundingBox="1885,16125 2225,16108 2243,16461 1903,16478"/>
            </emma:interpretation>
            <emma:one-of disjunction-type="recognition" id="oneOf34">
              <emma:interpretation id="interp170" emma:lang="en-AU" emma:confidence="0">
                <emma:literal>1</emma:literal>
              </emma:interpretation>
              <emma:interpretation id="interp171" emma:lang="en-AU" emma:confidence="0">
                <emma:literal>:</emma:literal>
              </emma:interpretation>
              <emma:interpretation id="interp172" emma:lang="en-AU" emma:confidence="0">
                <emma:literal>;</emma:literal>
              </emma:interpretation>
              <emma:interpretation id="interp173" emma:lang="en-AU" emma:confidence="0">
                <emma:literal>i</emma:literal>
              </emma:interpretation>
              <emma:interpretation id="interp174" emma:lang="en-AU" emma:confidence="0">
                <emma:literal>I</emma:literal>
              </emma:interpretation>
            </emma:one-of>
          </emma:emma>
        </inkml:annotationXML>
        <inkml:trace contextRef="#ctx0" brushRef="#br0" timeOffset="112298.4779">1378 9953 1843,'0'0'164,"-10"-5"-132,-1 5-32,6 0 0,-11 0 196,5-5 33,6 5 7,5 0 0,-6-4-155,6-1-31,-10-5-6,10 10-2,0 0-26,0 0-6,0 0-1,0 0 0,0 0-9,0 0-16,-6 0 4,6 0-1257</inkml:trace>
        <inkml:trace contextRef="#ctx0" brushRef="#br0" timeOffset="112448.5974">1171 10241 1670,'0'0'74,"0"0"15,0 0-71,0 0-18,0 0 0,0 0 0,0 0 66,0 0 10,0 0 1,0 19 1,0-5-78,0-14-24,0 0-1,5 10-818</inkml:trace>
        <inkml:trace contextRef="#ctx0" brushRef="#br0" timeOffset="112578.3716">1485 10237 979,'0'0'87,"0"0"-70,0 0-17,0 0 0,0 0 272,0 0 52,10 0 9,-10 0 3,0 0-180,0 9-35,6 1-7,4-6-2,-10-4-192,0 0-38</inkml:trace>
      </inkml:traceGroup>
      <inkml:traceGroup>
        <inkml:annotationXML>
          <emma:emma xmlns:emma="http://www.w3.org/2003/04/emma" version="1.0">
            <emma:interpretation id="{1C6C5FDD-3EDB-44BD-80C9-D55D947025D1}" emma:medium="tactile" emma:mode="ink">
              <msink:context xmlns:msink="http://schemas.microsoft.com/ink/2010/main" type="line" rotatedBoundingBox="3276,15692 12517,15231 12572,16334 3331,16795"/>
            </emma:interpretation>
          </emma:emma>
        </inkml:annotationXML>
        <inkml:traceGroup>
          <inkml:annotationXML>
            <emma:emma xmlns:emma="http://www.w3.org/2003/04/emma" version="1.0">
              <emma:interpretation id="{C058B844-E23D-4CC4-9597-FE78888892F7}" emma:medium="tactile" emma:mode="ink">
                <msink:context xmlns:msink="http://schemas.microsoft.com/ink/2010/main" type="inkWord" rotatedBoundingBox="3288,15932 5055,15843 5088,16500 3321,16588"/>
              </emma:interpretation>
              <emma:one-of disjunction-type="recognition" id="oneOf35">
                <emma:interpretation id="interp175" emma:lang="en-AU" emma:confidence="0">
                  <emma:literal>Ines</emma:literal>
                </emma:interpretation>
                <emma:interpretation id="interp176" emma:lang="en-AU" emma:confidence="0">
                  <emma:literal>Into 5</emma:literal>
                </emma:interpretation>
                <emma:interpretation id="interp177" emma:lang="en-AU" emma:confidence="0">
                  <emma:literal>3nt 5</emma:literal>
                </emma:interpretation>
                <emma:interpretation id="interp178" emma:lang="en-AU" emma:confidence="0">
                  <emma:literal>Tries</emma:literal>
                </emma:interpretation>
                <emma:interpretation id="interp179" emma:lang="en-AU" emma:confidence="0">
                  <emma:literal>Bone 5</emma:literal>
                </emma:interpretation>
              </emma:one-of>
            </emma:emma>
          </inkml:annotationXML>
          <inkml:trace contextRef="#ctx0" brushRef="#br0" timeOffset="114364.1202">2565 9901 691,'6'14'61,"-6"-9"-49,0-1-12,0-8 0,0 4 233,0-5 44,5 0 9,-5 0 2,5 1-97,6-6-19,-6 1-4,6 4-1,0-9-52,-6 9-11,6 0-1,10 1-1,-21-6-39,16 5-8,-6 1-2,6-1 0,-5 0-21,0 5-5,5 0-1,0 0 0,-6 0-16,-10 0-10,0 0 12,0 0-12,0 0 0,11 10 0,-11-10 0,0 9 0,-5 5-40,-1 1-6,1-1-1,0 5 0,-1-10-35,6 5-7,-21 1-2,16-6 0,-1 5 5,1-4 1,-6 4 0,11-5 0,0-9 48,-5 10 9,5-1 3,0-9 0,0 0 25,5 10 0,-5-10 0,6 9 0,-1 1 20,6-1 2,-1 5 1,-4-4 0,4-6-23,-4 6 0,10-1 0,-6 1-12,1-5 12,-6 4 0,1 0 10,-1 6-10,0-6 57,-5 1 6,0 4 1,0-5 0,-5 5-1,0-4 0,-1 4 0,-4 0 0,-1-4-50,-5-1-13,5 1 0,11 4 0,-21-5 28,5-4 1,5 5 0,-5-6 0,6-4-29,-1 0-12,6 0 1,-16-4 0,10 4-40,6-5-8,-6-5-1,0 1-708,11-1-140</inkml:trace>
          <inkml:trace contextRef="#ctx0" brushRef="#br0" timeOffset="114702.5482">2906 10090 1267,'0'0'56,"0"0"12,0 0-55,0 0-13,11 9 0,-1 10 0,-10-5 208,6 10 38,-1-5 8,0 0 2,1 0-122,-1 0-24,0 0-5,-5 0-1,6-5-64,-1 0-12,-5 0-4,0-14 0,0 0 10,0 0 2,0 0 0,0 0 0,0 0-28,0 0-8,0 0 0,0 0 0,0-9 28,5-1-2,-5-4 0,6-5 0,-6 0-41,5 5-8,0-5-1,0 0-1,6 0 25,0 0 17,-11 0-2,5 5-1,6 5-3,5-5-1,-6 4 0,1-4 0,0 5 2,5 4 0,-6-5 0,6 10 0,6 0-4,-12 5 0,-10-5 0,11 14 0,10 0-8,-5 5 0,0 0 0,0 0 8,-5 0-8,-1 5 8,1-1-8,-6 1 8,1-5-20,4 0-5,-10 0-1,6-5 0,-1-4-125,-5-10-25,0 0-4,0 0-945</inkml:trace>
          <inkml:trace contextRef="#ctx0" brushRef="#br0" timeOffset="114899.7653">3481 10090 2073,'0'14'92,"0"-14"19,0 0-89,5 10-22,-5-10 0,21 9 0,-15-4 132,10-1 23,5 1 4,0 0 1,-5-5-77,6 0-15,-1 0-4,5 0 0,-4 0-18,-1-5-4,6 5-1,-1-5 0,1 5-65,-16-4-14,5-6-2,0 6-1,-6-6 33,6 1 8,-16-1 0,5 1-856,1-5-168</inkml:trace>
          <inkml:trace contextRef="#ctx0" brushRef="#br0" timeOffset="115099.9475">3688 9863 1324,'0'0'59,"-10"0"12,-1 9-57,0-4-14,1 4 0,5 6 0,-1-1 268,1 0 50,5 0 10,0 0 3,5 10-187,1 0-38,-1-1-7,0 1-2,6 4-56,-6-4-11,6 4-2,-1-4-1,-4 0-19,4-5-8,-4 0 0,-1-5 8,6-5-44,-1 1-8,-10-10-3,0 0 0,11 0-201,0-10-41</inkml:trace>
          <inkml:trace contextRef="#ctx0" brushRef="#br0" timeOffset="115356.1916">4024 9815 2163,'0'0'96,"0"0"20,0 0-93,0 0-23,0 0 0,0 0 0,16 0 112,-6-4 19,6-1 3,-5 5 1,10-9-57,-5 4-11,11-5-3,-11 1 0,5 4-34,0-4-7,-5 4-2,0 0 0,0-4-21,0-1 0,-5 6 0,5-6 0,-11 1-32,1-1-7,-1 1-1,0-1-1,6 1-163,-11-1-32,0 1-6,0 9-760</inkml:trace>
          <inkml:trace contextRef="#ctx0" brushRef="#br0" timeOffset="115558.8821">4109 9749 403,'0'0'36,"-11"10"-36,1-1 0,-1 5 0,6-4 323,5-1 57,-6 1 12,6-10 3,0 14-207,0-5-42,0-9-8,6 15-2,4-6-43,1 5-9,-6-4-1,11-1-1,-10 1-30,15-1-5,-10 1-2,4-1 0,1 1-17,6-1-3,4 0-1,-15 1 0,10 4-2,-5 0-1,0 0 0,-5 5 0,5-9 3,-11 9 1,0 0 0,1 4 0,-1-8 0,0 3 0,-5 6 0,-5-5 0,0 0-5,-6 0-2,6 0 0,-16-5 0,5 0-18,0 0 0,-6 1 0,6-6 0,-16 1-43,0-6-2,6 1-1,-6-5-865,5 0-173</inkml:trace>
        </inkml:traceGroup>
        <inkml:traceGroup>
          <inkml:annotationXML>
            <emma:emma xmlns:emma="http://www.w3.org/2003/04/emma" version="1.0">
              <emma:interpretation id="{97BE7D65-A638-4DE5-B837-DAC2EB14A743}" emma:medium="tactile" emma:mode="ink">
                <msink:context xmlns:msink="http://schemas.microsoft.com/ink/2010/main" type="inkWord" rotatedBoundingBox="6007,16047 6392,16028 6413,16442 6028,16461"/>
              </emma:interpretation>
              <emma:one-of disjunction-type="recognition" id="oneOf36">
                <emma:interpretation id="interp180" emma:lang="en-AU" emma:confidence="0">
                  <emma:literal>is</emma:literal>
                </emma:interpretation>
                <emma:interpretation id="interp181" emma:lang="en-AU" emma:confidence="0">
                  <emma:literal>Is</emma:literal>
                </emma:interpretation>
                <emma:interpretation id="interp182" emma:lang="en-AU" emma:confidence="0">
                  <emma:literal>1s</emma:literal>
                </emma:interpretation>
                <emma:interpretation id="interp183" emma:lang="en-AU" emma:confidence="0">
                  <emma:literal>IS</emma:literal>
                </emma:interpretation>
                <emma:interpretation id="interp184" emma:lang="en-AU" emma:confidence="0">
                  <emma:literal>1S</emma:literal>
                </emma:interpretation>
              </emma:one-of>
            </emma:emma>
          </inkml:annotationXML>
          <inkml:trace contextRef="#ctx0" brushRef="#br0" timeOffset="115994.7598">5291 9901 864,'-11'-48'38,"11"48"8,0 0-37,0 0-9,0 19 0,0 5 0,0-5 284,0 0 54,5 4 11,-5 1 3,0-5-211,6 9-41,-6 1-9,5-1-2,6 1-69,-6-1-20,6-4 0,-6 4 8,5-9-50,-4 5-10,-1-10-3,0 0-983</inkml:trace>
          <inkml:trace contextRef="#ctx0" brushRef="#br0" timeOffset="116329.1166">5663 9886 1411,'0'0'62,"0"0"14,0 0-61,0 0-15,0 0 0,0 0 0,0 0 121,0 0 22,0 0 4,-5-4 1,0 4-64,-11 0-12,5-5-2,-5 5-1,0 0-56,5 0-13,-5 0 0,11 0 0,-6 5 10,6-1 2,-6-4 0,11 0 0,-5 10-12,5-10-17,0 9 4,-5 1 1,5-10 39,5 14 8,0 0 1,6 0 1,-6 1-8,-5-6-1,6 5-1,-1-4 0,-5-10-27,5 14 0,-5 0 0,6 0 0,4-4 30,-4 4 1,4-5 0,-10-9 0,0 0-13,0 10-2,0-10-1,6 14 0,-12-4-5,1-1-1,-6 0 0,1-4 0,10-5-9,-11 0 8,-5 5-8,-5-5 8,-6 0-38,6-5-8,0 5-2,5-5-716,-11 5-143</inkml:trace>
        </inkml:traceGroup>
        <inkml:traceGroup>
          <inkml:annotationXML>
            <emma:emma xmlns:emma="http://www.w3.org/2003/04/emma" version="1.0">
              <emma:interpretation id="{05E7E37B-AA6B-4B0A-8CE2-34AB3027DA5E}" emma:medium="tactile" emma:mode="ink">
                <msink:context xmlns:msink="http://schemas.microsoft.com/ink/2010/main" type="inkWord" rotatedBoundingBox="7284,15667 8408,15611 8447,16393 7323,16449"/>
              </emma:interpretation>
              <emma:one-of disjunction-type="recognition" id="oneOf37">
                <emma:interpretation id="interp185" emma:lang="en-AU" emma:confidence="0">
                  <emma:literal>odd</emma:literal>
                </emma:interpretation>
                <emma:interpretation id="interp186" emma:lang="en-AU" emma:confidence="0">
                  <emma:literal>Odd</emma:literal>
                </emma:interpretation>
                <emma:interpretation id="interp187" emma:lang="en-AU" emma:confidence="0">
                  <emma:literal>0dd</emma:literal>
                </emma:interpretation>
                <emma:interpretation id="interp188" emma:lang="en-AU" emma:confidence="0">
                  <emma:literal>0cld</emma:literal>
                </emma:interpretation>
                <emma:interpretation id="interp189" emma:lang="en-AU" emma:confidence="0">
                  <emma:literal>odal</emma:literal>
                </emma:interpretation>
              </emma:one-of>
            </emma:emma>
          </inkml:annotationXML>
          <inkml:trace contextRef="#ctx0" brushRef="#br0" timeOffset="116760.0269">6685 9915 748,'0'0'67,"0"0"-54,-10 0-13,10 0 0,0 0 306,0 0 58,-11 9 12,6-4 3,5-5-199,-6 14-39,-4 5-8,-1 0-1,-5 0-72,5 5-15,11-1-2,0 6-1,-10-6-31,10 1-11,10 0 0,6-1 9,-16-4-9,11 0 0,-6 0 0,17-9 0,-6-1-11,-1-4 11,-15-5-8,16-5 8,6 0 0,-1-4-10,-16-5 10,6 4 0,0-9-8,-6 5 8,-5-5 0,-5 5 0,-6-5-14,6 5 4,-6-5 1,0 5 0,-10 0-20,-6-1-4,12 1-1,-7 5 0,6-1-10,0 10-3,0-5 0,6 5 0,10 0-16,0 0-3,-16 5-1,16-5 0,0 0-23,0 0-5,0 0-1,0 0-480,10 10-96</inkml:trace>
          <inkml:trace contextRef="#ctx0" brushRef="#br0" timeOffset="117018.0292">7143 9920 576,'-21'0'25,"15"0"6,-4-5-31,4 0 0,6 5 0,-10 0 0,-6 0 364,5-5 68,11 5 12,-5-4 4,-11 4-248,5-5-50,1 10-10,4-1-1,6-4-77,-10 10-15,-12-1-3,12 6-1,10-1-29,0 0-6,-11 5 0,0 0-8,6-5 0,5 5 0,11 5 0,-11-1 0,0 1-12,5-10 3,11 0 1,-5 0 0,-11-4-7,5-1-1,22 1 0,-12-1 0,1-13-6,0-1-2,-5-5 0,10 1 0,11-5-20,-16-5-4,-16 0 0,16 0-1,11 0-38,-11-5-7,-22-4-2,12-5-588,4 4-117</inkml:trace>
          <inkml:trace contextRef="#ctx0" brushRef="#br0" timeOffset="117194.5137">7036 9536 864,'0'0'76,"0"-9"-60,-10 9-16,5-5 0,5 5 257,0 0 49,-11 0 10,6 5 1,-1 0-132,12 4-26,-6 5-6,0 5-1,-6 0-60,12 5-12,10-1-2,-6 1-1,-10 9-34,5-4-7,17 4-2,4 5 0,-4-1-44,-1 1-9,-5 0-1,5-5-1,6-4 47,-11-6 10,-16 6 1,5-6 1,22-4-61,-6-5-12,-16 1-2,6-1-834,5-9-166</inkml:trace>
          <inkml:trace contextRef="#ctx0" brushRef="#br0" timeOffset="117570.6132">7574 9839 1382,'0'0'123,"-11"0"-99,11 0-24,-16 0 0,-5-9 220,0 9 40,21 0 7,-11-5 1,-10-5-148,5 10-29,0 5-7,5 0 0,11-5-16,-10 14-4,-12 5 0,17 0 0,10 5-51,-5-1-13,-5 1 0,5 0 0,5-1 0,1-4 0,4 0 0,1 0 0,5-5 0,0 5 0,0-5-12,-11-9 12,-5-5 0,0 0 0,22 0 0,-6-5 0,-6-4-8,6-5 8,-11 0 0,11-1 0,11-8-11,-16-1 11,-6-4-10,6-1 10,10-4-20,-10 5 3,-11-1 0,5-4 0,-5 5 2,0-1 1,0-8 0,-5 3 0,-6 1 14,0 0 0,11-5 0,-10 5 0,-6 0 26,0 5 2,5 4 0,11 5 0,0 5 14,-5 9 3,-1-4 1,6 9 0,11 9-8,-6 10-2,-5 5 0,6 4 0,4 5-11,6 10-2,-5 0-1,0-1 0,-11 10-22,10 0-15,1 0 3,0 0 0,-6 0-104,6-9-21,4-1-4,-4-13-1</inkml:trace>
        </inkml:traceGroup>
        <inkml:traceGroup>
          <inkml:annotationXML>
            <emma:emma xmlns:emma="http://www.w3.org/2003/04/emma" version="1.0">
              <emma:interpretation id="{A29D693F-C8AC-464F-A74E-40165D81E7B1}" emma:medium="tactile" emma:mode="ink">
                <msink:context xmlns:msink="http://schemas.microsoft.com/ink/2010/main" type="inkWord" rotatedBoundingBox="9838,15365 12517,15231 12572,16334 9893,16468"/>
              </emma:interpretation>
              <emma:one-of disjunction-type="recognition" id="oneOf38">
                <emma:interpretation id="interp190" emma:lang="en-AU" emma:confidence="0">
                  <emma:literal>(proved)</emma:literal>
                </emma:interpretation>
                <emma:interpretation id="interp191" emma:lang="en-AU" emma:confidence="0">
                  <emma:literal>(proved}</emma:literal>
                </emma:interpretation>
                <emma:interpretation id="interp192" emma:lang="en-AU" emma:confidence="0">
                  <emma:literal>[proved)</emma:literal>
                </emma:interpretation>
                <emma:interpretation id="interp193" emma:lang="en-AU" emma:confidence="0">
                  <emma:literal>[proved}</emma:literal>
                </emma:interpretation>
                <emma:interpretation id="interp194" emma:lang="en-AU" emma:confidence="0">
                  <emma:literal>(proved/</emma:literal>
                </emma:interpretation>
              </emma:one-of>
            </emma:emma>
          </inkml:annotationXML>
          <inkml:trace contextRef="#ctx0" brushRef="#br0" timeOffset="118120.4927">9245 9508 806,'0'-24'72,"0"20"-58,0-11-14,-5 11 0,5-6 259,0 10 49,0 0 9,0 0 3,-11-5-92,11 5-19,-5-4-3,5 4-1,-11 0-89,1 9-17,-1 1-4,1 4-1,-1 0-43,0 10-9,1-1-2,4 6 0,1-1-26,5 5-6,-5 5 0,5-5-8,0 0 0,5 0 0,6 1 0,-1-6 0,1 0-16,5-4 0,0-5 0,5 0 0,-5-5-40,5-4-9,-5-6-2,6 1 0,-1-10-174,0-4-35,6-1-8</inkml:trace>
          <inkml:trace contextRef="#ctx0" brushRef="#br0" timeOffset="118584.7554">9575 9664 345,'0'0'31,"-5"14"-31,5-14 0,0 14 0,-11 1 364,6-1 68,5 5 12,-5 0 4,5 4-240,0 1-47,0 4-9,5 6-3,0-1-73,1-5-14,-1 0-3,0 6-1,1-1-24,-1 0-5,0 0-1,1-5 0,-1 1-12,0-10-4,-5 4 0,0-9 0,0-4-12,0-10 8,0 0-8,0 0 0,0 0 0,0 0 0,0-10 0,0-4 0,-5-9-15,0-1 1,5-4 0,-6-1 0,6 6 0,-5-6 0,0 1 0,5-5 0,-6 0 14,6 4 0,0 1-10,0 4 10,6 0 0,-1 5 0,6 1 0,-1 3 0,-4 6-24,4-1 0,1 6 0,5-6 0,0 10 24,0-4 0,0 8 0,0-4 0,-6 10 47,1-6 13,-11-4 4,16 5 0,-5 5-52,-6-1-12,0 5 0,-5 0 0,0-14 0,0 15 0,-10-6 0,-1 5 0,0-9 0,-5 5 0,1-1 0,-1-4 0,0-5 0,-6 0 0,6-5 0,-5 0 0,-6-4 0,11-5 0,0 4 0,1-4 0,-1 4-88,5 1-20,0 0-4,1-1-673,10-4-135</inkml:trace>
          <inkml:trace contextRef="#ctx0" brushRef="#br0" timeOffset="118926.7514">9778 9716 1728,'10'33'38,"-10"-33"8,0 0 2,11 14 0,0 5-39,-1-4-9,-4-1 0,4 0 0,1 0 156,0 0 30,-6 5 6,0-5 0,-5 5-81,6-4-17,-1-1-3,-5-14-1,0 0-54,0 0-10,0 0-2,0 0-1,0 0 8,0 0 1,5-10 1,6 6 0,-6-11-22,-5-4-11,5 5 10,1-5-10,-6 0 0,5 5 8,0 0-8,-5-5 0,6 0 0,-1 0 0,0 0 0,1 0 0,-1 10-17,0-5-7,1 0 0,4 4-1,-10 10 41,0 0 9,6-9 2,-6 9 0,0 0-27,0 0 0,0 0 0,16 9 0,-6 1 0,1 4 0,-6 0 0,1-5 0,-1 6 0,0 4 0,6-5 0,-6 0 0,0 0 0,1-4 0,4-1-10,1 0 10,-11-9-11,11 10 11,-1-5-12,1-5 12,0 0 0,-1 0-8,1-5 8,5-5 0,-5 6 0,-1-6 0,1-4-8,0 5 8,-6-6 0,-5 6 0,5-5 0,-5 4 0,0 1 0,0-5 8,-5 4-8,0-4 12,-6 5-12,-5-1 0,0 1 0,5-1 0,-10 5-14,5 1 1,-5-1 0,5 5 0,0-5-23,0 10-4,0-5 0,0 5-1,11 4-155,-6 1-32,6-1-5</inkml:trace>
          <inkml:trace contextRef="#ctx0" brushRef="#br0" timeOffset="119459.4037">10326 9640 2185,'0'0'48,"0"0"9,0 0 3,11 15 2,-1-6-50,1 1-12,0 4 0,5 0 0,-6-5 105,1 10 19,-1-4 3,1-1 1,0 0-60,-6 0-11,11 0-2,-11-4-1,-5-10-19,6 9-4,-6-9-1,0 0 0,10 5-30,1 0 0,-11-5 0,11-5 0,-11 5 0,5-10 0,0 6 0,1-6 0,-6 1 12,0-1-3,0-4-1,5 0 0,0 0-8,-5 0 0,0-1 0,6 6 0,-1-5 0,0 0 0,-5-1 0,6 1 0,-6 14 0,10-5 0,-10 5 0,11-9 0,5 4 0,-6 1 0,-10 4 0,16-5 8,0 5-8,0 0 0,-5 5 0,5-1 0,-16-4 0,16 5 0,5 4 0,-5-9 0,-5 5 10,5-5 0,0 0 0,0 0 0,0 0-10,0 0 10,-6-5-10,6 5 10,-5-9 7,0 0 2,-1-1 0,-4 1 0,-6 9 1,0 0 0,0 0 0,0 0 0,0-10-10,0 1-2,-6-1 0,1 5 0,-6 5-8,-5 0 0,0 0 0,6 5 0,-6-5-9,5 5-1,-5 0 0,11 4 0,-6 1 10,0-1 0,1 1 0,4 4 0,1 5-23,5-10-5,0 5-2,5-4 0,-5 4 30,6-5 0,-1 1-8,6-1 8,-1 1-11,1-5 1,5-1 0,0 1 0,0-5-10,0 0-1,0 5-1,0-5 0,0-5-66,5 0-14,-5 5-2,11-9-1,-6 4-111,0-4-23,1-1-4,-1 1-1</inkml:trace>
          <inkml:trace contextRef="#ctx0" brushRef="#br0" timeOffset="119976.7273">11295 9593 1904,'0'0'84,"0"0"18,0 0-82,0 0-20,-11-5 0,0 1 0,1 4 163,-6-5 28,0 0 5,0 5 2,-11 0-80,11 5-16,-5-5-3,5 5-1,0-1-34,0 1-6,0 5-2,5 4 0,-4 0-36,9 0-8,-4 0-2,4 5 0,6 0-10,0 0 0,0 0 0,6 0 0,4 0 0,1-5 0,-1 0 0,1-4 0,0-1 0,-1-4 0,6 0 0,-5-1 0,10 1 0,-5-10 0,-5 1 0,5-1 0,5-5 0,-5-4-12,-5 0 4,5-5 8,-6-4-100,6 4-13,0 0-3,-5 0 0,0-5-70,-6 0-14,-5 6-4,0-6 0,0 5 87,-5 0 17,5-5 3,-6 1 1,1-1 3,0 0 1,-1 1 0,-4 4 0,-1 0 172,6 5 34,-1-1 7,-4 1 2,10 14 38,0 0 8,0 0 2,0 0 0,-6 10-43,1 4-8,10 0-1,1 0-1,-1 5-45,6 0-9,-6 5-1,6-1-1,-6 1-48,6 0-14,-6-1 0,6 1 8,5 0-8,-6-10 0,1 0 0,0 0 0,-1-4-20,1-1-4,-1-4-2,1 0 0,-6 4-61,6-9-12,0-5-2,-1 1-718,1-6-143</inkml:trace>
          <inkml:trace contextRef="#ctx0" brushRef="#br0" timeOffset="120064.0523">11657 9044 1976,'0'38'88,"5"-24"17,-5-4-84,5 4-21,1 5 0,-1-5 0,0 10 131,1-1 21,-1 6 5,6-1 1,-1 1-37,1-1-7,-1 5-2,1-5 0,0-9-38,-1 5-8,1 9-2,0 0 0,-1 5-26,-4 0-6,-1 0 0,0 4-1,-5 1 9,0 4 3,0 1 0,-10 4 0,4-5-23,-4-4-5,-1-1-1,-5 1 0,5-5-14,-5-5-10,-5-10 2,0-4 0,0 0-144,-1-9-29,1-6-6,5-4-1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45:17.43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83FDBA-E68D-46D9-A1D9-F52F34093301}" emma:medium="tactile" emma:mode="ink">
          <msink:context xmlns:msink="http://schemas.microsoft.com/ink/2010/main" type="writingRegion" rotatedBoundingBox="549,6558 23618,5148 24329,16784 1261,18194"/>
        </emma:interpretation>
      </emma:emma>
    </inkml:annotationXML>
    <inkml:traceGroup>
      <inkml:annotationXML>
        <emma:emma xmlns:emma="http://www.w3.org/2003/04/emma" version="1.0">
          <emma:interpretation id="{65C28AA0-200F-4F90-9F04-061C7F74A664}" emma:medium="tactile" emma:mode="ink">
            <msink:context xmlns:msink="http://schemas.microsoft.com/ink/2010/main" type="paragraph" rotatedBoundingBox="549,6558 23618,5148 23700,6492 632,7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C7C9B2-D8B5-4E60-97D4-F9714E5B8202}" emma:medium="tactile" emma:mode="ink">
              <msink:context xmlns:msink="http://schemas.microsoft.com/ink/2010/main" type="inkBullet" rotatedBoundingBox="549,6558 1049,6527 1085,7125 586,7156"/>
            </emma:interpretation>
            <emma:one-of disjunction-type="recognition" id="oneOf0">
              <emma:interpretation id="interp0" emma:lang="en-AU" emma:confidence="0">
                <emma:literal>a)</emma:literal>
              </emma:interpretation>
              <emma:interpretation id="interp1" emma:lang="en-AU" emma:confidence="0">
                <emma:literal>d)</emma:literal>
              </emma:interpretation>
              <emma:interpretation id="interp2" emma:lang="en-AU" emma:confidence="0">
                <emma:literal>as</emma:literal>
              </emma:interpretation>
              <emma:interpretation id="interp3" emma:lang="en-AU" emma:confidence="0">
                <emma:literal>a</emma:literal>
              </emma:interpretation>
              <emma:interpretation id="interp4" emma:lang="en-AU" emma:confidence="0">
                <emma:literal>an)</emma:literal>
              </emma:interpretation>
            </emma:one-of>
          </emma:emma>
        </inkml:annotationXML>
        <inkml:trace contextRef="#ctx0" brushRef="#br0">250 190 1393,'0'0'61,"0"0"14,0 0-60,0-10-15,-5-4 0,5 5 0,-11-1 112,11 10 20,-10-5 4,-1 1 1,6 4-31,-11-5-6,5 0-2,0 5 0,-5 5-44,-5 0-9,5-1-1,6 6-1,-6-10-19,5 5-3,-5 4-1,0 1 0,11-1-6,-6 5-2,6 5 0,5-5 0,-11 1-12,0 3 0,11 6 0,-5 0 0,5-5 0,0 0 0,0 0-12,5-5 12,1 0 0,-6-5 0,0-9 0,5 10 0,-5-10 0,11 9 0,5-9 8,-16 0-8,21-4 0,-16-1-16,6 0 1,0 0 1,5-9-2,-6 0 0,-5 0 0,6 0 0,-6-1-9,1-4-3,4 5 0,-4-5 0,-6 0-1,10 5-1,-10-5 0,0 0 0,-10 5 19,4 0 11,6 0-12,0 0 12,-10-1 0,4 1 0,1 0 0,5-5 0,-11 5 23,6 0-2,5-5 0,0 5 0,-10 4 7,10-4 0,-6 4 1,6 10 0,0 0-4,0 0-1,0 0 0,0 0 0,0 0-9,6 10-3,-6 9 0,10-5 0,-10 5 0,5 0 0,6 5 0,-6-1 0,11 1-4,-10 0 0,4 4-8,-4-4 12,-1-5-12,0 4 0,1 1 8,-1-5-8,6 0-19,-6-10-6,6 5-2,-6-4 0,-5-10-129,0 0-27,0 0-5</inkml:trace>
        <inkml:trace contextRef="#ctx0" brushRef="#br0" timeOffset="219.9148">261 24 1209,'0'0'108,"0"0"-87,0 0-21,0 0 0,0 0 182,5 0 32,11-5 6,0 5 2,0 0-71,5 5-15,-5-5-2,0 10-1,6-6-33,-12 11-8,6-1 0,0 9-1,0 1-27,0 0-4,0 9-2,-11 0 0,1-5-22,-1 5-4,-5 5 0,0-5-1,0 5-18,-5-5-3,-1 1-1,1-6 0,-16-4-29,10-1-5,-5 1-2,0 0-895,0-6-179</inkml:trace>
      </inkml:traceGroup>
      <inkml:traceGroup>
        <inkml:annotationXML>
          <emma:emma xmlns:emma="http://www.w3.org/2003/04/emma" version="1.0">
            <emma:interpretation id="{F7E833C6-D6DD-4900-B2CE-F09F7AA21EBE}" emma:medium="tactile" emma:mode="ink">
              <msink:context xmlns:msink="http://schemas.microsoft.com/ink/2010/main" type="line" rotatedBoundingBox="2921,6490 23622,5225 23700,6492 2998,7758"/>
            </emma:interpretation>
          </emma:emma>
        </inkml:annotationXML>
        <inkml:traceGroup>
          <inkml:annotationXML>
            <emma:emma xmlns:emma="http://www.w3.org/2003/04/emma" version="1.0">
              <emma:interpretation id="{16052B6A-F937-47AB-A340-27D120621B93}" emma:medium="tactile" emma:mode="ink">
                <msink:context xmlns:msink="http://schemas.microsoft.com/ink/2010/main" type="inkWord" rotatedBoundingBox="2924,6548 3412,6518 3466,7401 2978,7431"/>
              </emma:interpretation>
              <emma:one-of disjunction-type="recognition" id="oneOf1">
                <emma:interpretation id="interp5" emma:lang="en-AU" emma:confidence="0">
                  <emma:literal>If</emma:literal>
                </emma:interpretation>
                <emma:interpretation id="interp6" emma:lang="en-AU" emma:confidence="0">
                  <emma:literal>if</emma:literal>
                </emma:interpretation>
                <emma:interpretation id="interp7" emma:lang="en-AU" emma:confidence="0">
                  <emma:literal>Of</emma:literal>
                </emma:interpretation>
                <emma:interpretation id="interp8" emma:lang="en-AU" emma:confidence="0">
                  <emma:literal>of</emma:literal>
                </emma:interpretation>
                <emma:interpretation id="interp9" emma:lang="en-AU" emma:confidence="0">
                  <emma:literal>Bf</emma:literal>
                </emma:interpretation>
              </emma:one-of>
            </emma:emma>
          </inkml:annotationXML>
          <inkml:trace contextRef="#ctx0" brushRef="#br0" timeOffset="1067.17">2379 185 2091,'0'0'46,"0"0"10,-5-5 1,0-4 2,-1-1-47,6 1-12,0 9 0,0 0 0,0 0 96,0 0 18,0 0 3,0 0 1,0 14-50,6 5-9,-6 5-3,5 9 0,0 0-38,1 5-8,-1 0-2,0 4 0,1-4-8,-1 5 0,6-6 0,-11-3 0,5-1-32,0-5-8,1 0-1,-6-4-1,-6 0-172,6-10-34</inkml:trace>
          <inkml:trace contextRef="#ctx0" brushRef="#br0" timeOffset="1419.6059">2576 280 1209,'0'0'53,"0"0"12,0 0-52,0 0-13,0 0 0,0 0 0,11-10 244,0 5 45,-11 1 10,5-1 1,6 0-159,-1 1-32,1-1-6,-1 0-2,1 0-29,0 1-5,-1-6-2,1 1 0,5 4-36,-5-5-7,-1 1-2,-4 0 0,-1-1-9,0-4-3,1 0 0,-1-1 0,0 1-8,-5 0 0,0 0 9,0-5-9,-5 0 0,5 10 0,-11-6 0,6 6-8,0-1-6,-1 1-1,-10 0 0,6 4 0,-1 5 15,0 5-12,1 4 12,-1 5-12,0 5 0,1 0 0,10 5 0,-16 4 0,11 10 1,-1 5 1,1 4 0,5 5 0,0 0 10,0-5 0,0 1 0,0 4 0,5-5 0,-5 0 0,6-4 0,-6-1 0,10 1 0,-10-10 0,11 0 0,-11-4 0,0-6-34,0 1-5,5-5-1,-5-10 0,0-9-115,0 0-23,0 0-5,0 0-828</inkml:trace>
          <inkml:trace contextRef="#ctx0" brushRef="#br0" timeOffset="1571.1994">2438 597 2019,'0'0'89,"0"-10"19,0 10-86,0 0-22,0 0 0,16-5 0,-16-9 118,5 5 19,6-1 4,5 6 1,10-6-41,6 10-8,-10-5-1,10 1-1,5 4-52,-5-5-11,0 5-1,0-5-1,5 5-102,0 0-21,-5 0-4,5 0-1109</inkml:trace>
        </inkml:traceGroup>
        <inkml:traceGroup>
          <inkml:annotationXML>
            <emma:emma xmlns:emma="http://www.w3.org/2003/04/emma" version="1.0">
              <emma:interpretation id="{FD220930-B3D0-46E4-8BC7-236510A5BCEF}" emma:medium="tactile" emma:mode="ink">
                <msink:context xmlns:msink="http://schemas.microsoft.com/ink/2010/main" type="inkWord" rotatedBoundingBox="4395,6921 4626,6907 4644,7199 4413,7213"/>
              </emma:interpretation>
              <emma:one-of disjunction-type="recognition" id="oneOf2">
                <emma:interpretation id="interp10" emma:lang="en-AU" emma:confidence="0">
                  <emma:literal>n</emma:literal>
                </emma:interpretation>
                <emma:interpretation id="interp11" emma:lang="en-AU" emma:confidence="0">
                  <emma:literal>N</emma:literal>
                </emma:interpretation>
                <emma:interpretation id="interp12" emma:lang="en-AU" emma:confidence="0">
                  <emma:literal>^</emma:literal>
                </emma:interpretation>
                <emma:interpretation id="interp13" emma:lang="en-AU" emma:confidence="0">
                  <emma:literal>m</emma:literal>
                </emma:interpretation>
                <emma:interpretation id="interp14" emma:lang="en-AU" emma:confidence="0">
                  <emma:literal>H</emma:literal>
                </emma:interpretation>
              </emma:one-of>
            </emma:emma>
          </inkml:annotationXML>
          <inkml:trace contextRef="#ctx0" brushRef="#br0" timeOffset="5897.0929">3827 370 1630,'0'0'36,"0"0"7,0 9 1,0 5 3,5-4-38,1 4-9,-6-14 0,0 14 0,0 0 90,10 0 16,-10 5 3,0-4 1,-10-1-62,10 5-13,10-5-3,-10 0 0,-10 0 10,10-4 2,10-1 0,-10-9 0,-10 14-10,10-14-2,0 0 0,0 10 0,0-10-4,0 0-2,0 0 0,0 0 0,0 0-7,0 0-2,0 0 0,0 0 0,0 0-6,0-5-2,0-9 0,0 4 0,0-4-9,0-5 0,10 5 0,-10 0 0,6-5 0,-1 5 8,0 0-8,6-1 8,-6 1-8,6 5 0,0 4 0,-1-4-11,6 4 2,-5 5 0,0 0 0,-1 0 0,1 5 9,0 4 12,-1 1-2,-5-1-1,1 5 19,4 0 3,-4 5 1,4-5 0,-10 5-16,0 0-4,11-4 0,-11 3 0,0 1-12,5-4 0,1-1 0,-6-14 0,0 0 0,5 9-16,-5-9 3,5 10 1,-5-10-154,0 0-30,0 0-7,11-10-1</inkml:trace>
        </inkml:traceGroup>
        <inkml:traceGroup>
          <inkml:annotationXML>
            <emma:emma xmlns:emma="http://www.w3.org/2003/04/emma" version="1.0">
              <emma:interpretation id="{38B4818D-CD8A-438F-9E13-93484D503724}" emma:medium="tactile" emma:mode="ink">
                <msink:context xmlns:msink="http://schemas.microsoft.com/ink/2010/main" type="inkWord" rotatedBoundingBox="5324,6664 5708,6640 5740,7176 5356,7200"/>
              </emma:interpretation>
              <emma:one-of disjunction-type="recognition" id="oneOf3">
                <emma:interpretation id="interp15" emma:lang="en-AU" emma:confidence="0">
                  <emma:literal>is</emma:literal>
                </emma:interpretation>
                <emma:interpretation id="interp16" emma:lang="en-AU" emma:confidence="0">
                  <emma:literal>i's</emma:literal>
                </emma:interpretation>
                <emma:interpretation id="interp17" emma:lang="en-AU" emma:confidence="0">
                  <emma:literal>'is</emma:literal>
                </emma:interpretation>
                <emma:interpretation id="interp18" emma:lang="en-AU" emma:confidence="0">
                  <emma:literal>"is</emma:literal>
                </emma:interpretation>
                <emma:interpretation id="interp1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6178.0895">4775 346 460,'0'0'41,"0"0"-33,0 0-8,0 0 0,0 0 402,0 0 78,0 0 16,0 0 4,0 0-306,0 9-61,0 10-12,0-5-2,0 5-65,5 5-13,-5-5-2,0 5-1,0-1-25,0 1-5,5 0 0,-5-5-8,0 4-16,0-4-11,0 0-1,0-5-1,0-4-160,0-10-32</inkml:trace>
          <inkml:trace contextRef="#ctx0" brushRef="#br0" timeOffset="6330.4797">4775 261 1875,'0'0'83,"0"0"17,0 0-80,0 0-20,0 0 0,0 0 0,0 0 47,0 0 5,0 0 0,0 0 1,16-5-45,0 5-8,0 0 0,-1 0-612,7-5-120</inkml:trace>
          <inkml:trace contextRef="#ctx0" brushRef="#br0" timeOffset="6617.6351">5142 185 1036,'0'0'92,"0"0"-73,0 0-19,0 0 0,0 0 222,-11 0 41,6 5 8,0-5 1,-6 0-100,0-5-20,-5 5-4,0 5 0,11-1-72,-16 1-13,-1 0-3,6 4-1,1 6-39,4-1-8,6 0-2,-11-5 0,5 10-10,11-4 0,-5-6 0,-1 5 0,1 0 0,5 1 0,5-6-9,6 5 9,0-4 0,5-1 0,-6 1 0,1-6 0,-1 6 0,6-5 0,-5-1 0,0-4 0,10 5 10,-21-5 2,0 0 1,0 5 0,0-5 7,0 0 2,0 0 0,0 0 0,0 0-3,0 9-1,-16 1 0,0-1 0,-5 1-60,0-6-12,5 6-2,-6-5-1,6 4 85,-5-4 16,-6-5 4,6 4 1,0-4-225,5-4-44,0-1-10,5-4-2</inkml:trace>
          <inkml:trace contextRef="#ctx0" brushRef="#br0" timeOffset="2793.7345">4881 152 633,'0'0'28,"0"0"6,0 0-34,0 0 0,0 0 0,0 0 0,0 0 131,0 0 19,5-10 4,-5 1 1,0 9-115,0 0-22,0 0-5,0-5-1,0 5-12,0-9-18,0 9 4,0 0 1,0-14-18,0 14-3,0 0-1,0 0 0,0 0-24,0 0-5,0 0 0,0 0-344</inkml:trace>
        </inkml:traceGroup>
        <inkml:traceGroup>
          <inkml:annotationXML>
            <emma:emma xmlns:emma="http://www.w3.org/2003/04/emma" version="1.0">
              <emma:interpretation id="{F3CE064C-B0CE-4C89-B843-E2DB6DDA08FC}" emma:medium="tactile" emma:mode="ink">
                <msink:context xmlns:msink="http://schemas.microsoft.com/ink/2010/main" type="inkWord" rotatedBoundingBox="6380,6414 8721,6271 8765,6976 6424,7119"/>
              </emma:interpretation>
              <emma:one-of disjunction-type="recognition" id="oneOf4">
                <emma:interpretation id="interp20" emma:lang="en-AU" emma:confidence="0">
                  <emma:literal>divisible</emma:literal>
                </emma:interpretation>
                <emma:interpretation id="interp21" emma:lang="en-AU" emma:confidence="0">
                  <emma:literal>dinsible</emma:literal>
                </emma:interpretation>
                <emma:interpretation id="interp22" emma:lang="en-AU" emma:confidence="0">
                  <emma:literal>dinsibu</emma:literal>
                </emma:interpretation>
                <emma:interpretation id="interp23" emma:lang="en-AU" emma:confidence="0">
                  <emma:literal>dinsibU</emma:literal>
                </emma:interpretation>
                <emma:interpretation id="interp24" emma:lang="en-AU" emma:confidence="0">
                  <emma:literal>dinsibk</emma:literal>
                </emma:interpretation>
              </emma:one-of>
            </emma:emma>
          </inkml:annotationXML>
          <inkml:trace contextRef="#ctx0" brushRef="#br0" timeOffset="7260.2226">6057 346 1994,'0'0'88,"0"0"19,-5 0-86,-6-5-21,1 5 0,-1 0 0,-5-5 88,6 5 14,-6 5 2,-6-5 1,6 10-37,0-1-7,0 1-1,0 4-1,6 0-40,-1 0-8,6 5-2,-1 0 0,1 0-9,5 0-12,-5 0 2,5-5 1,0 0-16,5 0-3,0-4-1,1-1 0,-6-9-19,0 0-3,0 0-1,0 0 0,16-9-7,-6 4-1,-4-14-1,-1 5 0,6-5 9,-1-5 1,-4 1 1,-1-6 0,0 1-2,1-5-1,-1-5 0,0 0 0,1 5 19,-6 0 4,5-10 1,-5 5 0,0 1 29,0-1 13,0 0-1,0 5 0,0 0 45,0 9 9,5 5 2,-5 5 0,6 0 4,-6 4 2,0 10 0,0 0 0,0 0-7,0 0-2,0 0 0,0 14 0,5 5-9,-5 0-3,5 10 0,1-6 0,-6 1-10,5 4-3,-5 5 0,5 1 0,0 3-13,1 1-3,-1-9-1,6 13 0,-6-4-15,0-5-8,1-4 10,-1-1-10,6-9-18,-6 0-10,0-5-1,1 0-1,4 0-143,-4-4-29,4-1-6</inkml:trace>
          <inkml:trace contextRef="#ctx0" brushRef="#br0" timeOffset="7338.5104">6249 265 1382,'0'0'123,"-5"15"-99,5-6-24,0 5 0,-6 0 146,1 5 24,5-4 5,0 8 1,0-4-87,-5 0-17,5 0-3,5 0-1,0-5-50,-5 0-10,0 1-8,0-1-668,11-5-140</inkml:trace>
          <inkml:trace contextRef="#ctx0" brushRef="#br0" timeOffset="7491.9762">6302 71 1749,'0'0'77,"0"0"17,0 0-75,0 0-19,0 0 0,0 0 0,-5 10 43,5-10 5,0 9 0,5-4 1,1 5-69,-6-10-13,0 0-3</inkml:trace>
          <inkml:trace contextRef="#ctx0" brushRef="#br0" timeOffset="7858.3857">6515 360 921,'0'0'82,"0"0"-66,0 0-16,0 0 0,-10 14 281,-1-4 53,0-1 10,11 1 3,6-1-177,-6 1-35,5-1-7,6 1-2,4-1-56,-4 0-11,-11-9-3,0 0 0,0 0-28,0 0-5,0 0-2,0 0 0,11 0-9,-1-4-3,-4-6 0,-6-4 0,-6 0-9,12 4 10,15-9-10,-16 1 10,-10-1-10,5 0 12,21 0-12,-10 0 12,5 0-22,-11 0-4,1 5-1,10 0 0,0 4 15,-6 1 8,-10 9 0,0 0-8,21 0-18,-21 0-10,0 0-3,0 9 0,0 10 31,0 0 0,6 0 11,-6 0-3,-11 0-8,11 4-10,11 1 10,-6-5-13,-16 0 13,11 0 0,6-5 0,4-4 0,12 4-41,-17-5-12,-10 1-3,5-1 0,0-9-184,0 0-38</inkml:trace>
          <inkml:trace contextRef="#ctx0" brushRef="#br0" timeOffset="8054.9132">6787-33 1094,'0'0'48,"-6"0"11,-10 0-47,11 0-12,5 0 0,0 0 0,-11-4 232,6 4 45,5 0 9,0 0 2,0 0-240,0 0-48,5 14 0,6-5-942</inkml:trace>
          <inkml:trace contextRef="#ctx0" brushRef="#br0" timeOffset="8904.2862">7191 161 1900,'0'0'84,"-5"-4"18,5 4-82,0-5-20,-5-5 0,5 1 0,5-1 160,0 1 27,-5 9 5,-10-5 2,-6 1-78,5 4-16,0 0-4,-5 0 0,0 4-49,0 6-11,6-1-1,-6 1-1,0-1-26,0 1-8,5-6 0,0 11 0,6-6 0,5-4 0,-16 9 0,11-9 0,10 4 0,-5 1-14,-5-6 4,-6 6 1,11-5 9,6 4-10,-6-9 10,5 5-10,-5-1 10,5 6 0,6-1-9,-6-4 9,-5-5 0,11 10 0,-1-6 0,6 6 0,0-10 0,-10 4 0,4 1 0,6 5 0,0-6 0,-5 6 0,-11-10 0,0 5 0,0-5 0,0 9 0,-5 1 0,-6 4 0,0-5 0,1 10 12,-1-5-12,0 1 12,-5-11-12,0 6 0,11-1 0,-6-4 0,6 0-16,-5-1-6,-1-8-1,11 4 0,0 0-120,0-15-24,-11 1-5,11-5-967</inkml:trace>
          <inkml:trace contextRef="#ctx0" brushRef="#br0" timeOffset="9093.7779">7335 57 748,'-37'10'33,"37"-10"7,10 9-32,-10-9-8,-5 14 0,0 1 0,10-6 377,-5 15 74,0-10 14,-5 10 3,-6-6-300,6 1-60,10 0-12,-5 5-2,-16-10-70,5 5-13,17-5-3,-1 0-8,-10-4-111,5-10-29,0 0-5,0 0-951</inkml:trace>
          <inkml:trace contextRef="#ctx0" brushRef="#br0" timeOffset="9195.7378">7425-89 1522,'-37'9'68,"26"-4"13,11-5-65,0 0-16,-10 0 0,10 0 0,-11 0 0,11 0 0,0 0 0,0 0 0</inkml:trace>
          <inkml:trace contextRef="#ctx0" brushRef="#br0" timeOffset="9604.9118">7521-241 1911,'0'0'84,"0"0"19,16 10-83,-11 4-20,-10 0 0,5 0 0,11 10 146,-6-5 25,-16 4 5,6 6 0,5 9-80,0-5-17,-11 0-3,6 0-1,-11 0-32,0 0-7,16 0 0,-5-4-1,-16-1-21,10-9-4,11 0-1,5-5 0,-10 0-9,5-14 0,0 0 0,0 0 0,11 0 0,-11 0 0,-6-9 0,6 0 0,11-6 0,5 1 8,-16 0-8,5 4 0,6 1 0,-6 0 0,6-6 0,-6 11 0,-10-6 0,5 10 0,21-5 8,-10 5-8,-11 0 0,10 5 0,1 0 0,5-5 0,0 0 0,-5 0 0,-1 5 0,1-1 0,10-4 0,-5 10 13,-16-10-3,0 0-1,0 0 3,0 0 0,-5 14 0,0 0 0,-11 0 16,5-4 3,6 4 1,-11-4 0,-11-1-20,11 0-3,5-4-1,1 0 0,-1-5-8,-5-5-16,0 10 4,6-5 1,10 0-42,-6-5-9,-4 0-2,-1-4 0,11-5-152,0 4-32,-5 1-5,-1-1-798</inkml:trace>
          <inkml:trace contextRef="#ctx0" brushRef="#br0" timeOffset="9966.5256">7920-222 1440,'-16'0'128,"11"5"-103,5-5-25,0 0 0,-11 14 253,6 0 46,5 5 9,-5 5 1,5 4-160,-6-4-32,-4 9-6,-1 5-2,16 0-80,-10 0-16,0-5-3,5 0-1,0 0-9,5-9 0,-5-1 0,5 1 0,1-5 0,-1 0 0,6-5-10,-11-14 10,0 0 0,5 9-9,11 1 9,0-5 0,-5-10 0,-1-5 0,6 1 0,0-5 11,16 0 5,-10-5 2,-12-5 0,17 0 0,5-4-10,-11 4-8,-10 1 12,-1-6-12,1-4 0,0 9 0,-6-4 0,0 4 0,-10 5 32,0 5 0,10 0 0,-5 14 0,-16-5-32,5 5 0,11 0 0,-5 15 0,0 3-23,-6 6-5,-5 4 0,11 6-1,10 3 29,-10 1 0,-6 0 0,0 0 0,6-5 0,10-4 0,6-1-10,5-9 10,-5 0-71,5-10-9,-6-4-3,1-5-1193</inkml:trace>
        </inkml:traceGroup>
        <inkml:traceGroup>
          <inkml:annotationXML>
            <emma:emma xmlns:emma="http://www.w3.org/2003/04/emma" version="1.0">
              <emma:interpretation id="{008D80E9-7972-4BBC-96E5-371BB866BB24}" emma:medium="tactile" emma:mode="ink">
                <msink:context xmlns:msink="http://schemas.microsoft.com/ink/2010/main" type="inkWord" rotatedBoundingBox="9778,6247 10434,6206 10501,7299 9845,7339"/>
              </emma:interpretation>
              <emma:one-of disjunction-type="recognition" id="oneOf5">
                <emma:interpretation id="interp25" emma:lang="en-AU" emma:confidence="0">
                  <emma:literal>by</emma:literal>
                </emma:interpretation>
                <emma:interpretation id="interp26" emma:lang="en-AU" emma:confidence="0">
                  <emma:literal>ley</emma:literal>
                </emma:interpretation>
                <emma:interpretation id="interp27" emma:lang="en-AU" emma:confidence="0">
                  <emma:literal>6y</emma:literal>
                </emma:interpretation>
                <emma:interpretation id="interp28" emma:lang="en-AU" emma:confidence="0">
                  <emma:literal>ly</emma:literal>
                </emma:interpretation>
                <emma:interpretation id="interp29" emma:lang="en-AU" emma:confidence="0">
                  <emma:literal>ty</emma:literal>
                </emma:interpretation>
              </emma:one-of>
            </emma:emma>
          </inkml:annotationXML>
          <inkml:trace contextRef="#ctx0" brushRef="#br0" timeOffset="10506.5306">9256-307 1969,'0'0'87,"0"0"18,0 0-84,0 0-21,0 0 0,0 0 0,0 0 118,0 0 19,-5 14 4,0 5 1,5 0-82,-6 5-16,1-1-3,5 6-1,-5-1-18,-1 5-4,6 0-1,0 5 0,0-5-8,6-4-1,-6-1-8,5 0 12,0 1-12,1-10 0,4-5 0,1 0-10,0 0 10,5-14 0,-11 0 0,11-4 0,0-1 8,0-9-8,-5-1 10,-1 1-10,6 0 13,-5 0-3,-1-5-1,-4 0 0,-1 5-1,0-5-8,-5 9 12,0-4-4,-10 5-8,4-1 0,1 6 9,5 4-9,-16 0 0,0 0-16,0 0 2,6 4 1,-1 1-34,-5 5-6,11-6-2,-6 10 0,6-4-31,-1 4-6,6-14-2,-5 10-604,5-1-121</inkml:trace>
          <inkml:trace contextRef="#ctx0" brushRef="#br0" timeOffset="10827.9837">9640-23 633,'0'0'28,"0"0"6,0 0-34,0 14 0,0-5 0,0 6 0,-6-6 352,6 5 63,0-14 13,6 10 2,-6 4-257,0-5-51,0-9-10,0 0-3,0 0-59,5 10-12,0-1-2,6 1-1,-6-5-18,6-1-3,-11-4-1,11-4 0,-1 4-13,6 0 8,0-5-8,-11-5 0,6 1 12,0-5-4,-1-5-8,1 0 12,0 5-12,-1-5 0,6 0 0,0-5 0,-5 10 12,0 5-3,-1-6-1,-4 6 0,-1 4 4,-5 5 0,0 0 0,0 0 0,0 0 6,5 19 2,-5 5 0,0 9 0,0 0 12,0 10 2,-10 4 1,4 10 0,-4-5-19,10 4-4,-6 6-1,1-5 0,5 0-11,0-5 0,0 0-12,0-5 12,0 0-92,5-4-10,-5-5-2,11-5-1160</inkml:trace>
        </inkml:traceGroup>
        <inkml:traceGroup>
          <inkml:annotationXML>
            <emma:emma xmlns:emma="http://www.w3.org/2003/04/emma" version="1.0">
              <emma:interpretation id="{7A00670A-5781-4CF1-A585-28AF552D680C}" emma:medium="tactile" emma:mode="ink">
                <msink:context xmlns:msink="http://schemas.microsoft.com/ink/2010/main" type="inkWord" rotatedBoundingBox="11448,6266 11677,6252 11702,6664 11473,6678"/>
              </emma:interpretation>
              <emma:one-of disjunction-type="recognition" id="oneOf6">
                <emma:interpretation id="interp30" emma:lang="en-AU" emma:confidence="0">
                  <emma:literal>]</emma:literal>
                </emma:interpretation>
                <emma:interpretation id="interp31" emma:lang="en-AU" emma:confidence="0">
                  <emma:literal>3</emma:literal>
                </emma:interpretation>
                <emma:interpretation id="interp32" emma:lang="en-AU" emma:confidence="0">
                  <emma:literal>2</emma:literal>
                </emma:interpretation>
                <emma:interpretation id="interp33" emma:lang="en-AU" emma:confidence="0">
                  <emma:literal>[</emma:literal>
                </emma:interpretation>
                <emma:interpretation id="interp34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11348.1708">10906-222 1267,'6'-5'112,"-6"-4"-89,10 4-23,-4-4 0,-1-1 239,6 6 43,5-6 9,-6 5 1,6 1-122,0-1-25,0 0-5,0 5 0,-5 0-60,-1 0-12,-10 0-3,16 0 0,-16 0-27,16 5-6,-5 0 0,-11-5-1,0 0-31,0 14-16,0-5 1,-5 5 1,-1 1-14,-10 4-4,6-1 0,-1 1 0,-5-4-21,6 4-5,4-10-1,1 5 0,-6 0-5,11 1 0,-5 4-1,5-10 0,0 10 14,0-10 3,5 6 1,6-1 0,-6-5 27,1 1 4,4 4 2,-4 0 0,9-4 22,-4-1 5,0 0 1,5 1 0,-6-5 18,1 4 3,0-4 1,-11-5 0,0 0 16,0 0 3,5 5 1,-5-5 0,0 0-10,0 0-2,0 0 0,0 0 0,-5 0-12,-6 0-4,-5 4 0,0 1 0,-5-5-28,-6 5 0,6-5 0,-6 0 0,6 4-103,0-4-26,-1 0-6,1 0-1052</inkml:trace>
        </inkml:traceGroup>
        <inkml:traceGroup>
          <inkml:annotationXML>
            <emma:emma xmlns:emma="http://www.w3.org/2003/04/emma" version="1.0">
              <emma:interpretation id="{FF83EEDF-8702-490A-80BE-2F380162F138}" emma:medium="tactile" emma:mode="ink">
                <msink:context xmlns:msink="http://schemas.microsoft.com/ink/2010/main" type="inkWord" rotatedBoundingBox="12949,5877 14008,5812 14049,6471 12989,6535"/>
              </emma:interpretation>
              <emma:one-of disjunction-type="recognition" id="oneOf7">
                <emma:interpretation id="interp35" emma:lang="en-AU" emma:confidence="0">
                  <emma:literal>the</emma:literal>
                </emma:interpretation>
                <emma:interpretation id="interp36" emma:lang="en-AU" emma:confidence="0">
                  <emma:literal>He</emma:literal>
                </emma:interpretation>
                <emma:interpretation id="interp37" emma:lang="en-AU" emma:confidence="0">
                  <emma:literal>he</emma:literal>
                </emma:interpretation>
                <emma:interpretation id="interp38" emma:lang="en-AU" emma:confidence="0">
                  <emma:literal>thr</emma:literal>
                </emma:interpretation>
                <emma:interpretation id="interp39" emma:lang="en-AU" emma:confidence="0">
                  <emma:literal>thi</emma:literal>
                </emma:interpretation>
              </emma:one-of>
            </emma:emma>
          </inkml:annotationXML>
          <inkml:trace contextRef="#ctx0" brushRef="#br0" timeOffset="11789.4335">12413-194 1324,'-6'0'59,"6"0"12,0 0-57,0 0-14,0 0 0,0 0 0,0 0 184,0 0 33,0 0 7,11-9 2,10 4-95,-5 1-19,0-6-4,6 10-1,-22 0-33,26-5-6,-10 1-2,-16 4 0,22-5-38,-22 5-7,15-5-1,-15 5-1,16-5-32,-16 5-7,0 0 0,16-4-1,-16 4-187,0 0-38</inkml:trace>
          <inkml:trace contextRef="#ctx0" brushRef="#br0" timeOffset="12003.3696">12615-482 1875,'0'0'83,"0"0"17,0 0-80,0 0-20,0 0 0,0 0 0,0 0 96,0 0 14,-5 14 3,5 0 1,-6 5-37,6 0-7,0 5-2,-5-1 0,5 1-30,-5 0-6,5 4-2,-6-4 0,1-1-22,0 1-8,-1 0 0,1-5 9,0 0-30,0 0-7,-1-5 0,1-5-1,5 1-162,0-10-32,0 0-6</inkml:trace>
          <inkml:trace contextRef="#ctx0" brushRef="#br0" timeOffset="12524.1087">12812-700 1738,'0'0'77,"0"0"16,0 0-74,0 0-19,11 10 0,-1-1 0,-4 5 106,-1 1 18,0 3 3,6 6 1,-11 0-29,0 9-6,-5-5-1,5 5 0,-6 1-36,1-1-8,-6 0-2,6 5 0,0-5-24,-1 0-5,1 0-1,-6 0 0,6-5-8,0 1-8,-1-5 9,1-1-9,5-4 8,0-5-8,0 1 0,0-15 0,0 0 0,0 0 0,0 0 0,0 0 0,0 0 0,16-10 0,0-4 0,0 0 0,-5-5 0,5 5 0,5-10 0,0 5 0,0 5-11,1-5 11,-1 0-10,0 5 10,-5 4-11,0 1 11,0 4-12,-5 0 12,10 5-8,-5 5 8,-5 0 0,5 4 0,-6 5-8,1 1 8,0-1 0,-1 5 0,1-10 0,0 10 0,-1-5 0,1 1 0,-11-15 0,0 0 0,16 4 0,-16-4 0,16 5 0,5 0 9,-21-5 1,16 0 0,0-5-10,0-4 10,-5-1-10,-1 1 10,1-1 1,-6-4 0,1-5 0,-1 5 0,0 0-3,-5-1 0,-5-3 0,5 3 0,-5-4-8,-1 5 0,1 0 0,-6 0 0,1 4 0,-1 6-17,0-6 4,1 10 1,10 0 3,0 0 1,-16 10 0,5-1 0,6 5 8,0 0 0,5 5 0,0 5 0,0 0 0,10 4 0,-5-9 0,6 5 0,0-1 0,10 1 11,-5-10-3,11 5 0,-6-9-8,0-6-11,11 1 3,0-5-814,5 0-162</inkml:trace>
        </inkml:traceGroup>
        <inkml:traceGroup>
          <inkml:annotationXML>
            <emma:emma xmlns:emma="http://www.w3.org/2003/04/emma" version="1.0">
              <emma:interpretation id="{E17D46BA-BAFE-4B8A-90DF-04D4817E7DA3}" emma:medium="tactile" emma:mode="ink">
                <msink:context xmlns:msink="http://schemas.microsoft.com/ink/2010/main" type="inkWord" rotatedBoundingBox="15483,5728 16438,5669 16479,6327 15524,6386"/>
              </emma:interpretation>
              <emma:one-of disjunction-type="recognition" id="oneOf8">
                <emma:interpretation id="interp40" emma:lang="en-AU" emma:confidence="0">
                  <emma:literal>4</emma:literal>
                </emma:interpretation>
                <emma:interpretation id="interp41" emma:lang="en-AU" emma:confidence="0">
                  <emma:literal>K</emma:literal>
                </emma:interpretation>
                <emma:interpretation id="interp42" emma:lang="en-AU" emma:confidence="0">
                  <emma:literal>5</emma:literal>
                </emma:interpretation>
                <emma:interpretation id="interp43" emma:lang="en-AU" emma:confidence="0">
                  <emma:literal>y</emma:literal>
                </emma:interpretation>
                <emma:interpretation id="interp44" emma:lang="en-AU" emma:confidence="0">
                  <emma:literal>"</emma:literal>
                </emma:interpretation>
              </emma:one-of>
            </emma:emma>
          </inkml:annotationXML>
          <inkml:trace contextRef="#ctx0" brushRef="#br0" timeOffset="13031.889">15005-387 1670,'0'0'148,"0"0"-118,0 0-30,0 0 0,0 0 164,0 0 26,0 0 6,0 0 0,0 0-77,0 0-16,0 14-3,-5 0-1,-6 5-47,6 0-8,-1 0-3,1 4 0,0 1-22,-1-5-5,6 0-1,-5 0 0,5 0-13,-5-5 0,5-14 0,0 0 0,0 0 8,0 0-8,0 0 0,0 0 0,0 0 11,0 0-11,0 0 12,10-10-12,-10 1 9,6-5-9,4 0 0,1-5 9,-6-5-9,6 0 0,0-4 0,5 4 8,-6-4-8,6 0 0,0 4 0,0 0 0,0 1 0,0 4 0,0 0 0,0 4 0,0 11 0,-5-6 0,-1 10 0,1 5 0,-6 4 0,6 1 12,-6 9-12,6 0 12,-11 0-3,0 4 0,0-4 0,0 10 0,-5-6-9,5 6 8,-6-10-8,6 4 8,-5-4-21,5-5-5,-5 5-1,-1-4 0,6-15-141,0 0-28,0 0-5</inkml:trace>
          <inkml:trace contextRef="#ctx0" brushRef="#br0" timeOffset="13294.7308">15601-851 2055,'0'0'91,"0"0"19,11-5-88,5 0-22,0 1 0,0 4 0,0 0 126,-6-5 21,-10 5 4,0 0 1,0 0-40,0 0-7,0 0-1,6 14-1,-6 0-70,0 0-13,-6 1-4,1 4 0,-6-5-7,1 0-1,-6-5-8,10 6 12,1-1-20,-6-5-5,6 1-1,5-1 0,0 1 5,5 4 1,6-5 0,0-4 0,5-5 8,0 0 0,5 0 0,0-5 0,1-4 0,4 4 0,-5 5 0,6-5 0,-6 1-155,1-1-25,-1 0-6</inkml:trace>
        </inkml:traceGroup>
        <inkml:traceGroup>
          <inkml:annotationXML>
            <emma:emma xmlns:emma="http://www.w3.org/2003/04/emma" version="1.0">
              <emma:interpretation id="{0291FE0C-8599-4792-903E-04061CA9CB0D}" emma:medium="tactile" emma:mode="ink">
                <msink:context xmlns:msink="http://schemas.microsoft.com/ink/2010/main" type="inkWord" rotatedBoundingBox="17119,5776 17593,5747 17620,6196 17147,6225"/>
              </emma:interpretation>
              <emma:one-of disjunction-type="recognition" id="oneOf9">
                <emma:interpretation id="interp45" emma:lang="en-AU" emma:confidence="0">
                  <emma:literal>is</emma:literal>
                </emma:interpretation>
                <emma:interpretation id="interp46" emma:lang="en-AU" emma:confidence="0">
                  <emma:literal>iS</emma:literal>
                </emma:interpretation>
                <emma:interpretation id="interp47" emma:lang="en-AU" emma:confidence="0">
                  <emma:literal>TS</emma:literal>
                </emma:interpretation>
                <emma:interpretation id="interp48" emma:lang="en-AU" emma:confidence="0">
                  <emma:literal>ts</emma:literal>
                </emma:interpretation>
                <emma:interpretation id="interp49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13656.5239">16575-600 345,'0'0'31,"0"0"-31,0 0 0,0 0 0,0 0 371,0 0 68,0 0 13,6 14 4,-1 9-240,-5-4-48,0 0-10,0-5-2,0 5-61,5 5-13,-10-5-2,5 0-1,0 0-38,0 0-7,0 0-2,0-5 0,-5 0-32,5-4 0,-6-1 0,6-9 0,0 0-96,0 0-25,0 0-6,0 0-1055</inkml:trace>
          <inkml:trace contextRef="#ctx0" brushRef="#br0" timeOffset="13826.6761">16639-780 1843,'0'0'81,"0"0"18,0 0-79,0 0-20,11 9 0,-6-4 0,-5-5 33,11 5 3,-6-5 1,0 9 0,6-4-52,5-5-10,-5 0-3,5 0 0,-6 5-86,6-5-18,0-5-3</inkml:trace>
          <inkml:trace contextRef="#ctx0" brushRef="#br0" timeOffset="14078.2233">17022-790 518,'0'0'46,"0"0"-37,0 0-9,0 0 0,0 0 313,0 0 61,0 0 12,0 0 2,0 0-209,-10 5-43,-6-5-8,-6 0-1,1 5-63,0 4-13,0-9-3,-1 10 0,1 4-36,5-5-12,0 6 8,0-1-8,5-5 0,6 1 0,0 4 0,-1 5 0,6-5 0,0-5 0,0 6-10,0 4 10,6-5 0,-1 0 0,6-5 8,-6 6-8,6-11 22,-1 6-1,1-5 0,0 4 0,-1-4-1,6 4 0,-10-4 0,-6-5 0,0 0-2,10 9-1,-10-9 0,0 0 0,-5 10 3,-6-1 1,6 1 0,-11-1 0,0 1-13,-5-1-8,5 1 10,-6-1-10,1 1-25,5-1-11,-5-4-3,5 0-1193</inkml:trace>
        </inkml:traceGroup>
        <inkml:traceGroup>
          <inkml:annotationXML>
            <emma:emma xmlns:emma="http://www.w3.org/2003/04/emma" version="1.0">
              <emma:interpretation id="{D213F1ED-C95F-4958-A3F4-29AC684F27DC}" emma:medium="tactile" emma:mode="ink">
                <msink:context xmlns:msink="http://schemas.microsoft.com/ink/2010/main" type="inkWord" rotatedBoundingBox="18509,5539 21181,5376 21223,6058 18551,6222"/>
              </emma:interpretation>
              <emma:one-of disjunction-type="recognition" id="oneOf10">
                <emma:interpretation id="interp50" emma:lang="en-AU" emma:confidence="0">
                  <emma:literal>divisible</emma:literal>
                </emma:interpretation>
                <emma:interpretation id="interp51" emma:lang="en-AU" emma:confidence="0">
                  <emma:literal>dinsible</emma:literal>
                </emma:interpretation>
                <emma:interpretation id="interp52" emma:lang="en-AU" emma:confidence="0">
                  <emma:literal>dinsibk</emma:literal>
                </emma:interpretation>
                <emma:interpretation id="interp53" emma:lang="en-AU" emma:confidence="0">
                  <emma:literal>dirisible</emma:literal>
                </emma:interpretation>
                <emma:interpretation id="interp54" emma:lang="en-AU" emma:confidence="0">
                  <emma:literal>diiisible</emma:literal>
                </emma:interpretation>
              </emma:one-of>
            </emma:emma>
          </inkml:annotationXML>
          <inkml:trace contextRef="#ctx0" brushRef="#br0" timeOffset="14677.0759">18252-581 2286,'0'0'50,"-5"-15"10,-6 6 3,6-5 1,-1 4-51,-4 1-13,-6 4 0,5 0 0,-5 5 80,0 5 12,-5 0 4,0 9 0,-6 0-52,6 5-11,5 5-1,-6 4-1,6-4-31,6-1 0,-1 6 0,0-6 0,11-4-16,-5 5 0,10-10 0,-5 5 0,6-5-4,-1-4 0,0-5 0,11-1 0,-5-8 9,0 4 2,5-5 0,0-5 0,0-4-2,5-5 0,-5-4 0,0-6 0,0 6-18,0-6-4,-6 1-1,6-5 0,0-5-10,-5 5-1,-6 4-1,6-4 0,-11 0 21,5 0 4,1 5 1,-6 4 0,0 0 12,0 5 8,0-4-10,0 8 10,0 1 21,0 5 11,0 9 1,0 0 1,0 0 1,0 0 0,0 0 0,0 0 0,0 0 9,0 19 3,0 4 0,0 6 0,0-1 1,-6 5 0,6 0 0,-5 5 0,5-5-24,-5 0-4,-1 5 0,1-5-1,5 1-7,-5-6-2,-1 0 0,6-4 0,0-5-21,0 0-4,0-5-1,0-14 0,0 0-106,0 0-22,0 0-4,0 0-588,11 0-119</inkml:trace>
          <inkml:trace contextRef="#ctx0" brushRef="#br0" timeOffset="14848.5829">18449-624 1440,'0'0'128,"0"14"-103,0-14-25,0 19 0,-5 0 168,-1 0 28,1 0 5,5 0 2,-5 4-74,5 1-14,-6 0-3,1-5-1,5 0-63,-5 0-12,5-5-2,0-5-1,0-9-33,0 0-22,0 0 3,0 0 1,0 0-186,0 0-38</inkml:trace>
          <inkml:trace contextRef="#ctx0" brushRef="#br0" timeOffset="15039.3565">18561-771 1821,'0'0'80,"0"0"18,0 0-78,0 0-20,0 0 0,0 0 0,0 0 64,0 0 8,0 0 3,0 0 0,-11 5-59,11-5-16,0 0 0,0 0 8,0 0-174,5 14-35,-5-14-7,0 0-2</inkml:trace>
          <inkml:trace contextRef="#ctx0" brushRef="#br0" timeOffset="15321.81">18630-534 460,'0'0'41,"0"0"-33,0 14-8,5 0 0,0 0 264,-5 1 50,0-1 10,0 0 3,6-5-135,-1 6-28,-5-1-4,11 0-2,-11-14-35,0 10-7,0-10-2,0 0 0,5 9-40,-5-9-8,16 0-2,-11 0 0,6 0-24,0-9-4,-1-1-2,-4 1 0,4-6-10,1-4-1,5 1-1,0-6 0,0 5-22,0-5 0,0-4 0,5 4 0,-5-4 0,0 4 0,0 10 0,0 0 0,-16 14 0,11-10 0,-11 10 0,10-9 0,-10 9 0,0 0 0,0 0 0,0 0 0,6 14 0,-6 0 11,-6 0-3,6 10 0,0-5 0,-5 5 0,5-5 0,-5 4 0,5-4-8,0-5 0,-6 5 0,6-4 0,0-1-14,-5 0 2,5-14 0,0 0 0,0 0-109,0 0-22,0 0-4,0 0-1060</inkml:trace>
          <inkml:trace contextRef="#ctx0" brushRef="#br0" timeOffset="15493.3222">18992-884 1796,'0'0'80,"0"0"16,0 0-77,0 0-19,0 0 0,0 0 0,0 0 55,0 0 7,0 0 2,0 0 0,16 4-52,-11 1-12,6 0 0,-1 0 0,1 4-176,0 1-39,5 8-7,-16-18-2</inkml:trace>
          <inkml:trace contextRef="#ctx0" brushRef="#br0" timeOffset="15863.8966">19386-638 691,'0'0'61,"0"0"-49,0 0-12,0 0 0,5-14 314,-5 4 60,-5 1 12,5 4 2,0 5-165,-6-10-34,-4 1-6,-1 0-2,0-1-84,1 5-17,-6-4-3,5 4-1,-10 0-48,5 5-11,0-4-1,0 4-1,0 4-15,0 1 0,5 0 0,1 4 0,4-4-14,6-5 4,0 0 1,-5 10 0,0 4-1,5-5 0,0-9 0,5 14 0,6 1 10,-6-6-10,0 0 10,1 6-10,4-1 10,1 0 0,-6 0 0,11 0 0,-10 1 0,4-6 0,-4-4 10,-6-5-10,10 14 16,-4-5-4,-6-9 0,0 0 0,5 10 0,-5-10 0,-5 14 0,-1 0 0,1-4 1,-6-1 0,-5 1 0,6-1 0,-6-4-13,0 4 0,0-9 0,0 5 0,0-5-14,5 0-6,0 0 0,-4 0-1,4-5-36,6 5-7,-1-4-2,6 4 0,-5-10-178,5 5-35</inkml:trace>
          <inkml:trace contextRef="#ctx0" brushRef="#br0" timeOffset="16057.9054">19540-761 806,'11'0'72,"-11"0"-58,0 0-14,0 0 0,10 0 351,-4 9 67,-6-9 14,5 10 2,-5-10-220,0 14-44,0 10-9,0-1-1,-5-9-90,-1 10-18,6 0-3,-5-5-1,5 4-32,0-9-8,11 5 0,-11 0-8,0-9-15,-6-1-9,1-4-3,5-5 0,0 0-185,0 0-38,0 0-7,0 0-2</inkml:trace>
          <inkml:trace contextRef="#ctx0" brushRef="#br0" timeOffset="16200.7271">19599-969 1440,'0'0'128,"0"0"-103,0 0-25,0 0 0,0 0 152,0 0 24,0 0 6,0 0 1,0 0-129,0 0-26,0 0-4,0 0-2,10 9-182,-4 0-36</inkml:trace>
          <inkml:trace contextRef="#ctx0" brushRef="#br0" timeOffset="16537.9559">19961-1135 2358,'0'0'52,"0"0"10,0 0 2,0 0 3,0 0-54,0 0-13,0 0 0,-6 14 0,1 5 108,0 0 20,-1 5 3,-4 4 1,-1 0-57,6 6-11,-6-1-3,0 5 0,1-5-22,4 0-5,1-5-1,0 5 0,5-4-33,0-1 0,0 5 0,0-4 0,0-11 0,5 1 0,0 0 0,1-4 0,-1-6-21,-5-9-8,11 5-2,-11-5 0,16-5 51,0 5 9,-6-9 3,6-1 0,0 1-32,-5-10-8,-1 0-1,1 5 0,-6 4 9,6-4 9,-6 0-1,-5 0-8,0-1 10,-5 1-10,0 0 8,-1 4-8,-10 6 0,11-6-17,-11 10 2,6 0 1,-6 0-21,0 10-4,5-1-1,0 1 0,-5-1-147,6 1-29,4-1-7,6-9-879</inkml:trace>
          <inkml:trace contextRef="#ctx0" brushRef="#br0" timeOffset="16933.9876">20360-1159 1382,'0'0'61,"0"0"13,0 0-59,0 0-15,0 0 0,0 0 0,-6 14 258,6-4 49,-5 9 9,0 0 3,-6 4-180,-5 1-36,0 9-7,6 0-2,-1 5-52,0 5-10,1-5-3,-1-1 0,6-3-18,-1-1-11,1 0 12,5 0-12,5-5 0,-5-4 0,6 0 0,4-5 0,-4-5 8,4 5-8,1-10 0,0 1 0,-11-10 15,16 0-4,5-5-1,0 0 0,-5-9 12,0 5 2,0-10 1,11 0 0,-6 0-8,11 0-1,-6 0-1,1-5 0,-6-9-15,1 5 8,-6-1-8,0 1 0,-6 4 8,-4 1-8,-1-1 0,-5 10 9,-5-5-9,-1 9 0,-4 6 0,-1 4-11,-10 9-1,-1 1-1,1 4 0,0 5 0,-1 9 3,7 0 1,-7 1 0,12 4 0,-6-5 0,10-4 0,1 4 0,5-4 0,5 0-2,1-5 0,4 0 0,-4-5 0,10-5-14,0 1-3,5-10-1,5 0 0,1-5-201,0-4-40</inkml:trace>
        </inkml:traceGroup>
        <inkml:traceGroup>
          <inkml:annotationXML>
            <emma:emma xmlns:emma="http://www.w3.org/2003/04/emma" version="1.0">
              <emma:interpretation id="{C926D25B-F0FA-4878-BC5D-2383453C8E6B}" emma:medium="tactile" emma:mode="ink">
                <msink:context xmlns:msink="http://schemas.microsoft.com/ink/2010/main" type="inkWord" rotatedBoundingBox="22131,5404 23628,5312 23689,6311 22192,6403"/>
              </emma:interpretation>
              <emma:one-of disjunction-type="recognition" id="oneOf11">
                <emma:interpretation id="interp55" emma:lang="en-AU" emma:confidence="0">
                  <emma:literal>by</emma:literal>
                </emma:interpretation>
                <emma:interpretation id="interp56" emma:lang="en-AU" emma:confidence="0">
                  <emma:literal>by 3</emma:literal>
                </emma:interpretation>
                <emma:interpretation id="interp57" emma:lang="en-AU" emma:confidence="0">
                  <emma:literal>by3</emma:literal>
                </emma:interpretation>
                <emma:interpretation id="interp58" emma:lang="en-AU" emma:confidence="0">
                  <emma:literal>boys</emma:literal>
                </emma:interpretation>
                <emma:interpretation id="interp59" emma:lang="en-AU" emma:confidence="0">
                  <emma:literal>by ]</emma:literal>
                </emma:interpretation>
              </emma:one-of>
            </emma:emma>
          </inkml:annotationXML>
          <inkml:trace contextRef="#ctx0" brushRef="#br0" timeOffset="17516.7279">21632-1040 2336,'0'0'52,"0"0"10,0 0 2,0 0 1,0 0-52,0 0-13,0 0 0,0 0 0,0 0 94,0 0 16,0 0 3,0 0 1,0 0-40,0 0-8,0 0-2,0 14 0,5 0-39,-5 10-8,0-5-1,0 4-1,0 6-7,0-1 0,0 0-8,0 15 12,0-10-12,0 0 0,0-4 0,6-6 0,-1 1 0,0-5 0,1-5 0,4-5 0,-5 6 0,6-15 0,0 4 0,-1-4 0,1 0 0,-6-4 0,6-6-12,-6 5 12,1-4 0,-1 4 0,-5-4 0,0-1 0,0 1-8,-5-5 8,-1 4 0,-4-4 0,-1 9-20,-5-4 4,0-1 0,0 1 0,0 9-18,-5 0-3,5 0-1,0 0 0,11 0-37,5 0-7,-11 5-2,11-5-704,0 0-142</inkml:trace>
          <inkml:trace contextRef="#ctx0" brushRef="#br0" timeOffset="17875.3459">21989-870 2286,'-6'-14'101,"6"9"21,0 5-98,0 5-24,0-1 0,0-4 0,-21 5 123,21-5 19,11 10 4,-1 4 1,-4 0-71,-6 5-13,0 0-3,5-5-1,-5 5-38,5 0-7,-5 5-2,5-10 0,-5 0-12,0 0 0,0-4 0,6-6 0,4 6 0,1-5 0,-6-5 0,11 0 0,-5-5 20,5 0 8,0-4 2,0-1 0,5-4-17,-5-5-3,5 0-1,1 0 0,-1 0-9,-5 0 0,-5-4 0,10 4 0,-5 0 0,0 0 0,0 5 0,-5 4 0,-1 6 0,-5 4 0,-5 0 0,0 0 0,6 9 0,-1 5 0,-5 10 0,0 4 0,-5-4 0,-1 9 0,-4 10 0,5 4 0,-11-5 0,5 6 0,0-1 0,1 0 0,-1-4 0,0 0-14,1-6 3,4 1 1,1-5-41,5-4-8,-5-6-1,-1 1-1,6-10-89,0 0-18,0-4-3,0-10-967</inkml:trace>
          <inkml:trace contextRef="#ctx0" brushRef="#br0" timeOffset="18316.289">22755-1220 2275,'27'0'100,"-27"0"22,10 5-98,6-5-24,0 0 0,0 0 0,-5 4 140,10 1 22,0 0 5,-5-1 1,6 1-68,-1 5-14,0-6-2,-5 6-1,0-5-27,5 4-6,-10 0-1,-11-9 0,11 5-21,-11-5-4,10 14 0,-4 1-1,-6-15-15,0 14-8,0-5 8,-6 5-8,-4-4-20,-6-1-9,0 1-2,0-1 0,0 1 31,0-5 10,5 4 0,1 0 0,-1 1-26,11-5-6,0-5-1,-5 14 0,5-5-1,5 1 0,-5 4 0,0-5 0,5 1 4,-5 4 1,0-4 0,6-1 0,-6 0 9,0 6 2,5-1 0,0 0 0,-5-5 16,6 1 3,-1 4 1,0 0 0,-5-14 8,0 10 1,0-1 1,0 5 0,0 1 6,0-6 2,-10 1 0,4-1 0,-10-9 1,-5 5 0,5-5 0,-5 9 0,5-9-12,-6 5-3,-4-5 0,-1 0 0,6 0-16,-6 5 10,1-10-10,4 5 8,6-5-8,6-4-17,-6-1 4,11-4 1,5 0-89,0 4-18,0 10-3,10-14-835,-4 0-167</inkml:trace>
        </inkml:traceGroup>
      </inkml:traceGroup>
    </inkml:traceGroup>
    <inkml:traceGroup>
      <inkml:annotationXML>
        <emma:emma xmlns:emma="http://www.w3.org/2003/04/emma" version="1.0">
          <emma:interpretation id="{A661F53F-35F2-465A-BF6D-5FB57660B940}" emma:medium="tactile" emma:mode="ink">
            <msink:context xmlns:msink="http://schemas.microsoft.com/ink/2010/main" type="paragraph" rotatedBoundingBox="2069,8337 15410,7397 15484,8445 2143,93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C48BFC-AD68-4C00-B354-F3FC42367CF8}" emma:medium="tactile" emma:mode="ink">
              <msink:context xmlns:msink="http://schemas.microsoft.com/ink/2010/main" type="line" rotatedBoundingBox="2069,8337 15410,7397 15484,8445 2143,9386"/>
            </emma:interpretation>
          </emma:emma>
        </inkml:annotationXML>
        <inkml:traceGroup>
          <inkml:annotationXML>
            <emma:emma xmlns:emma="http://www.w3.org/2003/04/emma" version="1.0">
              <emma:interpretation id="{EA3727B3-5254-42C4-961F-4CA9152B1B0A}" emma:medium="tactile" emma:mode="ink">
                <msink:context xmlns:msink="http://schemas.microsoft.com/ink/2010/main" type="inkWord" rotatedBoundingBox="2076,8426 3837,8302 3879,8890 2117,9014"/>
              </emma:interpretation>
              <emma:one-of disjunction-type="recognition" id="oneOf12">
                <emma:interpretation id="interp60" emma:lang="en-AU" emma:confidence="0">
                  <emma:literal>net</emma:literal>
                </emma:interpretation>
                <emma:interpretation id="interp61" emma:lang="en-AU" emma:confidence="0">
                  <emma:literal>next</emma:literal>
                </emma:interpretation>
                <emma:interpretation id="interp62" emma:lang="en-AU" emma:confidence="0">
                  <emma:literal>near</emma:literal>
                </emma:interpretation>
                <emma:interpretation id="interp63" emma:lang="en-AU" emma:confidence="0">
                  <emma:literal>need</emma:literal>
                </emma:interpretation>
                <emma:interpretation id="interp64" emma:lang="en-AU" emma:confidence="0">
                  <emma:literal>neat</emma:literal>
                </emma:interpretation>
              </emma:one-of>
            </emma:emma>
          </inkml:annotationXML>
          <inkml:trace contextRef="#ctx0" brushRef="#br0" timeOffset="21617.5369">1517 2011 403,'-5'-23'17,"5"13"5,0 1-22,0-5 0,0 4 0,0-4 0,0 0 324,5 4 61,-5 1 12,5-1 3,1 1-217,-6 4-43,0 5-9,0 0-2,0 0-55,0 0-11,0 0-3,0 0 0,0 14-24,5 5-4,-5 0-2,0 10 0,5-1-9,1 5-1,-6-5-1,0 1 0,-6-1-19,6-4 8,0 0-8,0-1 0,0-4 8,0 0-8,0 0 0,0-10 0,0-9 0,0 0 0,0 0 0,0 0 0,0 0 0,0 0 0,0 0 0,6-4 0,-1-11-11,0 6-9,6-5-1,-11-5-1,5-5 11,6 5 3,-6-4 0,1 4 0,4 0 8,-4-5 0,-1 1 0,0-1 0,6 5 0,-1 0-8,-4 5 8,4 9 0,-4-4 0,-6 9 0,16 4 0,0 6 0,-6-1 8,1 10 1,5-5 0,0 10 0,-5 4 3,-1 1 1,-4 4 0,4-5 0,1 1-5,-6-1 0,6 0-8,-1 1 12,-4-5-12,4-1 0,-10 1 0,11-5 0,-6-5-37,6-5-11,0 6-1,-6-6-724,-5-9-145</inkml:trace>
          <inkml:trace contextRef="#ctx0" brushRef="#br0" timeOffset="22057.5571">2182 2172 2314,'0'0'51,"0"0"10,0 0 3,0 0 1,0 0-52,16 0-13,0-5 0,6 5 0,-6 0 86,5-4 14,-5-1 4,10 0 0,-4 1-50,4-1-10,-4-5-1,-1 6-1,-10-1-42,-1 0-24,1 0 4,5 1 0,-5-6-195,-1 1-38</inkml:trace>
          <inkml:trace contextRef="#ctx0" brushRef="#br0" timeOffset="21866.4956">2379 1926 2091,'0'0'92,"0"0"20,-5-5-89,5-4-23,-5-1 0,-1 6 0,-4-1 117,4 5 19,-4-5 4,-1 10 1,0 0-61,1-1-13,-1 6-3,1 4 0,-1 5-21,-5 0-5,5 5-1,1 4 0,-1-4-20,0-1-4,1 6-1,4 4 0,6 0-12,-5-5 0,10 1 8,-5-6-8,6 11 0,4-11 0,1 1 0,5 0 0,0-10-16,0 0 4,5-5 1,11-4 0,-16-5-20,5 0-4,1 0-1,-1-5 0,-5-4-95,-5-5-19,-1 0-4</inkml:trace>
          <inkml:trace contextRef="#ctx0" brushRef="#br0" timeOffset="22380.5318">2731 1931 2516,'0'0'56,"0"0"11,5-10 2,0 6 1,11-1-56,-5 0-14,0 0 0,5 5 0,5-14 73,-5 10 12,10-1 3,-4 5 0,-6-10-20,5 6-4,0 4-1,1-5 0,-7 0-19,7 0-3,4 1-1,-4-1 0,-6 5-25,10 0-6,-15-5-1,10 1 0,1-6-8,-7 5 0,-4 1 0,0 4 8,-1-5-8,-4 5 0,4 0 0,-10 0 0,0 9 0,6 6 0,-12-1 0,1 5-11,-6 0 11,1 4-10,10 6 10,-16 4-10,5-5 10,-5 5 0,6 0 0,-1 0 0,0 1-36,1-1-3,4-5 0,-10-4 0,11-1-78,0 1-16,-6 0-3,6-10-690,-1-5-138</inkml:trace>
          <inkml:trace contextRef="#ctx0" brushRef="#br0" timeOffset="22680.2288">3050 1921 2343,'0'0'52,"0"0"10,0 0 2,0 0 2,0 0-53,0 0-13,0 0 0,0 0 0,0 0 105,0 0 19,0 10 3,-5 4 1,-1 0-55,6 5-10,-10 0-3,4 5 0,-4-1-35,4 6-7,-4-6-2,-1 6 0,0-5-16,6 4 0,-5-9-11,4 4 11,-4-4 0,4 0 0,6 0 0,-5-5 0,5 1 24,0-15 6,0 0 1,5 14 0,6-5-19,0-4-3,-1 5-1,6-10 0,0 4 6,0-4 1,0 5 0,0-5 0,11-5-4,-6 5-1,0 0 0,1 0 0,4 0-10,1 0 0,-6-4 0,-5 4 0,0 0-76,5-5-7,-10-5-1,16 1-1291</inkml:trace>
        </inkml:traceGroup>
        <inkml:traceGroup>
          <inkml:annotationXML>
            <emma:emma xmlns:emma="http://www.w3.org/2003/04/emma" version="1.0">
              <emma:interpretation id="{C3024C48-074B-4BAE-AC35-2864ED2CC9AD}" emma:medium="tactile" emma:mode="ink">
                <msink:context xmlns:msink="http://schemas.microsoft.com/ink/2010/main" type="inkWord" rotatedBoundingBox="5347,8836 5438,8830 5459,9123 5368,9130"/>
              </emma:interpretation>
              <emma:one-of disjunction-type="recognition" id="oneOf13">
                <emma:interpretation id="interp65" emma:lang="en-AU" emma:confidence="0">
                  <emma:literal>)</emma:literal>
                </emma:interpretation>
                <emma:interpretation id="interp66" emma:lang="en-AU" emma:confidence="0">
                  <emma:literal>]</emma:literal>
                </emma:interpretation>
                <emma:interpretation id="interp67" emma:lang="en-AU" emma:confidence="0">
                  <emma:literal>'</emma:literal>
                </emma:interpretation>
                <emma:interpretation id="interp68" emma:lang="en-AU" emma:confidence="0">
                  <emma:literal>,</emma:literal>
                </emma:interpretation>
                <emma:interpretation id="interp69" emma:lang="en-AU" emma:confidence="0">
                  <emma:literal>(</emma:literal>
                </emma:interpretation>
              </emma:one-of>
            </emma:emma>
          </inkml:annotationXML>
          <inkml:trace contextRef="#ctx0" brushRef="#br0" timeOffset="23240.4502">4801 2295 1713,'0'0'76,"0"0"16,0 0-74,0 0-18,11 0 0,-11 0 0,11-5 99,-11 5 16,0 0 3,10-4 1,1-1-3,-11 5-1,0 0 0,10 9 0,-4 1-49,-1-1-10,0 10-1,-5 0-1,0 0-35,-5 5-7,0 4-2,-1-4 0,-4 0-24,-1 4-5,1 0-1,-1-4 0,0-5-214,6-5-43</inkml:trace>
        </inkml:traceGroup>
        <inkml:traceGroup>
          <inkml:annotationXML>
            <emma:emma xmlns:emma="http://www.w3.org/2003/04/emma" version="1.0">
              <emma:interpretation id="{2D65AFF6-6D50-4E69-8857-AE510C32111F}" emma:medium="tactile" emma:mode="ink">
                <msink:context xmlns:msink="http://schemas.microsoft.com/ink/2010/main" type="inkWord" rotatedBoundingBox="6147,8181 7165,8109 7208,8723 6190,8794"/>
              </emma:interpretation>
              <emma:one-of disjunction-type="recognition" id="oneOf14">
                <emma:interpretation id="interp70" emma:lang="en-AU" emma:confidence="0">
                  <emma:literal>Let</emma:literal>
                </emma:interpretation>
                <emma:interpretation id="interp71" emma:lang="en-AU" emma:confidence="0">
                  <emma:literal>let</emma:literal>
                </emma:interpretation>
                <emma:interpretation id="interp72" emma:lang="en-AU" emma:confidence="0">
                  <emma:literal>het</emma:literal>
                </emma:interpretation>
                <emma:interpretation id="interp73" emma:lang="en-AU" emma:confidence="0">
                  <emma:literal>net</emma:literal>
                </emma:interpretation>
                <emma:interpretation id="interp74" emma:lang="en-AU" emma:confidence="0">
                  <emma:literal>bet</emma:literal>
                </emma:interpretation>
              </emma:one-of>
            </emma:emma>
          </inkml:annotationXML>
          <inkml:trace contextRef="#ctx0" brushRef="#br0" timeOffset="24832.3676">5584 1751 1893,'0'0'41,"0"-5"9,0-4 2,0 4 2,0-4-43,0 9-11,0 0 0,0 0 0,0 0 105,5 0 19,0 4 4,6 1 1,5 5-65,-5 4-12,-6 5-4,0 4 0,1 6-21,-1-1-5,0 5-1,-5 0 0,0 1-21,6-1 0,-6-5 0,0 5 0,-6-4 11,6 4 1,-5-10 0,5 1 0,0 0-12,-5-10 0,-1 5 9,6-5-9,0-14 0,0 0 0,-5 9-12,5-9 4,-5 5-6,5-5-1,0 0 0,-6-9 0,1-1 3,5-4 1,5 5 0,1-6 0,-6 1 11,5 5-8,-5-5 8,5 4-8,-5 10 8,0 0 0,0 0 0,0 0 0,0 0 0,11 0 0,0 0 0,-1 0-8,-10 0 8,11 5 0,5 4 0,0 1 0,0-6 0,-6 6 0,6-5 0,0-1 0,0 1 0,0 0 8,6 0-8,-1-1 0,-21-4 0,16 0 0,-16 0 0,26-4 0,-26 4 0,22-5 8,-6-5-8,5 1 0,0-1 8,-5-4-8,0 0 10,0 0-10,-5 0 12,-6-1-3,6 1-1,-6 0 0,0 0 1,1 0 0,-1 0 0,-5-1 0,0 6 5,0-1 1,-5 1 0,-1 4 0,1-4-3,0 4-1,-6 0 0,0 5 0,1-4-3,-1 4-8,1 0 12,-1 4-4,0 6-8,1-1 0,-1 1-12,6 4 12,-1 0-8,6 0 8,-10-4 0,10 9 0,5 0 0,0-1 12,1-3-2,4 4 0,-4-5-10,10-5 0,-11 5-10,6-4 10,4-1 0,1-4 0,0 0 11,0-5-3,-5 5-8,5-10 0,0 0 8,0-4-8,-5-1-25,5-4-10,5 0-1,0 4-1156</inkml:trace>
          <inkml:trace contextRef="#ctx0" brushRef="#br0" timeOffset="25029.9125">6318 1973 1152,'0'0'102,"0"0"-82,0 0-20,0 0 0,0 0 263,11 0 48,-11 0 9,0 0 3,16 0-148,5-4-30,6-1-5,-6 0-2,-16 5-58,17-4-12,10-1-3,-11 0 0,-10-4-36,-1 4-7,1 5-2,5-10 0,5 6-30,-5-1-6,-16 5-2,0 0 0,21-10-148,-5 1-30,-16-5-5</inkml:trace>
          <inkml:trace contextRef="#ctx0" brushRef="#br0" timeOffset="25214.5377">6483 1581 288,'0'0'25,"-5"-5"-25,0-4 0,5 9 0,0 0 462,0 0 87,0 0 18,0 0 3,0 0-334,0 0-68,0 14-12,10 9-4,1 6-75,-6 4-15,-5 5-3,11 4-1,5 10-35,-6-4-7,-20-1-2,10 0 0,16-4-80,-11-5-16,-5 0-3,5-5-1229</inkml:trace>
        </inkml:traceGroup>
        <inkml:traceGroup>
          <inkml:annotationXML>
            <emma:emma xmlns:emma="http://www.w3.org/2003/04/emma" version="1.0">
              <emma:interpretation id="{81C18762-083D-45EC-B621-302F85495DBC}" emma:medium="tactile" emma:mode="ink">
                <msink:context xmlns:msink="http://schemas.microsoft.com/ink/2010/main" type="inkWord" rotatedBoundingBox="8884,8199 9914,8127 9941,8504 8910,8577"/>
              </emma:interpretation>
              <emma:one-of disjunction-type="recognition" id="oneOf15">
                <emma:interpretation id="interp75" emma:lang="en-AU" emma:confidence="0">
                  <emma:literal>no</emma:literal>
                </emma:interpretation>
                <emma:interpretation id="interp76" emma:lang="en-AU" emma:confidence="0">
                  <emma:literal>n</emma:literal>
                </emma:interpretation>
                <emma:interpretation id="interp77" emma:lang="en-AU" emma:confidence="0">
                  <emma:literal>n=</emma:literal>
                </emma:interpretation>
                <emma:interpretation id="interp78" emma:lang="en-AU" emma:confidence="0">
                  <emma:literal>ne</emma:literal>
                </emma:interpretation>
                <emma:interpretation id="interp79" emma:lang="en-AU" emma:confidence="0">
                  <emma:literal>n"</emma:literal>
                </emma:interpretation>
              </emma:one-of>
            </emma:emma>
          </inkml:annotationXML>
          <inkml:trace contextRef="#ctx0" brushRef="#br0" timeOffset="25945.1317">8330 1723 1720,'0'0'76,"0"0"16,0 0-73,0 0-19,0 0 0,0 0 0,0 0 95,0 0 15,6 9 3,-6 5 1,5 1-28,-5-1-6,0 5 0,0 0-1,0 4-35,0 1-6,0 0-2,0 4 0,0-4-15,-5-5-3,5-5-1,0 5 0,5-5-9,-5 0-8,0-4 9,0-10-9,0 0 11,0 0-11,0 0 12,0 0-12,0 0 14,0 0-4,0-10-1,5 1 0,1-1 0,-6-4 0,5-10 0,0 5 0,0-4-9,1-1 0,4 0 0,1 1 0,0-1 12,-1 0-4,1 1 0,5-1 0,0 0-8,0 6 0,0-1 9,-5 9-9,5-4 17,-6 9-1,1 10 0,5 0 0,-11 4 4,6 1 1,-1 4 0,-4 0 0,-1 5-1,0 0-1,1 4 0,4 1 0,-10 0-7,6-1-2,-1 1 0,-5-5 0,5 0-10,1 0 0,-1-5 0,-5 0 0,5 0-24,-5-14-6,0 0-2,0 0 0,0 0-180,6 5-36,-6-5-7</inkml:trace>
          <inkml:trace contextRef="#ctx0" brushRef="#br0" timeOffset="26539.4709">8910 1614 1814,'11'0'80,"-6"0"17,1-5-77,-1 5-20,-5 0 0,11-5 0,-1 5 102,1 0 17,5 0 3,0 0 1,5 0-47,0 0-10,-5 5-2,6-5 0,-1 0-41,6 0-9,-6 0-2,0 0 0,-5 0-12,5 0 0,-5 0 0,-5-5 0,0 5-114,-1 0-19,-10 0-4</inkml:trace>
          <inkml:trace contextRef="#ctx0" brushRef="#br0" timeOffset="26657.5886">9038 1846 1382,'0'0'123,"5"-5"-99,1-4-24,4 4 0,6-5 228,6 1 41,-1-5 8,0 4 2,6-4-129,-6 5-26,6-6-4,-1 1-2,-4 9-82,4-4-16,1 4-3,-6 5-859,-5-9-172</inkml:trace>
        </inkml:traceGroup>
        <inkml:traceGroup>
          <inkml:annotationXML>
            <emma:emma xmlns:emma="http://www.w3.org/2003/04/emma" version="1.0">
              <emma:interpretation id="{350C1845-413F-4B0B-B8C4-74D7AECB8EDB}" emma:medium="tactile" emma:mode="ink">
                <msink:context xmlns:msink="http://schemas.microsoft.com/ink/2010/main" type="inkWord" rotatedBoundingBox="10624,7833 11360,7781 11427,8731 10691,8783"/>
              </emma:interpretation>
              <emma:one-of disjunction-type="recognition" id="oneOf16">
                <emma:interpretation id="interp80" emma:lang="en-AU" emma:confidence="0">
                  <emma:literal>3p</emma:literal>
                </emma:interpretation>
                <emma:interpretation id="interp81" emma:lang="en-AU" emma:confidence="0">
                  <emma:literal>Up</emma:literal>
                </emma:interpretation>
                <emma:interpretation id="interp82" emma:lang="en-AU" emma:confidence="0">
                  <emma:literal>up</emma:literal>
                </emma:interpretation>
                <emma:interpretation id="interp83" emma:lang="en-AU" emma:confidence="0">
                  <emma:literal>UP</emma:literal>
                </emma:interpretation>
                <emma:interpretation id="interp84" emma:lang="en-AU" emma:confidence="0">
                  <emma:literal>BP</emma:literal>
                </emma:interpretation>
              </emma:one-of>
            </emma:emma>
          </inkml:annotationXML>
          <inkml:trace contextRef="#ctx0" brushRef="#br0" timeOffset="28452.1016">10060 1358 288,'0'0'25,"0"0"-25,0 0 0,0 0 0,5-14 340,1 0 62,4 5 13,-10 9 2,6-10-239,-6 10-48,5-9-10,-5 9-1,11-10-58,-11 10-11,0 0-2,0 0-1,0 0-27,0 0-4,0 0-2,0 0 0,0 0-14,0 0 9,0 0-9,0 0 8,0 0-8,0 0 0,0 0 0,0 0 8,0 0-8,0 0 8,0 0-8,0 0 8,5-9-8,-5 9 0,0 0-12,11-5 12,-11 5 0,0 0 0,10 5 0,-4-5 0,-6 0 0,16 0 0,-6 0 0,1 0 0,0 0 8,-1 0-8,1 0 8,5 0-8,-11 0 10,11 4-10,-5 1 12,-1-5-12,1 5 15,0 0-4,-1-1-1,1-4 0,-6 5-10,1 0 10,-1 4-10,-5-9 10,0 0-2,5 10 0,-5-10 0,-5 14 0,0 0-8,-1 0 8,1-4-8,-6-1 8,-5 5-21,0 1-5,0-1-1,-5-5 0,10 1-12,-4-1-2,-1 1-1,0-6 0,5-4 13,0 5 2,1-5 1,10 0 0,0 0 10,-6 5 8,6-5-12,0 0 12,0 0 0,0 0 0,0 0 0,0 0 0,0 0 0,0 0 0,0 0 0,0 0 0,0 0 14,16 0-3,-5 0-1,5 5 0,-5-1-10,5 1 0,-1 0 0,-4 0 0,5-5 18,-5 9 2,-1 0 0,1-4 0,-11-5-5,0 0-1,5 10 0,1-1 0,-1 1 4,-5-10 1,0 0 0,-5 14 0,-6 0-2,0 0 0,1-4 0,-1 4 0,0-5-9,-5 5-8,6 5 12,-6-9-12,0-5 8,5-1-8,-5-4 0,6 5 0,-1 0 0,0 0-14,1-10 2,-1 0 1,6 0-47,5 5-10,-6-4-1,6 4-663,0 0-132</inkml:trace>
          <inkml:trace contextRef="#ctx0" brushRef="#br0" timeOffset="28905.9119">10534 1524 1180,'16'-19'52,"-11"14"12,0-9-52,6 5-12,5-1 0,-5 5 0,-1-4 140,-4 0 24,4 9 6,1 0 1,5 0-61,-5 0-12,5 4-2,0 1-1,-6 4-2,6 1 0,0-1 0,0 1 0,-5-1-12,-1-4-2,1 5-1,0-1 0,-11-9-23,10 14-5,-4-4-1,-6-10 0,0 0-16,0 14-3,0-5-1,-6 5 0,1-4-11,-11-1-2,0 1-1,-11-1 0,1 1-15,-1-1 0,1 5 0,-6-4 0,-6-1-39,6-4-1,1 0 0,-1 0 0,5-5-163,-5 4-33</inkml:trace>
          <inkml:trace contextRef="#ctx0" brushRef="#br0" timeOffset="28671.0785">10555 1467 806,'0'0'72,"5"10"-58,1 4-14,-1 0 0,-5 0 177,0 5 33,0 0 6,0 5 2,0-1-78,0 11-15,0 3-3,0 1-1,0 5-65,0-1-12,0 6-4,-5-1 0,-1-4-7,1 4-1,-5-14-1,4 5 0,1-5-31,0 0 0,5-9 0,0-1 0,-6-4-25,1-4-5,0-11-1,5-4 0,0 0-50,0 0-11,-6-4-1,1-15-775</inkml:trace>
        </inkml:traceGroup>
        <inkml:traceGroup>
          <inkml:annotationXML>
            <emma:emma xmlns:emma="http://www.w3.org/2003/04/emma" version="1.0">
              <emma:interpretation id="{3AC86885-C697-4BEC-96C3-76AB00CE8A47}" emma:medium="tactile" emma:mode="ink">
                <msink:context xmlns:msink="http://schemas.microsoft.com/ink/2010/main" type="inkWord" rotatedBoundingBox="12978,7568 15410,7397 15470,8248 13038,8420"/>
              </emma:interpretation>
              <emma:one-of disjunction-type="recognition" id="oneOf17">
                <emma:interpretation id="interp85" emma:lang="en-AU" emma:confidence="0">
                  <emma:literal>Pez</emma:literal>
                </emma:interpretation>
                <emma:interpretation id="interp86" emma:lang="en-AU" emma:confidence="0">
                  <emma:literal>' p Eth</emma:literal>
                </emma:interpretation>
                <emma:interpretation id="interp87" emma:lang="en-AU" emma:confidence="0">
                  <emma:literal>' Pete</emma:literal>
                </emma:interpretation>
                <emma:interpretation id="interp88" emma:lang="en-AU" emma:confidence="0">
                  <emma:literal>speak</emma:literal>
                </emma:interpretation>
                <emma:interpretation id="interp89" emma:lang="en-AU" emma:confidence="0">
                  <emma:literal>' P Eth</emma:literal>
                </emma:interpretation>
              </emma:one-of>
            </emma:emma>
          </inkml:annotationXML>
          <inkml:trace contextRef="#ctx0" brushRef="#br0" timeOffset="30644.1369">13105 1387 1951,'0'0'86,"0"0"18,-6 5-83,6 4-21,-10 5 0,4 5 0,1-5 77,-5 5 11,4 5 3,6 4 0,-5 5-28,0-4-6,-6-1-1,6 1 0,-1-1-38,6 5-8,-5-5-2,0 1 0,-1-6-8,1-4 8,-6-4-8,11-1 8,-5-9-8,5-5 0,0 0 0,0 0 8,0 0-8,0-15 0,0 1-12,0-5 12,5-4-12,1-1 12,-6 0-12,10-9 12,-4 0-28,-1-5 1,-5 0 1,11 5 0,-1-5 14,6 5 4,-5 5 0,5-5 0,0 4 17,0 1 4,5 4 1,-5 5 0,5 0-3,1 5-1,-6 0 0,5 5 0,-5-1 8,-6 5 2,12 5 0,-6 0 0,0 5 20,-16-5 4,10 5 0,1 9 1,-11-14 0,11 9 0,-6 6 0,-5-1 0,-5 5-14,-1-5-3,-4 10-1,-1-5 0,-5-5-14,0 5-2,-5 0-1,-1-5 0,1 0-10,5-5-12,-5 1 2,5-5 1,0-1-28,0 1-6,0-5-1,11 0 0,-6-5-106,6-4-22,5 9-4,0-14-887</inkml:trace>
          <inkml:trace contextRef="#ctx0" brushRef="#br0" timeOffset="30851.8367">13919 1164 2257,'0'0'100,"0"0"20,0 0-96,0 0-24,-5-9 0,-6-1 0,1 6 124,-1 4 19,11 0 4,0 0 1,-16 0-66,0 0-13,0 4-2,-5 6-1,-1-1-37,1 6-7,0-1-2,5 5 0,-5 0-12,5 0-8,0 4 10,5-4-10,6 5 8,5-1-8,0-4 0,0 0 0,0-4 0,10 3 0,1-8 0,5 4 0,0 0 0,0-4-8,5-6 8,0 1 0,1-5-26,-6 0 2,0 0 0,5-9 0,-5 4-126,5 0-25,-10-4-5</inkml:trace>
          <inkml:trace contextRef="#ctx0" brushRef="#br0" timeOffset="31066.6257">13722 1358 806,'0'0'72,"0"0"-58,0 0-14,0 0 0,0 0 326,11-4 62,5-6 13,-6 5 3,12 1-222,-6-1-44,-6-4-9,6 4-1,6-5-79,-1 1-15,0-1-3,-5 6-1,5-6-99,-5 5-20,0-4-4,0 0-1069</inkml:trace>
          <inkml:trace contextRef="#ctx0" brushRef="#br0" timeOffset="31368.7673">14308 1027 2728,'0'0'60,"0"0"13,10 0 3,6-9 0,0-5-61,0 4-15,0 5 0,6-4 0,-1-1 71,11 1 11,-11 4 2,0-4 1,6-1-36,-6 6-7,6-1-2,-6 0 0,-5 0-22,0-4-5,11-1-1,-6 1 0,0 0-12,-5 4 8,0-5-8,6 6 0,-12-6 0,1 10 0,-11 0 0,0 0 0,0 0 0,0 0 0,5 10 0,-5 9 0,0-5-10,-5 5 10,-11 4-8,5 6 8,1-1 0,-1 5 0,-5 0 0,5 0 0,-5 5-12,0-5-1,6 1 0,-1-1 0,-5-5-25,0 0-5,5 1-1,1-6 0,-1-4-129,1-4-27,4-1-4</inkml:trace>
          <inkml:trace contextRef="#ctx0" brushRef="#br0" timeOffset="30119.3552">12466 1571 1497,'0'0'133,"0"0"-106,0 0-27,16-9 0,-11-1 146,6 1 24,0 4 5,-11 5 1,0 0-42,10 0-8,-10 0-2,0 0 0,0 0-44,6 14-10,-6-4-2,0 9 0,0-5-36,0 0-7,-6 5-1,1 5-1,-6-1-23,6 1 0,-6 0 0,1-1-12,4-4-44,1-5-8,0 1-3,5-15 0,0 0-197,0 0-40</inkml:trace>
          <inkml:trace contextRef="#ctx0" brushRef="#br0" timeOffset="31664.9809">14574 1079 1728,'0'0'76,"0"0"16,0 0-73,0 0-19,0 0 0,0 0 0,0 0 208,0 0 39,0 14 7,-5 1 2,-1 4-134,-4-1-26,4 1-6,-10 5-1,6 0-49,-1-1-11,-5 6-1,0-1-1,5 5-11,1-4-1,-6-1-1,0 0 0,5-4-3,6 0-1,0 4 0,-1-4 0,1-1-2,5-4-8,0-9 12,11 4-4,-6-5 4,6 1 1,-1-5 0,6-5 0,5 0 14,1 0 2,-1 0 1,11-5 0,0-5-9,5 1-1,-5 0-1,5-1 0,1-4-10,-1 0-1,-5 0-8,5 4 12,-5-4-167,-5 0-33</inkml:trace>
        </inkml:traceGroup>
      </inkml:traceGroup>
    </inkml:traceGroup>
    <inkml:traceGroup>
      <inkml:annotationXML>
        <emma:emma xmlns:emma="http://www.w3.org/2003/04/emma" version="1.0">
          <emma:interpretation id="{7DC79738-B5F5-43D3-9E0B-75507A2B558E}" emma:medium="tactile" emma:mode="ink">
            <msink:context xmlns:msink="http://schemas.microsoft.com/ink/2010/main" type="paragraph" rotatedBoundingBox="6601,9935 11241,9326 11404,10569 6764,111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09D377B-B3C3-4B55-A1F2-A3607D8DE19A}" emma:medium="tactile" emma:mode="ink">
              <msink:context xmlns:msink="http://schemas.microsoft.com/ink/2010/main" type="line" rotatedBoundingBox="6601,9935 11241,9326 11404,10569 6764,11178"/>
            </emma:interpretation>
          </emma:emma>
        </inkml:annotationXML>
        <inkml:traceGroup>
          <inkml:annotationXML>
            <emma:emma xmlns:emma="http://www.w3.org/2003/04/emma" version="1.0">
              <emma:interpretation id="{37990CF8-E3A2-453A-8AE2-A00C9C9C38FA}" emma:medium="tactile" emma:mode="ink">
                <msink:context xmlns:msink="http://schemas.microsoft.com/ink/2010/main" type="inkWord" rotatedBoundingBox="6625,10125 7799,9971 7876,10561 6703,10715"/>
              </emma:interpretation>
              <emma:one-of disjunction-type="recognition" id="oneOf18">
                <emma:interpretation id="interp90" emma:lang="en-AU" emma:confidence="0">
                  <emma:literal>n.</emma:literal>
                </emma:interpretation>
                <emma:interpretation id="interp91" emma:lang="en-AU" emma:confidence="0">
                  <emma:literal>n</emma:literal>
                </emma:interpretation>
                <emma:interpretation id="interp92" emma:lang="en-AU" emma:confidence="0">
                  <emma:literal>n"</emma:literal>
                </emma:interpretation>
                <emma:interpretation id="interp93" emma:lang="en-AU" emma:confidence="0">
                  <emma:literal>n".</emma:literal>
                </emma:interpretation>
                <emma:interpretation id="interp94" emma:lang="en-AU" emma:confidence="0">
                  <emma:literal>n'.</emma:literal>
                </emma:interpretation>
              </emma:one-of>
            </emma:emma>
          </inkml:annotationXML>
          <inkml:trace contextRef="#ctx0" brushRef="#br0" timeOffset="32469.8465">6174 3861 1962,'-15'-14'87,"15"14"17,0 0-83,0 0-21,5-9 0,-5 9 0,0 0 91,0 0 13,0 0 4,0 0 0,0 0-23,-11 9-4,11-9-1,-5 19 0,5 5-42,-5-1-9,-1 6-1,6-6-1,0 10-16,-5-4-3,0 4-8,5-9 12,0 4-12,0-9 0,5 0 0,-5-19 0,0 0 0,0 14 0,0-14-9,0 0 9,0 0-15,5 0 3,1-9 1,-1-1 0,-5-4 11,11-5-8,-6-5 8,5 1-8,-4-6 8,4 1 0,-4-5 0,10 4 0,0 1 0,-6 9 0,-4 0 0,4 0 0,6 0 0,-5 0 0,0 10 0,-6-5 11,6 4 5,-6 1 0,11-1 1,-5 10 0,-11 0 3,0 0 1,10 10 0,1-1 0,-6 10-3,-5 0-1,11 5 0,-6 4 0,6 1-17,-6-1 10,0 0-10,1 1 8,10-6-8,-6-4 0,-15 0 0,5 0 0,0-5-44,0-4 0,0-10-1,0 0-789,-11 9-158</inkml:trace>
          <inkml:trace contextRef="#ctx0" brushRef="#br0" timeOffset="32748.2604">6579 3506 1893,'48'0'84,"-37"0"17,-1-4-81,1 4-20,0-5 0,10 5 0,-5-5 124,0 5 20,-16 0 4,16-4 0,5 4-38,-10 0-8,-11 0-2,0 0 0,0 0-38,0 0-8,0 0-2,0 0 0,-11 9-37,11 0-15,0 1 11,0 4-11,-11-4 0,6-1 0,5-9 0,0 14 0,0-14-9,5 10-2,-5-10 0,11 9 0,10 1 11,-10-6 0,-11-4 0,16 10 0,5-10 0,0 5 0,-10-5 0,5 0 0,-5 0-32,5 0-5,0-5-1,0 5-813,-16 0-162</inkml:trace>
          <inkml:trace contextRef="#ctx0" brushRef="#br0" timeOffset="33067.1779">7047 3956 1976,'27'9'88,"-27"-9"17,0 0-84,0 0-21,0 0 0,16 5 0,0 0 136,-5-5 24,-11 0 4,16 0 0,10 5-72,-4-5-16,-12-5-2,11 5-1,6-5-59,-6 0-14,6 5 0,-16-4-1257</inkml:trace>
          <inkml:trace contextRef="#ctx0" brushRef="#br0" timeOffset="32925.5235">7085 3857 230,'0'0'10,"0"0"2,0 0-12,0 0 0,0 0 0,0 0 0,21-5 416,-5 0 81,0 0 16,-5 1 3,-11 4-360,0 0-72,16-5-14,-16 5-3,0 0-156,0 0-31,0 0-7</inkml:trace>
        </inkml:traceGroup>
        <inkml:traceGroup>
          <inkml:annotationXML>
            <emma:emma xmlns:emma="http://www.w3.org/2003/04/emma" version="1.0">
              <emma:interpretation id="{569BC766-C77D-41BF-839A-436D93782DD7}" emma:medium="tactile" emma:mode="ink">
                <msink:context xmlns:msink="http://schemas.microsoft.com/ink/2010/main" type="inkWord" rotatedBoundingBox="9176,9597 11241,9326 11404,10569 9340,10840"/>
              </emma:interpretation>
              <emma:one-of disjunction-type="recognition" id="oneOf19">
                <emma:interpretation id="interp95" emma:lang="en-AU" emma:confidence="0">
                  <emma:literal>Isp)2</emma:literal>
                </emma:interpretation>
                <emma:interpretation id="interp96" emma:lang="en-AU" emma:confidence="0">
                  <emma:literal>13p ,2</emma:literal>
                </emma:interpretation>
                <emma:interpretation id="interp97" emma:lang="en-AU" emma:confidence="0">
                  <emma:literal>13p) z</emma:literal>
                </emma:interpretation>
                <emma:interpretation id="interp98" emma:lang="en-AU" emma:confidence="0">
                  <emma:literal>(3p) z</emma:literal>
                </emma:interpretation>
                <emma:interpretation id="interp99" emma:lang="en-AU" emma:confidence="0">
                  <emma:literal>(3p ,2</emma:literal>
                </emma:interpretation>
              </emma:one-of>
            </emma:emma>
          </inkml:annotationXML>
          <inkml:trace contextRef="#ctx0" brushRef="#br0" timeOffset="33564.9352">8719 3312 1900,'0'0'84,"0"-14"18,0 5-82,0-5-20,0 14 0,0 0 0,-6-15 103,6 15 16,0 0 3,0 0 1,0 0-23,0 0-4,0 10 0,0 9-1,-5 4-53,0 6-10,-1 9-3,6 0 0,-5-1-16,0 6-3,0 0-1,5-1 0,0 1-9,5-1 0,0 1 0,6-5 8,-6-5-8,6 0-17,-6-9 4,6-1 1,-1-4-104,1-5-21,5-9-4,-5 5-955</inkml:trace>
          <inkml:trace contextRef="#ctx0" brushRef="#br0" timeOffset="33960.4712">9028 3445 1209,'5'-5'53,"-5"5"12,0 0-52,16-9-13,0-1 0,5 1 0,-5 4 234,5 0 44,1-4 9,-1-1 1,0 6-144,0-1-28,1 0-7,-1 0-1,0 1-35,-5 4-7,-16 0-2,0 0 0,11 0-34,-11 0-7,0 0-2,0 0 0,0 0-9,0 9-1,-5 5-1,-6 1 0,0 4-10,-5-1-14,-5-3 3,5 4 1,0 0-22,6-1-4,-6-3 0,5-1-1,0 0 1,6 0 1,0 0 0,-1-4 0,6-1 11,0-9 1,6 15 1,-6-15 0,10 9 22,-10-9 0,11 9 0,5 1 0,-5-5 16,4-1 4,-4 1 0,5 0 1,-5 0 7,-1-1 0,-10-4 1,0 0 0,11 5-1,-11-5-1,0 14 0,0 0 0,0-4-9,-5 4-2,-6 0 0,6 0 0,-11 1-16,5-1 8,0-5-8,-4 6 0,4-6 0,0 0 0,-5-4 0,11 5-12,5-10-18,0 0-3,-16 0-1,16 0 0,0 0-121,0 0-24,0 0-5</inkml:trace>
          <inkml:trace contextRef="#ctx0" brushRef="#br0" timeOffset="34167.6662">9427 3634 633,'0'0'56,"0"0"-44,0 0-12,0 0 0,10 10 280,-4-1 55,4 5 10,-4 5 3,-6 0-180,5 5-36,0-5-8,1 9 0,-1 1-56,-5-1-12,5 5-1,-5 5-1,0-10-26,0 5-6,0 0-1,-5 1 0,5-6-21,5 5 8,-10-4-8,5-6 0,0 1-32,-5-10-10,5 0-2,0-14-1,0 0-59,0 0-12,0 0-3,0 0-533,-11-9-108</inkml:trace>
          <inkml:trace contextRef="#ctx0" brushRef="#br0" timeOffset="34384.7355">9464 3847 403,'-5'-28'17,"5"14"5,5-1-22,-5-4 0,5 0 0,1 1 0,-1 3 274,0-4 50,1 5 11,-1 0 1,0 5-164,6-6-34,0 11-6,-1-1-2,1-5-14,-1 6-4,6 4 0,0 0 0,0 0-32,6 0-8,-6 4 0,0 1-1,0 0-15,-6 0-4,1-1 0,0 11 0,-1-6-13,-5 0-3,-10 6-1,0-1 0,0 0-11,-6 5-1,0-5-1,-5 5 0,-5-5-22,0 1 0,10-6 0,-5 0 8,-5-4-30,5 0-6,-5 0 0,5-1-1,5-8-43,0 4-9,1-10-2,-1 5 0,6-4-187,-6-5-38</inkml:trace>
          <inkml:trace contextRef="#ctx0" brushRef="#br0" timeOffset="34617.8984">9932 3118 1868,'0'0'83,"11"5"17,-6 0-80,11 4-20,-10 1 0,10 4 0,0 0 124,-6 5 20,1 0 5,5 0 1,0 5-32,-6 4-6,1 0-2,0 6 0,-1-1-41,1 0-8,0 0-1,-6 5-1,6-5-19,-6 5-4,0-5-1,-5 5 0,0-10-18,0 5-3,-5 0-1,0-9 0,-1 0-13,1-1 0,-6-4-12,1 0 12,-1-5-101,-5 1-14,0-11-2,0 1-1173</inkml:trace>
          <inkml:trace contextRef="#ctx0" brushRef="#br0" timeOffset="34924.3394">10278 2830 748,'16'-5'33,"-16"5"7,0 0-32,16 5-8,0 0 0,0-5 0,-5 0 398,5 0 78,0 0 15,0 9 3,-6-4-302,1 0-60,-6-1-12,-5-4-2,6 10-61,-1 4-12,-5 0-2,-5 0-1,5 5-25,-11 0-5,6 5 0,-6-5-1,0 0-11,1 4 0,5-4 0,-1-5 8,-4 5-8,10-4 0,0-1 0,5-5 0,0 1 14,6-1-2,5-4-1,0-5 0,5 0 10,0-5 3,6 0 0,0-4 0,-6-1-15,5 1-9,-4-5 12,-1 4-12,0-4-15,1 5-9,-1-1-3,0 1-935,-5 4-187</inkml:trace>
        </inkml:traceGroup>
      </inkml:traceGroup>
    </inkml:traceGroup>
    <inkml:traceGroup>
      <inkml:annotationXML>
        <emma:emma xmlns:emma="http://www.w3.org/2003/04/emma" version="1.0">
          <emma:interpretation id="{1C8F2BCA-319C-4A7F-A9D3-E5490FD20443}" emma:medium="tactile" emma:mode="ink">
            <msink:context xmlns:msink="http://schemas.microsoft.com/ink/2010/main" type="paragraph" rotatedBoundingBox="7984,11358 10733,11146 10814,12193 8065,124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0C241A9-FA2F-4030-B089-FA81CC0F3F6E}" emma:medium="tactile" emma:mode="ink">
              <msink:context xmlns:msink="http://schemas.microsoft.com/ink/2010/main" type="line" rotatedBoundingBox="7984,11358 10733,11146 10814,12193 8065,12406"/>
            </emma:interpretation>
          </emma:emma>
        </inkml:annotationXML>
        <inkml:traceGroup>
          <inkml:annotationXML>
            <emma:emma xmlns:emma="http://www.w3.org/2003/04/emma" version="1.0">
              <emma:interpretation id="{116F27B1-F170-44D5-8B41-F69B423433B0}" emma:medium="tactile" emma:mode="ink">
                <msink:context xmlns:msink="http://schemas.microsoft.com/ink/2010/main" type="inkWord" rotatedBoundingBox="8002,11588 8286,11566 8304,11812 8021,11834"/>
              </emma:interpretation>
              <emma:one-of disjunction-type="recognition" id="oneOf20">
                <emma:interpretation id="interp100" emma:lang="en-AU" emma:confidence="0">
                  <emma:literal>=</emma:literal>
                </emma:interpretation>
                <emma:interpretation id="interp101" emma:lang="en-AU" emma:confidence="0">
                  <emma:literal>#</emma:literal>
                </emma:interpretation>
                <emma:interpretation id="interp102" emma:lang="en-AU" emma:confidence="0">
                  <emma:literal>t</emma:literal>
                </emma:interpretation>
                <emma:interpretation id="interp103" emma:lang="en-AU" emma:confidence="0">
                  <emma:literal>z</emma:literal>
                </emma:interpretation>
                <emma:interpretation id="interp104" emma:lang="en-AU" emma:confidence="0">
                  <emma:literal>6</emma:literal>
                </emma:interpretation>
              </emma:one-of>
            </emma:emma>
          </inkml:annotationXML>
          <inkml:trace contextRef="#ctx0" brushRef="#br0" timeOffset="35453.558">7431 5049 1738,'0'0'77,"0"0"16,10-5-74,1 0-19,-11 5 0,0 0 0,5 0 84,6-4 12,5 4 4,0 0 0,-16 0-5,16 0-1,5 0 0,0 4 0,-10-4-46,10 5-8,-5 0-3,6-5 0,-1 5-26,-5-1-11,-16-4 8,11 5-8,10 0-28,-11-5-10,-10 0-2,0 0-1068</inkml:trace>
          <inkml:trace contextRef="#ctx0" brushRef="#br0" timeOffset="35582.7558">7511 5276 1209,'37'0'108,"-37"0"-87,0 0-21,0 0 0,10-5 173,6 1 31,6-6 5,-6 5 2,0 1-94,0-6-18,10 1-4,-5 4-1,-5-5-163,6 6-33</inkml:trace>
        </inkml:traceGroup>
        <inkml:traceGroup>
          <inkml:annotationXML>
            <emma:emma xmlns:emma="http://www.w3.org/2003/04/emma" version="1.0">
              <emma:interpretation id="{CA5965EE-D40D-4164-939D-6E0900CAF746}" emma:medium="tactile" emma:mode="ink">
                <msink:context xmlns:msink="http://schemas.microsoft.com/ink/2010/main" type="inkWord" rotatedBoundingBox="9417,11248 10733,11146 10814,12193 9498,12295"/>
              </emma:interpretation>
              <emma:one-of disjunction-type="recognition" id="oneOf21">
                <emma:interpretation id="interp105" emma:lang="en-AU" emma:confidence="0">
                  <emma:literal>9p</emma:literal>
                </emma:interpretation>
                <emma:interpretation id="interp106" emma:lang="en-AU" emma:confidence="0">
                  <emma:literal>9p'</emma:literal>
                </emma:interpretation>
                <emma:interpretation id="interp107" emma:lang="en-AU" emma:confidence="0">
                  <emma:literal>9pz</emma:literal>
                </emma:interpretation>
                <emma:interpretation id="interp108" emma:lang="en-AU" emma:confidence="0">
                  <emma:literal>9p.</emma:literal>
                </emma:interpretation>
                <emma:interpretation id="interp109" emma:lang="en-AU" emma:confidence="0">
                  <emma:literal>9p"</emma:literal>
                </emma:interpretation>
              </emma:one-of>
            </emma:emma>
          </inkml:annotationXML>
          <inkml:trace contextRef="#ctx0" brushRef="#br0" timeOffset="36966.4987">9006 4845 633,'0'0'56,"0"0"-44,0 0-12,6-14 0,4 5 252,-10-5 48,6-1 9,-6 6 3,0-1-123,0 1-24,-6 0-5,1-1 0,5 10-69,0 0-14,-11-5-2,11 5-1,-10 0-32,10 0-6,0 0-2,-16 5 0,0 5-34,0 4 0,5 0 0,-5 5 0,5-5 0,1 0 0,-1 0 0,0 5 0,1 0-21,5-5-8,5 1-2,0-1 0,5 5 23,0-5 8,0-5 0,6 1-9,0-1 1,-6-4 0,6 0 0,-1-5 0,1-5 8,0 5 0,-6-9 0,6-1 0,-1 1 0,1-1 0,5-4 0,-5 0 0,5 0 0,-1-1 11,-9 6-3,10-5 0,-6 4 4,1 6 1,-6-6 0,-5 10 0,11 0 1,-11 0 0,0 0 0,0 0 0,11 10-1,-6 4 0,0 0 0,1 10 0,-6 4 7,5 0 0,-5 6 1,5 3 0,-5-3-6,0 3-2,0-4 0,6 5 0,-1 0-13,-5-5 0,0 0 8,5 1-8,-5-11 0,6 1 0,-6 0 0,5-6-10,0-3-26,1-1-6,-1-5-1,-5-9 0,5 5-148,-5-5-29,0 0-7</inkml:trace>
          <inkml:trace contextRef="#ctx0" brushRef="#br0" timeOffset="37364.893">9405 5167 1152,'0'0'102,"0"0"-82,0 14-20,0 1 0,0 3 158,0-3 27,0 8 6,0 1 1,6 0-69,-6 4-14,0 0-2,0 6-1,0-1-44,5 4-9,-5-3-1,0-1-1,0 5-19,0-10-3,0 0-1,0-4 0,-5-5-12,5-5-2,0 5-1,0-9 0,0-10-4,0 0-1,0 0 0,0 0 0,0 0-21,-6-19-5,1-5-1,5 0 0,0-4-10,0 0-3,0-10 0,0 0 0,5 0 13,-5 5 3,6-5 0,-1 0 0,0 5 16,1 0-10,4 5 10,1-1-8,0 1 8,-6 4 0,11 5 0,-11 0-8,1 5 8,4 5 0,6 4 8,0 0-8,5 5 38,-5 0 3,-5 5 1,0 4 0,5-4-8,-6 4-2,1 1 0,-6 4 0,1 0 16,-1 1 4,-5-1 0,0 0 0,-5 0-16,5 5-4,-11-5 0,6 0 0,-11 1-16,5-1-4,-5-5-1,5 1 0,-5-6-32,1 1-7,-1 0 0,0-5-1,5-5-46,-5 0-9,0 1-1,0-6-705,5 1-141</inkml:trace>
          <inkml:trace contextRef="#ctx0" brushRef="#br0" timeOffset="40723.665">9858 4647 864,'5'-5'76,"-5"5"-60,0 0-16,6 0 0,4-5 284,1 0 55,-6 5 10,6 0 3,-1-4-176,6-1-36,-5 0-6,5 1-2,-5 4-45,5-5-10,0 5-1,0 0-1,0 0-27,-16 0-4,0 0-2,10 0 0,-10 0-20,0 0-4,0 0-1,0 0 0,0 0-17,0 0 8,0 14-8,-5 0 0,0 0 0,-6 1-16,0-6 2,1 5 0,-6 0-2,10 1 0,-4-1 0,4-5 0,1 6 16,5-6-9,0-9 9,0 0-8,5 14 8,-5-14 0,16 10 0,-5-6 0,5 6 13,0-5 2,0-1 0,0-4 0,5 0-15,0-4 0,1-1-9,-6 0 9,10 0-154,-10 5-25</inkml:trace>
        </inkml:traceGroup>
      </inkml:traceGroup>
    </inkml:traceGroup>
    <inkml:traceGroup>
      <inkml:annotationXML>
        <emma:emma xmlns:emma="http://www.w3.org/2003/04/emma" version="1.0">
          <emma:interpretation id="{3A6E37DE-20EA-4D39-B8B2-24D6092C3389}" emma:medium="tactile" emma:mode="ink">
            <msink:context xmlns:msink="http://schemas.microsoft.com/ink/2010/main" type="paragraph" rotatedBoundingBox="8010,12644 11277,12494 11329,13629 8062,1377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25CB0CF-6C6A-4D15-B83A-59ED1A32D7AB}" emma:medium="tactile" emma:mode="ink">
              <msink:context xmlns:msink="http://schemas.microsoft.com/ink/2010/main" type="line" rotatedBoundingBox="8010,12644 11277,12494 11329,13629 8062,13778"/>
            </emma:interpretation>
          </emma:emma>
        </inkml:annotationXML>
        <inkml:traceGroup>
          <inkml:annotationXML>
            <emma:emma xmlns:emma="http://www.w3.org/2003/04/emma" version="1.0">
              <emma:interpretation id="{879CD9F3-9D7C-4B56-A2E3-7EAFADDD852F}" emma:medium="tactile" emma:mode="ink">
                <msink:context xmlns:msink="http://schemas.microsoft.com/ink/2010/main" type="inkWord" rotatedBoundingBox="8010,12644 11277,12494 11329,13629 8062,13778"/>
              </emma:interpretation>
              <emma:one-of disjunction-type="recognition" id="oneOf22">
                <emma:interpretation id="interp110" emma:lang="en-AU" emma:confidence="0">
                  <emma:literal>313 pt)</emma:literal>
                </emma:interpretation>
                <emma:interpretation id="interp111" emma:lang="en-AU" emma:confidence="0">
                  <emma:literal>231 3p')</emma:literal>
                </emma:interpretation>
                <emma:interpretation id="interp112" emma:lang="en-AU" emma:confidence="0">
                  <emma:literal>.31 3p')</emma:literal>
                </emma:interpretation>
                <emma:interpretation id="interp113" emma:lang="en-AU" emma:confidence="0">
                  <emma:literal>'.31 3p')</emma:literal>
                </emma:interpretation>
                <emma:interpretation id="interp114" emma:lang="en-AU" emma:confidence="0">
                  <emma:literal>2313 pt)</emma:literal>
                </emma:interpretation>
              </emma:one-of>
            </emma:emma>
          </inkml:annotationXML>
          <inkml:trace contextRef="#ctx0" brushRef="#br0" timeOffset="42580.9513">9272 6336 1868,'0'0'83,"0"0"17,0 0-80,6-5-20,4 0 0,1 1 0,0-6 104,-1 5 18,1 1 3,5-1 1,-5 5-35,4 0-7,-4 0-2,5 0 0,-5 0-30,5 5-5,-6-5-2,-4 9 0,4-4-26,-4 0-6,-6-5-1,5 14 0,-10 5-12,-1-5 0,1 5 0,-6 4 0,1 6-23,-1-5-7,-5-1-2,5 6 0,-5-10-24,11 4-6,-5-9-1,-1 5 0,6-5 5,5-14 1,-6 15 0,6-15 0,0 0 27,0 0 6,0 0 0,11 9 1,-11-9 23,5 5 16,6 0-2,-1-1-1,1-4 13,0 0 2,-1 0 1,6-4 0,0 4 14,-5 0 2,0 4 1,-1 1 0,6-5-18,-10 5-3,-1 0-1,-5-5 0,0 0 24,5 9 5,1 5 1,-6 0 0,-6-4-10,1 4-1,0-5-1,-6 6 0,-5-6-33,5 5-9,1-9 0,10-5 0,-11 5-11,0 4-6,1-4-2,10-5 0,-16 0-21,5 0-4,0 0 0,11 0-1,-5-5-211,0-4-43</inkml:trace>
          <inkml:trace contextRef="#ctx0" brushRef="#br0" timeOffset="42783.7382">9640 6587 1641,'0'0'72,"5"9"16,0 0-70,1 6-18,-1-6 0,6 5 0,-6 5 108,0 0 17,6-5 4,-6 10 1,1 0-41,-1-1-8,0 1-1,0 4-1,1 1-33,-1 4-6,0 5-2,-5-5 0,0-5-23,0 5-5,0-9-1,0 0 0,-5-5-19,0 0-4,-1-5-1,1-5 0,0-4-46,5-5-10,0 0-1,0 0-628,-11 0-124</inkml:trace>
          <inkml:trace contextRef="#ctx0" brushRef="#br0" timeOffset="43023.475">9693 6615 1288,'5'-19'57,"6"14"12,-6-9-55,6 5-14,-1-1 0,1 5 0,0 1 144,-1 4 27,1-5 5,5 0 0,0 5-54,0 0-11,-5 0-3,5 5 0,0 0-21,-1-1-5,-4 6-1,5-5 0,0 4-13,-11 5-2,-5-14-1,6 19 0,-6-5-16,0 1-3,-6-1-1,6 0 0,-10-5-16,4 6-3,-10-6-1,6 1 0,-6 4-16,0-5-9,-5 1 10,5-1-10,-6-4 0,6-5-8,-5 0-1,5-5 0,0 0-23,0-4-4,0-1 0,6 1-1,-1 0-45,0-1-9,1 1-1,4-6-1124</inkml:trace>
          <inkml:trace contextRef="#ctx0" brushRef="#br0" timeOffset="44187.7277">10028 6180 1566,'0'0'69,"0"0"15,0 0-68,0 0-16,0 0 0,11 0 0,-6-5 131,6 0 22,-6 5 5,6-5 1,-6 5-40,6-4-8,-1-1-2,1 0 0,0 1-29,-6 4-7,6-5-1,-11 5 0,0 0-17,0 0-4,0 0-1,0 0 0,0 0-32,0 0-6,0 0-2,0 0 0,0 9-2,0 5 0,-6-4 0,1 4 0,-6-4-8,6 4-12,-6-5 2,6 5 1,0 1 1,-1-6 0,6-9 0,0 0 0,-5 14 8,5-14-13,0 10 5,0-10 8,5 9-9,1 1 9,-6-10 0,10 4 0,1 1 0,0-5 0,-1 5 12,1-5-3,0 0-9,5-5 0,0 5 0,-6-5 0,6 5 0,0-4 0,-5-1 0,-1 5 0,6-10-105,-5 6-23,5-1-5</inkml:trace>
          <inkml:trace contextRef="#ctx0" brushRef="#br0" timeOffset="44465.7854">10587 5953 1497,'0'0'133,"0"0"-106,0 0-27,11 0 0,-1-5 225,-4 5 40,-6 0 8,10 9 2,1-4-112,0 4-23,-1 1-4,1 4 0,0 5-56,-1 0-12,-4 5-1,4 4-1,-4 0-26,-1 6-6,-5 3-1,-5 6 0,5-5-17,-6 9-3,-4 5-1,-1 5 0,-5-5-12,0 0 0,5 10 8,-5-6-8,-5 1 0,0-5-13,-1 5 2,1-5 1,-5-5-119,-6-4-24,10-5-5</inkml:trace>
          <inkml:trace contextRef="#ctx0" brushRef="#br0" timeOffset="41122.1343">7452 6378 2257,'11'-4'49,"-6"-1"11,-5-5 1,0 10 3,5-4-51,6-6-13,-6 1 0,6 4 0,0-4 72,-1 4 12,11 0 3,-5 0 0,6 1-31,-6-1-5,5 5-2,-10 0 0,-11 0-49,10 5 0,12-1-9,-12 1 1,-10-5-165,0 0-33,11 10-6</inkml:trace>
          <inkml:trace contextRef="#ctx0" brushRef="#br0" timeOffset="41254.2922">7574 6591 1947,'0'0'43,"0"0"9,6 5 1,4 0 2,1-5-44,0 0-11,-6 0 0,6 0 0,5 0 39,0 0 5,0 0 2,5-5-650,-5 0-131</inkml:trace>
          <inkml:trace contextRef="#ctx0" brushRef="#br0" timeOffset="41679.1106">8181 6383 2372,'0'0'52,"16"-5"12,-5 1 1,5-1 1,5 0-53,0-4-13,6 9 0,-6-10 0,1 6 96,-6-1 16,-1 5 3,1 0 1,-16 0-58,0 0-11,0 0-3,0 0 0,0 0-28,0 5-7,-5 4-1,0 5 0,-6 0-8,-5 5-11,0-5 3,-5 1 0,10-1-39,-5 0-7,0 5-2,11-5 0,-11-4-3,11 4-1,5-14 0,-6 9 0,-4 1 13,10-10 3,5 14 0,0-5 0,-5-9 27,6 5 5,-6-5 2,10 10 0,6-1 10,6 1 0,-12-6 8,6 6-8,6-1 17,-6-4-1,-1 4 0,-4 6 0,5-6-3,-5-4-1,-1 4 0,-4 1 0,-6-10-1,5 9-1,-5-9 0,5 14 0,-5 1 10,0-1 3,-5 0 0,5-5 0,0-9 13,-11 15 2,-5-6 1,0 1 0,6-1-23,-6-4-5,-5-1-1,-1 6 0,6-5-10,0-1 0,-5 1 0,0-5 0,5 0-36,-6 0-10,7-5-2,-1 1-736,0-1-148</inkml:trace>
          <inkml:trace contextRef="#ctx0" brushRef="#br0" timeOffset="41897.3204">8788 6218 2372,'0'0'105,"0"0"22,0 0-102,0 0-25,0 0 0,0 0 0,0 0 117,0 0 19,0 0 3,-5 9 1,-6 10-65,0 0-13,6 4-2,0 6-1,-6 4-28,0 10-6,1-6-1,-1 11 0,0-1-14,6 5-10,0-9 12,5 9-12,-5-10 0,10 1 0,0-1 0,0-4 0,6-5-84,0-4-20,5-1-4,0-9-1202</inkml:trace>
        </inkml:traceGroup>
      </inkml:traceGroup>
    </inkml:traceGroup>
    <inkml:traceGroup>
      <inkml:annotationXML>
        <emma:emma xmlns:emma="http://www.w3.org/2003/04/emma" version="1.0">
          <emma:interpretation id="{8ED8A7C8-72C4-4CD4-A896-09EFD620E7ED}" emma:medium="tactile" emma:mode="ink">
            <msink:context xmlns:msink="http://schemas.microsoft.com/ink/2010/main" type="paragraph" rotatedBoundingBox="7778,14296 19435,13564 19498,14579 7842,1531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C558D1F-CA8A-4705-A902-7DA2C6666456}" emma:medium="tactile" emma:mode="ink">
              <msink:context xmlns:msink="http://schemas.microsoft.com/ink/2010/main" type="inkBullet" rotatedBoundingBox="7801,14658 8103,14639 8115,14826 7813,14845"/>
            </emma:interpretation>
            <emma:one-of disjunction-type="recognition" id="oneOf23">
              <emma:interpretation id="interp115" emma:lang="en-AU" emma:confidence="0">
                <emma:literal>-</emma:literal>
              </emma:interpretation>
            </emma:one-of>
          </emma:emma>
        </inkml:annotationXML>
        <inkml:trace contextRef="#ctx0" brushRef="#br0" timeOffset="45112.8418">7239 8257 1962,'0'-33'43,"0"23"9,0 10 1,0 0 3,0 0-45,5-9-11,1-1 0,4 1 0,1-1 45,5 1 7,5 4 2,-5-4 0,-5-1-36,5 5-7,5-4-2,0 4 0,-5 1 44,0-6 9,0 5 2,6-4 0,-6 9-103,-6-5-20,-10 5-4,0 0-615,11 5-123</inkml:trace>
        <inkml:trace contextRef="#ctx0" brushRef="#br0" timeOffset="45218.9288">7319 8261 1267,'16'15'112,"0"-11"-89,-11 1-23,11-5 0,5 0 31,1-5 1,-6 1 1,5-1 0,0 0-1,6 0-1,-6 5 0,0-4-679</inkml:trace>
      </inkml:traceGroup>
      <inkml:traceGroup>
        <inkml:annotationXML>
          <emma:emma xmlns:emma="http://www.w3.org/2003/04/emma" version="1.0">
            <emma:interpretation id="{2302DCCC-3C42-4953-861F-484A526BF7C7}" emma:medium="tactile" emma:mode="ink">
              <msink:context xmlns:msink="http://schemas.microsoft.com/ink/2010/main" type="line" rotatedBoundingBox="8641,14242 19435,13564 19498,14579 8705,15257"/>
            </emma:interpretation>
          </emma:emma>
        </inkml:annotationXML>
        <inkml:traceGroup>
          <inkml:annotationXML>
            <emma:emma xmlns:emma="http://www.w3.org/2003/04/emma" version="1.0">
              <emma:interpretation id="{371051E5-FDB8-4DBB-9E19-DA621DD99666}" emma:medium="tactile" emma:mode="ink">
                <msink:context xmlns:msink="http://schemas.microsoft.com/ink/2010/main" type="inkWord" rotatedBoundingBox="8643,14274 9750,14204 9795,14915 8688,14985"/>
              </emma:interpretation>
              <emma:one-of disjunction-type="recognition" id="oneOf24">
                <emma:interpretation id="interp116" emma:lang="en-AU" emma:confidence="0">
                  <emma:literal>3k</emma:literal>
                </emma:interpretation>
                <emma:interpretation id="interp117" emma:lang="en-AU" emma:confidence="0">
                  <emma:literal>3K</emma:literal>
                </emma:interpretation>
                <emma:interpretation id="interp118" emma:lang="en-AU" emma:confidence="0">
                  <emma:literal>3le</emma:literal>
                </emma:interpretation>
                <emma:interpretation id="interp119" emma:lang="en-AU" emma:confidence="0">
                  <emma:literal>3lc</emma:literal>
                </emma:interpretation>
              </emma:one-of>
            </emma:emma>
          </inkml:annotationXML>
          <inkml:trace contextRef="#ctx0" brushRef="#br0" timeOffset="45732.3435">8085 7864 1868,'0'0'83,"11"5"17,5-5-80,0-5-20,0-4 0,5 4 0,-5-5 111,0 10 18,5-4 4,-5-1 1,-16 5-26,16 0-6,6 5-1,-6-1 0,-16-4-57,10 10-11,1 4-2,-11-14-1,0 0-10,5 14-3,-5 0 0,-5 1 0,0-1-17,-6-5 8,-10 5-8,-1 5 0,12-9 0,-6 9-14,0-5 1,0 0 0,5-4-5,1-1-1,10-9 0,-11 5 0,-10 0 7,15-5 0,6 0 1,0 0 0,0 0 11,0 0-13,16 9 5,0-9 8,6 5-32,-12-1 0,6 1 1,0 5 0,0-6 31,5 1 0,-5-5 0,0 0 0,0 0 0,6 0 13,-6 5-1,-1-5 0,-4 9-12,-11-9 0,11 5 0,-11-5 0,0 10 57,0 4 6,0-5 1,0 5 0,-11 5-52,6-5-12,-6-4 0,-5 9 0,6-10 0,-1 1 0,-10 4 0,5-5 0,0 1 0,-6-1 0,1-4 0,0 0 0,0 0-48,5-5-13,0 0-3,0 0 0,-6-5-102,12 0-21,10 5-4,0 0-1</inkml:trace>
          <inkml:trace contextRef="#ctx0" brushRef="#br0" timeOffset="46212.1866">9038 7963 1875,'-10'43'41,"10"-29"9,0-14 2,0 0 0,0 0-41,0 0-11,-11-5 0,6 1 0,5-6 117,-6 1 22,6-1 4,-5 1 1,-6 4-63,-5 5-12,6 0-2,-6 0-1,0 10-32,-6-1-6,1 5-2,0-4 0,0-1-10,5 5-3,0 5 0,5 0 0,-5 5 14,0 0 2,0-1 1,11 1 0,-1-5-30,6 0 0,0 0 0,0 4 0,6-9 69,-1 5 8,0-4 2,6-1 0,0 0-39,5 0-8,10 0-2,-4-4 0,4-5-13,1 4-2,-1-4-1,1-5 0,0 0-14,-1-5 8,6-4-8,0-1 0,0 1-11,0-1-8,-5-4-1,5-5-956,-6 5-190</inkml:trace>
          <inkml:trace contextRef="#ctx0" brushRef="#br0" timeOffset="45903.5424">8756 7680 1036,'0'0'92,"0"0"-73,0 0-19,0 0 0,0 0 272,0 14 52,0-14 9,0 14 3,0-14-167,5 14-33,-5-4-6,6 8-2,-6 1-60,5 5-12,-5 0-2,5 4-1,-5-4-24,0 4-5,0 1 0,0 4-1,0 0-13,6 0-2,-6-5-8,0 1 12,0-1-23,5-4-5,-5-1 0,0-4-1,0-5-103,5 1-21,-5-1-4,11-5-1018</inkml:trace>
        </inkml:traceGroup>
        <inkml:traceGroup>
          <inkml:annotationXML>
            <emma:emma xmlns:emma="http://www.w3.org/2003/04/emma" version="1.0">
              <emma:interpretation id="{1AB3BFC9-4F58-424C-8E92-A0FF16245214}" emma:medium="tactile" emma:mode="ink">
                <msink:context xmlns:msink="http://schemas.microsoft.com/ink/2010/main" type="inkWord" rotatedBoundingBox="12242,15034 12319,14794 12327,14796 12251,15037"/>
              </emma:interpretation>
              <emma:one-of disjunction-type="recognition" id="oneOf25">
                <emma:interpretation id="interp120" emma:lang="en-AU" emma:confidence="0">
                  <emma:literal>ide-spoke</emma:literal>
                </emma:interpretation>
                <emma:interpretation id="interp121" emma:lang="en-AU" emma:confidence="0">
                  <emma:literal>ide-spike</emma:literal>
                </emma:interpretation>
                <emma:interpretation id="interp122" emma:lang="en-AU" emma:confidence="0">
                  <emma:literal>Ide-spoke</emma:literal>
                </emma:interpretation>
                <emma:interpretation id="interp123" emma:lang="en-AU" emma:confidence="0">
                  <emma:literal>ok-spoke</emma:literal>
                </emma:interpretation>
                <emma:interpretation id="interp124" emma:lang="en-AU" emma:confidence="0">
                  <emma:literal>Ide-spike</emma:literal>
                </emma:interpretation>
              </emma:one-of>
            </emma:emma>
          </inkml:annotationXML>
          <inkml:trace contextRef="#ctx0" brushRef="#br0" timeOffset="47525.6468">11747 8243 1497,'0'0'133,"0"0"-106,0 0-27,0 0 0,0 0 173,0 0 30,0 0 5,0 0 2,0 0-77,0 0-15,0 14-3,-5 0-1,5 0-50,-5 0-11,-1 5-1,1 0-1,0 0-30,-6 0-5,6 5-2,0-5 0,-6 4-43,6-4-9,-1-5-2,1-4 0,5-10-197,0 0-40</inkml:trace>
        </inkml:traceGroup>
        <inkml:traceGroup>
          <inkml:annotationXML>
            <emma:emma xmlns:emma="http://www.w3.org/2003/04/emma" version="1.0">
              <emma:interpretation id="{44DA4E86-33F9-42F6-8F8F-345FA487A45B}" emma:medium="tactile" emma:mode="ink">
                <msink:context xmlns:msink="http://schemas.microsoft.com/ink/2010/main" type="inkWord" rotatedBoundingBox="13180,13957 14032,13903 14080,14666 13228,14720"/>
              </emma:interpretation>
            </emma:emma>
          </inkml:annotationXML>
          <inkml:trace contextRef="#ctx0" brushRef="#br0" timeOffset="48098.4897">12972 7722 460,'0'0'20,"0"0"5,-11 10-25,0-10 0,-5 4 0,0 6 0,1-10 410,-7 4 77,1 1 15,0 9 3,-1-9-328,1 9-65,0 1-14,-1-1-2,1 5-51,5 0-9,0-1-3,0 6 0,0 0-6,6-1-2,4 1 0,1 5 0,5-6 3,5 1 0,-5 4 0,11-9 0,-6 0-2,6-5 0,5 0 0,0-9 0,5 5-11,0-6-3,1 1 0,-1-10 0,0 5-12,6-4-8,10 4 8,-10-5-13,5-5-114,0-8-22,-6-1-5,12-5-1045</inkml:trace>
          <inkml:trace contextRef="#ctx0" brushRef="#br0" timeOffset="47862.7149">12620 7452 864,'11'-14'38,"-11"5"8,0-1-37,-5 6-9,5 4 0,0 0 0,5-10 368,-5 10 71,0 0 14,0 0 3,0 14-284,0 0-58,5 10-11,-5 5-3,0-1-50,6 5-10,-1 0-3,-5 5 0,0 0-24,0 4-5,5 1 0,-5 4-8,6-9 0,-1 9 0,0-9 0,1 0 0,-1-5-31,0-4-9,1-20-3,-1 5 0,0 1-192,1-11-38,4-4-8</inkml:trace>
          <inkml:trace contextRef="#ctx0" brushRef="#br0" timeOffset="48452.5599">13206 7755 2066,'0'0'92,"0"0"18,5 0-88,11-5-22,-10 1 0,9-1 0,7 0 104,-1 1 17,-5-1 3,0 0 1,5 5-45,-5 5-10,6-5-2,-6 0 0,-1-5-42,1-4-9,0 4-1,0 5-1,-10-5-15,-6 5-13,0 0 2,16 0 1,-16 0-134,0 0-28,0 0-4</inkml:trace>
          <inkml:trace contextRef="#ctx0" brushRef="#br0" timeOffset="48583.1056">13270 7935 518,'0'0'46,"0"0"-37,0 0-9,0 0 0,10 0 396,-4 5 78,-1-5 15,6-5 3,5 0-321,5-4-65,0-5-13,1-1-2,4 1-83,-5 0-17,6-10-3</inkml:trace>
        </inkml:traceGroup>
        <inkml:traceGroup>
          <inkml:annotationXML>
            <emma:emma xmlns:emma="http://www.w3.org/2003/04/emma" version="1.0">
              <emma:interpretation id="{7A09E748-B07D-4FD0-A4BF-59322D78FEDC}" emma:medium="tactile" emma:mode="ink">
                <msink:context xmlns:msink="http://schemas.microsoft.com/ink/2010/main" type="inkWord" rotatedBoundingBox="14759,13902 15764,13839 15823,14778 14818,14841"/>
              </emma:interpretation>
            </emma:emma>
          </inkml:annotationXML>
          <inkml:trace contextRef="#ctx0" brushRef="#br0" timeOffset="49229.7632">14270 7452 979,'0'0'43,"0"0"9,0 0-41,0 0-11,0 0 0,0 0 0,0 0 284,11 5 54,0 0 11,-1-10 3,6-9-180,-5 0-36,0 4-8,-1 1 0,1-1-49,-6 6-10,6-1-1,-11 5-1,0 0-48,0 0-10,0 0-1,0 0-8,0 0 0,-5 19 0,-6 0-15,0 0 5,1 0-26,-1 4-4,0-4-2,1 5 0,-1-5-18,6 0-3,-6-5-1,6 0 0,5-14 17,0 14 3,0-14 1,5 14 0,-5-4 25,5-1 5,1 1 1,4-1 0,-10-9 12,11 10 10,-6-1-2,6 1 0,0-1 16,-1-4 4,1 4 0,-11-9 0,0 0-1,5 10 0,6 4 0,-6 0 0,1 5 12,-6-5 2,0 1 1,0-1 0,-6 0-12,-4 5-2,-1 0-1,0-5 0,1-9-12,-1-1-3,-5 6 0,5-5 0,-5-1-12,6 6-16,-1-10 3,-5 0 1,6-5 12,-1 5-11,6 0 11,5 0-10,0 0-55,0 0-11,0 0-3,0-14-708,0 0-141</inkml:trace>
          <inkml:trace contextRef="#ctx0" brushRef="#br0" timeOffset="49680.9457">14510 7821 403,'0'0'36,"0"0"-36,0 0 0,0 0 0,-5 15 307,5-1 54,0 9 11,0 1 3,-6-5-212,6 5-43,0 4-8,0-4-1,0 4-51,0 1-9,0-6-3,0 1 0,0 9-24,0-9-4,-5 4-2,5-4 0,-5-1-18,5-8 0,-6-1 0,6 0 0,0-9 0,0-5 0,0 0 0,0 0 0,0 0-45,-5-10-7,-6-9 0,6 0-1,0-4-9,5 4-2,0 0 0,0 0 0,0-9 64,5-6 16,0 6 2,1-5 0,-1 0-7,0 4-2,1 1 0,4 4 0,6 1-9,0-1 0,0 0 9,0 5-9,0 5 28,0 0 0,5 9 1,1-4 0,-6 4 19,5 5 3,-10 5 1,5-5 0,-6 0 5,6 0 2,-16 0 0,0 0 0,6 14 8,-1-4 1,0 4 1,-10 0 0,-6 5-13,6-5-2,0-5-1,-1 6 0,-4 4-29,-1-5-7,-5-5-1,0 1 0,0-1-16,0 5 0,-5-9 0,5 0 0,0-10-21,5 5-5,-10 0-1,10 0 0,1-14-117,-1 4-23,0-4-5,1-5-973</inkml:trace>
          <inkml:trace contextRef="#ctx0" brushRef="#br0" timeOffset="49911.2933">14909 7306 2019,'0'0'44,"6"9"10,4 1 2,1-6 0,-1-4-44,6 5-12,-5 0 0,5 0 0,0-1 140,0 1 25,0 0 6,0-10 1,0 5-59,-5-5-11,-1 1-2,1-11-1,-6 6-38,6-1-7,-11 10-2,0 0 0,0 0-23,0 0-5,0 0 0,0 0-1,-6 5-13,-4 5-2,-1-1-8,1 5 12,4 0-12,-4 5-12,-1-4 3,0-6 0,6 5-1,5-4 0,-11-1 0,11 1 0,0-1 10,0 1-13,6-1 5,-1-4 8,0 0-8,1-1 8,4-4 0,1 0 0,-11 0 0,16-4 0,0-1 0,0 0 0,0-4-12,0 4 0,0-5-1,5 1-927,-5 4-184</inkml:trace>
        </inkml:traceGroup>
        <inkml:traceGroup>
          <inkml:annotationXML>
            <emma:emma xmlns:emma="http://www.w3.org/2003/04/emma" version="1.0">
              <emma:interpretation id="{3CC9CB4F-C678-4540-8480-5634E3CB2516}" emma:medium="tactile" emma:mode="ink">
                <msink:context xmlns:msink="http://schemas.microsoft.com/ink/2010/main" type="inkWord" rotatedBoundingBox="16710,14415 16801,14410 16817,14674 16727,14680"/>
              </emma:interpretation>
            </emma:emma>
          </inkml:annotationXML>
          <inkml:trace contextRef="#ctx0" brushRef="#br0" timeOffset="51407.4073">16229 7859 1940,'-5'48'86,"5"-39"18,0-9-84,0 10-20,0-1 0,0 5 0,0-4 108,0-10 18,0 0 3,0 0 1,0 0-48,0 0-10,0 9-1,-5 1-1,-1 4-38,-4 5-7,10-5-1,-6 5-1,-4-5-23,4 5 0,1 0 0,0-5-8,-6-4-23,6-1-4,5-9-1,0 0 0,0 0-137,0 0-28,0 0-6</inkml:trace>
        </inkml:traceGroup>
        <inkml:traceGroup>
          <inkml:annotationXML>
            <emma:emma xmlns:emma="http://www.w3.org/2003/04/emma" version="1.0">
              <emma:interpretation id="{5A10FD1C-CEBB-4FC3-8B6C-9685C035D7DC}" emma:medium="tactile" emma:mode="ink">
                <msink:context xmlns:msink="http://schemas.microsoft.com/ink/2010/main" type="inkWord" rotatedBoundingBox="17641,13747 19439,13634 19483,14338 17686,14451"/>
              </emma:interpretation>
            </emma:emma>
          </inkml:annotationXML>
          <inkml:trace contextRef="#ctx0" brushRef="#br0" timeOffset="55258.0542">17070 7197 2127,'0'0'94,"0"0"20,0 0-91,0 0-23,0 0 0,0 0 0,6 14 100,-1 0 15,0-4 3,1 9 1,-6 0-9,5 0-2,0 9 0,-5 0 0,0 1-64,0 4-12,0 0-4,6 5 0,-12-5 6,6 0 1,6-5 0,-6 1 0,0-6-35,0 1 0,0 0 0,0-5 0,0-5-38,0 0-14,5-4-4,-5-10 0,0 0-119,0 0-24,0 0-5,0 0-911</inkml:trace>
          <inkml:trace contextRef="#ctx0" brushRef="#br0" timeOffset="55504.3353">17411 7490 1036,'0'0'46,"0"0"10,0 0-45,0 0-11,0 0 0,0-9 0,-5-1 278,-1 6 54,6 4 10,-5-10 2,-6 5-172,1 1-34,-1 4-7,-5 0-2,0 4-61,-5 6-13,-1-1-3,1 6 0,0-1-28,5 5-5,0-5-2,0 0 0,0 5-8,5-5-1,-5 0-8,11 1 12,0 3-3,5 1-1,-6 0 0,6-4 0,0-6 1,6 0 0,10 6 0,-6-6 0,1 1-9,10-6 0,1 1 0,-1 0-11,0-1 11,6-4 0,-1 0 0,-4-4 0,-1 4-12,0-5 2,1-4 1,-1 4 0,0 0-227,0 0-44</inkml:trace>
          <inkml:trace contextRef="#ctx0" brushRef="#br0" timeOffset="55819.5382">17949 7358 2246,'0'0'100,"0"-5"20,0-9-96,5 4-24,-5 10 0,0 0 0,0 0 119,-11-4 19,1-1 4,10 5 1,0 0-51,0 0-11,-11 9-1,-5 1-1,0-1-45,-5 1-9,5 9-1,0 0-1,0 0-13,0-1-2,5 6-8,-5 0 12,11-5-12,-6 4 0,6 1 8,5-5-8,-5 0 0,10 0 0,-5 0 0,11 0 0,-1-5 0,1 5 0,5-5 0,0 0 0,0-4-9,0-1 9,0-4 0,0 0-9,-11-5-14,6 0-2,5-5-1,-6 0 0,-10 5-119,11-5-24,0-4-5,-1 4-1</inkml:trace>
          <inkml:trace contextRef="#ctx0" brushRef="#br0" timeOffset="55997.4828">17799 7471 1843,'0'0'81,"0"0"18,0 0-79,0 0-20,0 0 0,11 5 0,0 5 116,5-6 20,0-4 4,0 5 1,-6 0-24,12-5-5,-1 4 0,0 1-1,6-5-61,-6 0-12,0 0-2,1 0-1,-6-5-46,5 1-9,-5 4-1,5-5-818,6 0-163</inkml:trace>
          <inkml:trace contextRef="#ctx0" brushRef="#br0" timeOffset="56605.3074">18577 7225 2131,'0'0'94,"0"0"20,0 0-91,0 0-23,0 0 0,0 0 0,0 0 132,0 0 23,0 0 4,-6 19 1,1-5-65,0 5-13,-1 0-2,-4 10-1,4-6-37,-4 10-7,-6-4-2,5 4 0,-5-5-15,0 1-3,6-1-1,-1 0 0,6-4-5,-6 5-1,11-6 0,0 1 0,0-5-8,0 0 10,5-5-10,6 0 10,-6 5-1,6-10 0,-6 6 0,11-6 0,0 1 8,0-1 2,0-4 0,5 0 0,6-1 7,-6-4 2,6-4 0,-6 4 0,0-10-28,6 5 0,10-9 0,1 5 0,-7-6-48,1 6-16,0-5-2,6 0-1382</inkml:trace>
          <inkml:trace contextRef="#ctx0" brushRef="#br0" timeOffset="56309.3546">18417 7221 864,'0'0'76,"5"-5"-60,6 0-16,5 0 0,0-4 304,0 4 57,5-4 12,0-1 3,1 1-190,-1-1-38,6 1-7,-6 4-1,11-4-56,-11 4-12,-5-5-1,5 6-1,6-6-35,-6 6-7,-5-1-2,0 5 0,0-5 9,-5 5 1,-11 0 1,0 0 0,0 0-24,0 0-5,0 14 0,-6 0-8,-9 10 16,4-5-3,-5 5-1,5 4 0,-5 0-4,0 1 0,0-1-8,0 5 12,0 0-12,6 1 0,-6-1 0,0 0 0,0-5 0,5-4 0,1 0 0,-6-1 0,10-4-36,-4 0-3,4-5-1,-4 0 0,4-9-154,6-5-31,0 0-7</inkml:trace>
        </inkml:traceGroup>
      </inkml:traceGroup>
    </inkml:traceGroup>
    <inkml:traceGroup>
      <inkml:annotationXML>
        <emma:emma xmlns:emma="http://www.w3.org/2003/04/emma" version="1.0">
          <emma:interpretation id="{60EE7802-F4B4-41E5-A459-A62652638652}" emma:medium="tactile" emma:mode="ink">
            <msink:context xmlns:msink="http://schemas.microsoft.com/ink/2010/main" type="paragraph" rotatedBoundingBox="3168,16528 18595,16115 18627,17293 3200,177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69A40F-C90F-4125-874C-73AA3E3F4467}" emma:medium="tactile" emma:mode="ink">
              <msink:context xmlns:msink="http://schemas.microsoft.com/ink/2010/main" type="inkBullet" rotatedBoundingBox="3171,16611 3578,16600 3587,16931 3180,16942"/>
            </emma:interpretation>
            <emma:one-of disjunction-type="recognition" id="oneOf26">
              <emma:interpretation id="interp125" emma:lang="en-AU" emma:confidence="0">
                <emma:literal>:</emma:literal>
              </emma:interpretation>
              <emma:interpretation id="interp126" emma:lang="en-AU" emma:confidence="0">
                <emma:literal>;</emma:literal>
              </emma:interpretation>
              <emma:interpretation id="interp127" emma:lang="en-AU" emma:confidence="0">
                <emma:literal>|</emma:literal>
              </emma:interpretation>
              <emma:interpretation id="interp128" emma:lang="en-AU" emma:confidence="0">
                <emma:literal>"</emma:literal>
              </emma:interpretation>
              <emma:interpretation id="interp129" emma:lang="en-AU" emma:confidence="0">
                <emma:literal>h</emma:literal>
              </emma:interpretation>
            </emma:one-of>
          </emma:emma>
        </inkml:annotationXML>
        <inkml:trace contextRef="#ctx0" brushRef="#br0" timeOffset="57555.5685">2608 10391 1900,'0'0'42,"0"0"9,0 0 1,0 0 1,0 0-42,0 0-11,11 0 0,5-5 0,-11 5 24,6-5 4,5 5 0,-6-5-901</inkml:trace>
        <inkml:trace contextRef="#ctx0" brushRef="#br0" timeOffset="57424.8343">2640 10059 2649,'0'0'58,"0"0"12,0 0 2,0 0 4,0 0-61,0 0-15,0 0 0,0 0 0,0 0 54,0 0 8,0 0 2,0 0 0,0 0-52,0 0-12,0 0 0,0 0 0,0 0-202,0 0-43,0 0-9,0 0-2</inkml:trace>
        <inkml:trace contextRef="#ctx0" brushRef="#br0" timeOffset="57692.1454">3013 10301 2419,'0'14'107,"0"-5"22,0-9-103,0 5-26,0-5 0,0 5 0,0-5 56,0 0 7,0 0 1,0 0 0,0 0-52,0 0-12,0 0 0,0 0-1176</inkml:trace>
      </inkml:traceGroup>
      <inkml:traceGroup>
        <inkml:annotationXML>
          <emma:emma xmlns:emma="http://www.w3.org/2003/04/emma" version="1.0">
            <emma:interpretation id="{7B9DD98C-B395-4039-A347-18037CE7BC30}" emma:medium="tactile" emma:mode="ink">
              <msink:context xmlns:msink="http://schemas.microsoft.com/ink/2010/main" type="line" rotatedBoundingBox="4699,16487 18595,16115 18627,17293 4731,17666"/>
            </emma:interpretation>
          </emma:emma>
        </inkml:annotationXML>
        <inkml:traceGroup>
          <inkml:annotationXML>
            <emma:emma xmlns:emma="http://www.w3.org/2003/04/emma" version="1.0">
              <emma:interpretation id="{E3BB693A-F483-481F-B339-F21E0A47B2FF}" emma:medium="tactile" emma:mode="ink">
                <msink:context xmlns:msink="http://schemas.microsoft.com/ink/2010/main" type="inkWord" rotatedBoundingBox="4699,16487 5591,16463 5608,17108 4717,17132"/>
              </emma:interpretation>
              <emma:one-of disjunction-type="recognition" id="oneOf27">
                <emma:interpretation id="interp130" emma:lang="en-AU" emma:confidence="0">
                  <emma:literal>K</emma:literal>
                </emma:interpretation>
                <emma:interpretation id="interp131" emma:lang="en-AU" emma:confidence="0">
                  <emma:literal>5</emma:literal>
                </emma:interpretation>
                <emma:interpretation id="interp132" emma:lang="en-AU" emma:confidence="0">
                  <emma:literal>*</emma:literal>
                </emma:interpretation>
                <emma:interpretation id="interp133" emma:lang="en-AU" emma:confidence="0">
                  <emma:literal>#</emma:literal>
                </emma:interpretation>
                <emma:interpretation id="interp134" emma:lang="en-AU" emma:confidence="0">
                  <emma:literal>4</emma:literal>
                </emma:interpretation>
              </emma:one-of>
            </emma:emma>
          </inkml:annotationXML>
          <inkml:trace contextRef="#ctx0" brushRef="#br0" timeOffset="58314.2911">4136 10244 2178,'5'-14'48,"-10"9"9,5-4 3,0-1 1,5 5-49,1 1-12,-6 4 0,5 0 0,0 0 108,0 4 18,1 6 4,-6-10 1,0 19-54,0 0-10,5 0-3,0 4 0,-5 6-51,0-6-13,6 1 0,-6 0 0,5-5 0,-5 4 0,0-4 0,0 5 0,5-10 0,-5 0 0,6-4 0,-6-10 0,0 0 0,0 0 0,0 0 0,0 0 0,0 0 8,0 0-8,10-15 11,-10-4-11,11 5 0,-6-5 0,6-4-15,0-1 5,-1-4 10,6 4-10,0-4 10,-5-1-10,5 6 10,5 4 0,-5 0 0,0 5 0,5-1 0,-10 11 0,0-6 0,-1 10 0,6 0 8,-5 5 3,0 0 1,-1-1 0,1 11 7,-1-1 1,-4 9 1,4 1 0,-4 0 3,-1 9 1,0-5 0,1 1 0,-1-1-9,0 0-1,1-4-1,-6 4 0,5-9-14,0 5 0,-5-10 0,0 0 0,0-14-28,0 0-8,0 0-1,0 0-1,0 0-211,0 0-43</inkml:trace>
          <inkml:trace contextRef="#ctx0" brushRef="#br0" timeOffset="58691.7071">4636 9932 1612,'0'0'72,"0"0"14,0 0-69,0 0-17,0 0 0,0 0 0,0 0 183,16-5 33,5 0 6,-5 5 2,-5 0-84,5 5-17,-5-5-3,5 0-1,-6 5-48,6-1-10,-16-4-1,6 10-1,-1-5-31,0 4-5,-5-9-2,0 14 0,0-4-11,-5 4-2,-6-5-8,6 10 12,0-9-12,-1 4 0,6 0 0,0-4 0,-5-1 0,5 1-8,0-10 8,5 14-13,1-5 13,4 1 0,1-1 0,0 1-9,5-6 9,0-4 0,5 0 0,0 5 0,-5-5 0,0 0 0,5-5 0,6 5 0,0-9-137,-1 4-23,1-4-4</inkml:trace>
        </inkml:traceGroup>
        <inkml:traceGroup>
          <inkml:annotationXML>
            <emma:emma xmlns:emma="http://www.w3.org/2003/04/emma" version="1.0">
              <emma:interpretation id="{EF29F13D-C77C-4EC5-BFDF-79C24278F2B5}" emma:medium="tactile" emma:mode="ink">
                <msink:context xmlns:msink="http://schemas.microsoft.com/ink/2010/main" type="inkWord" rotatedBoundingBox="6599,16781 7053,16769 7065,17185 6610,17197"/>
              </emma:interpretation>
              <emma:one-of disjunction-type="recognition" id="oneOf28">
                <emma:interpretation id="interp135" emma:lang="en-AU" emma:confidence="0">
                  <emma:literal>is</emma:literal>
                </emma:interpretation>
                <emma:interpretation id="interp136" emma:lang="en-AU" emma:confidence="0">
                  <emma:literal>ts</emma:literal>
                </emma:interpretation>
                <emma:interpretation id="interp137" emma:lang="en-AU" emma:confidence="0">
                  <emma:literal>Fs</emma:literal>
                </emma:interpretation>
                <emma:interpretation id="interp138" emma:lang="en-AU" emma:confidence="0">
                  <emma:literal>TS</emma:literal>
                </emma:interpretation>
                <emma:interpretation id="interp139" emma:lang="en-AU" emma:confidence="0">
                  <emma:literal>Ts</emma:literal>
                </emma:interpretation>
              </emma:one-of>
            </emma:emma>
          </inkml:annotationXML>
          <inkml:trace contextRef="#ctx0" brushRef="#br0" timeOffset="58947.6547">6047 10296 979,'0'0'43,"0"0"9,0 0-41,-6 14-11,1-4 0,5 4 0,-5 0 304,5-5 58,5 10 12,-5 0 2,0 0-213,0 0-43,5 0-9,6 5-2,-11 4-64,5-4-13,1-5-2,-1 4-1,0-8-29,6-1 0,-11 0-8,5-5 8,-5-9-176,0 0-28,0 0-5</inkml:trace>
          <inkml:trace contextRef="#ctx0" brushRef="#br0" timeOffset="59103.8127">6052 10244 1875,'-5'-14'83,"5"14"17,0 0-80,0 0-20,0 0 0,0 0 0,0 0 54,0 0 6,0 0 2,10 0 0,-10 0-41,0 0-8,11 0-1,5 4-1,5 1-56,-5 0-11,0 4-3,6 1-539,9-5-108</inkml:trace>
          <inkml:trace contextRef="#ctx0" brushRef="#br0" timeOffset="59343.1858">6483 10258 748,'-26'5'67,"26"-5"-54,10 5-13,1-1 0,-11-4 220,0 0 42,0 0 8,0 0 2,0 0-88,-5 10-16,-11-1-4,5 1-1,11-10-56,0 0-11,-16 4-3,5 6 0,1-5-65,4 4-14,-4 1-2,-1-1-1,0 0 5,11-9 0,0 0 1,-5 15 0,0-6-5,5-9 0,0 0-1,5 14 0,0 1 6,1-1 2,-1 0 0,11 0 0,5 0 1,-10-4 1,-11-10 0,0 0 0,16 4-5,-16-4-2,0 0 0,0 0 0,-11 10-2,1 9-1,4 0 0,-10 0 0,-10-5-11,10 5 0,0-5 0,0 0 0,-5-4-52,-1-1-4,6 1 0,6-6-803,-6-4-161</inkml:trace>
        </inkml:traceGroup>
        <inkml:traceGroup>
          <inkml:annotationXML>
            <emma:emma xmlns:emma="http://www.w3.org/2003/04/emma" version="1.0">
              <emma:interpretation id="{1B45F91F-5801-47CE-8612-C25F51B67048}" emma:medium="tactile" emma:mode="ink">
                <msink:context xmlns:msink="http://schemas.microsoft.com/ink/2010/main" type="inkWord" rotatedBoundingBox="8159,16667 10723,16599 10739,17196 8175,17265"/>
              </emma:interpretation>
              <emma:one-of disjunction-type="recognition" id="oneOf29">
                <emma:interpretation id="interp140" emma:lang="en-AU" emma:confidence="0">
                  <emma:literal>divisible</emma:literal>
                </emma:interpretation>
                <emma:interpretation id="interp141" emma:lang="en-AU" emma:confidence="0">
                  <emma:literal>dinsi6u</emma:literal>
                </emma:interpretation>
                <emma:interpretation id="interp142" emma:lang="en-AU" emma:confidence="0">
                  <emma:literal>dinsibu</emma:literal>
                </emma:interpretation>
                <emma:interpretation id="interp143" emma:lang="en-AU" emma:confidence="0">
                  <emma:literal>dinsi6U</emma:literal>
                </emma:interpretation>
                <emma:interpretation id="interp144" emma:lang="en-AU" emma:confidence="0">
                  <emma:literal>dinsi66</emma:literal>
                </emma:interpretation>
              </emma:one-of>
            </emma:emma>
          </inkml:annotationXML>
          <inkml:trace contextRef="#ctx0" brushRef="#br0" timeOffset="59942.7526">7761 10471 806,'-11'-28'36,"11"28"7,0 0-35,0 0-8,0 0 0,0 0 0,-11-5 288,11 5 55,-5-10 11,0 6 2,-6-1-169,0 5-35,11 0-6,-10 9-2,-1-4-68,-5 5-13,6 4-3,-1 5-1,0-10-31,1 10-5,-6 0-2,10 5 0,1-5-21,5 0 0,0-1 0,11 1-12,-6-4 12,6 4-12,-6-5 12,6 0-12,-6-5 12,6-4 8,-1 0-8,-10-5 11,0 0-60,11-5-12,-1-9-3,1-5 0,5 5 37,-11-5 7,6-5 2,-6 1 0,6 4-22,-6 0-5,-5-5-1,6-4 0,-6-5 18,5-1 4,-10 6 1,-1 0 0,6-1 23,0 1 0,-5-1-9,-6 6 9,6-6 0,0 6 9,-1-1-1,1 5 0,0 0 26,-1 5 5,6 5 1,-5 4 0,5 0 7,0 5 1,0 0 1,0 0 0,0 0-9,0 0-3,0 19 0,0 9 0,5 1-7,6-1-2,-11 5 0,5 0 0,6 5-8,-6-5-3,6 5 0,-6-5 0,1-9-7,4-5-2,-4 0 0,4 0 0,-4 5-8,-1-1 0,6-4 0,-6 0 0,6-5-32,-6-4 0,-5-10 1,0 0 0,11 4-190,-11-4-39,0 0-7,5-14-1</inkml:trace>
          <inkml:trace contextRef="#ctx0" brushRef="#br0" timeOffset="60135.0138">7995 10376 1958,'0'0'43,"0"0"9,0 15 1,-5-6 3,10 5-45,-5-4-11,0 4 0,0 0 0,0-14 104,5 10 20,1 4 3,-1 5 1,-5 0-52,0 0-9,5-1-3,1 1 0,-1-4-51,-5-1-13,5 0 0,0-5 0,-5-9 0,0 0 0,0 0 0,0 0-782,0 0-159</inkml:trace>
          <inkml:trace contextRef="#ctx0" brushRef="#br0" timeOffset="60268.2191">8043 10291 1728,'-21'0'76,"21"0"16,0 0-73,0 0-19,0 0 0,0 0 0,0 0 106,0 0 18,0 0 3,0 0 1,0 0-103,0 0-25,10 10 0,6-1 0,-16-9-46,11 10-14,-11-10-4,10 4 0</inkml:trace>
          <inkml:trace contextRef="#ctx0" brushRef="#br0" timeOffset="60590.3957">8208 10466 1792,'-16'0'80,"16"5"16,0 4-77,0 6-19,0-6 0,0 5 0,5 1 134,6-1 23,-11 0 5,5-5 1,6 6-71,-6-6-13,0 0-3,1 1-1,-1-1-1,6 1 0,-1-10 0,-4 5 0,-1-5-30,-5 0-7,0 0-1,11 0 0,-11 0-11,16-10-2,-16 10-1,10-14 0,1-5-8,0 5-2,-11 14 0,16-14 0,-1-5-12,-4-5 0,5 0 8,-5 1-8,-1 9 0,1-5 0,0 9 0,-1 1 0,-10 9 0,0 0 0,11-5 0,-11 5 0,0 0 0,0 0 0,5 14 0,6 5 0,0-5-16,-6 0 0,-5 5 0,5-4 0,-5 4 31,6-1 6,-6 1 2,0 5 0,5-5-23,-5-5 0,0 5 0,0-5 0,0 0 0,0-4-10,0-10 1,0 0 0,0 0-99,0 0-19,0 0-4,0 0-726,5-14-146</inkml:trace>
          <inkml:trace contextRef="#ctx0" brushRef="#br0" timeOffset="60723.4893">8501 10135 1720,'0'24'76,"0"-10"16,0-14-73,0 9-19,0 6 0,0-6 0,10 1 53,-4-1 7,-1-4 2,5 9 0,1-5-62,0 6-10,5-6-3,-6 5-837</inkml:trace>
          <inkml:trace contextRef="#ctx0" brushRef="#br0" timeOffset="61043.549">8916 10315 1825,'0'0'80,"0"0"18,0 0-78,0-5-20,-6-4 0,6 9 0,-10 0 136,4-5 23,-10 5 5,6 0 0,-6-5-51,0 5-10,0-5-3,0 5 0,-5 5-63,5 5-13,0-6-2,0 6-1,5-1-21,0 6 9,1-1-9,4 0 0,6 0 0,-5 0 0,5 1-10,0 3 10,0-8 0,5 4 10,-5-14 1,11 19 0,-6-10-11,6 6 10,0-11-10,5 1 10,-6-5 15,6 0 3,0-5 1,0 5 0,-5 0-5,0 0-2,-11 0 0,16 5 0,-16-5-7,0 0-2,0 0 0,5 14 0,-5-14-1,-5 10-1,-1 4 0,-4-5 0,4 1-11,1-1 12,-11 1-12,5-5 12,-5-1-12,6-4 0,-1 0 0,-5-9 0,0 4-18,5 0-6,-5-9 0,1 5-1,9-1-140,-4-4-28,10 5-6,0-6-1</inkml:trace>
          <inkml:trace contextRef="#ctx0" brushRef="#br0" timeOffset="61189.5061">8990 10334 288,'0'47'12,"0"-47"4,0 0-16,11 19 0,-11 0 0,5 0 0,1 0 425,-1 0 83,0 4 16,1-4 3,-1 5-332,0 0-67,0-1-12,-5-4-4,0-5-94,0 1-18,6 4 0,-6-10-769,0-9-148</inkml:trace>
          <inkml:trace contextRef="#ctx0" brushRef="#br0" timeOffset="61343.6005">9022 10111 1497,'0'0'133,"0"0"-106,0 0-27,0 0 0,0 0 108,6 15 16,-6-6 3,0-9 1,5 10-80,0-1-16,0 0-4,1 1-624,-1-1-126</inkml:trace>
          <inkml:trace contextRef="#ctx0" brushRef="#br0" timeOffset="61680.8233">9299 10074 633,'0'0'28,"0"0"6,0 0-34,0 0 0,0 0 0,0 9 0,0 5 439,-5 0 81,5 10 16,-6 0 3,6-5-339,0 4-68,0 6-14,0-1-2,6 5-61,-6 0-12,0 0-3,5 1 0,0-6-28,1 0-12,-1 10 11,6-5-11,-1-4 0,1-6 0,-6 1 0,6 0 0,-1-5 0,6-5 0,-5-5 0,5-4-10,-5-5 10,5 0-13,-16 0 5,10-5 8,1-4-9,0-5 9,-1-1 0,1-4 0,-6 1 0,-5 3 0,6-4 8,-12 1-8,1 3 16,0 6-2,5-5-1,0 14 0,-11-10-13,-5 1 11,0 9-11,0-5 10,0 5-19,0 5-4,0-5-1,5 9 0,1 1-33,-1 4-6,6 0-2,-6-4 0,11 4-187,0 0-38,0-14-7</inkml:trace>
          <inkml:trace contextRef="#ctx0" brushRef="#br0" timeOffset="62129.8758">9757 10064 1843,'0'0'164,"0"0"-132,-6-5-32,6 5 0,0 0 185,0 0 31,0 0 5,0 0 2,0 0-82,0 0-16,0 0-3,-10 15-1,4 4-61,1 4-13,5 6-3,5-1 0,-5 5-31,0 5-13,-5 4 11,10-4-11,1-5 0,4 5 0,1-5 0,0 5 0,5-9 0,0-1 0,-11-4 0,11-1 0,0-8-34,0-6-3,-5 0-1,4-4 0,1 0 38,0-5 0,0-10 0,0 1 0,0 0 0,6-6 0,-6-4 0,0 1 0,0-6 20,-6 0 12,1-4 3,-1 4 0,1-4-25,-11 4-10,5 0 8,-5 1-8,6 4 0,-6 0 0,0 5 8,-6 4-8,6 10 0,0 0 0,0 0 0,0 0 0,0 0 13,0 0-2,-5 14-1,5 10 0,-5 0-10,5-1 0,5 1 0,-5 5 0,5-1 12,-5-4 1,6 4 0,-1 0 0,6-4-13,-1 0 0,1-1 0,0-9 0,5-4-222,0-5-47</inkml:trace>
        </inkml:traceGroup>
        <inkml:traceGroup>
          <inkml:annotationXML>
            <emma:emma xmlns:emma="http://www.w3.org/2003/04/emma" version="1.0">
              <emma:interpretation id="{3ED4FCE5-6B9F-4201-B39C-C4C6FA87AC0D}" emma:medium="tactile" emma:mode="ink">
                <msink:context xmlns:msink="http://schemas.microsoft.com/ink/2010/main" type="inkWord" rotatedBoundingBox="11806,16568 12712,16544 12736,17451 11830,17475"/>
              </emma:interpretation>
              <emma:one-of disjunction-type="recognition" id="oneOf30">
                <emma:interpretation id="interp145" emma:lang="en-AU" emma:confidence="0">
                  <emma:literal>by</emma:literal>
                </emma:interpretation>
                <emma:interpretation id="interp146" emma:lang="en-AU" emma:confidence="0">
                  <emma:literal>6y</emma:literal>
                </emma:interpretation>
                <emma:interpretation id="interp147" emma:lang="en-AU" emma:confidence="0">
                  <emma:literal>oy</emma:literal>
                </emma:interpretation>
                <emma:interpretation id="interp148" emma:lang="en-AU" emma:confidence="0">
                  <emma:literal>ty</emma:literal>
                </emma:interpretation>
                <emma:interpretation id="interp149" emma:lang="en-AU" emma:confidence="0">
                  <emma:literal>uy</emma:literal>
                </emma:interpretation>
              </emma:one-of>
            </emma:emma>
          </inkml:annotationXML>
          <inkml:trace contextRef="#ctx0" brushRef="#br0" timeOffset="62585.1135">11252 10064 518,'-5'-9'46,"5"9"-37,0 0-9,0 0 0,-5 0 466,5 0 91,0 0 19,0 0 3,-6 9-383,6 5-76,6 5-15,-1 5-3,0 0-42,1 4-8,-1 5-1,6 5-1,-1-5-27,-4 0-6,10 5-1,-6-5 0,6-4-34,0-1-7,6 0-2,-6-9 0,-11 0 27,5-9 0,6-6 0,6 1 0,-1-10 0,-5 1 0,5-1 0,-5-5 0,6-9 16,-6 5 9,-6 5 2,1-5 0,-1 4-27,-10-4 0,-5 5 0,0-6 0,-6 1 0,1 5 0,-1-6-14,-5 11 5,-5-1-31,5 5-7,0-5-1,0 5 0,16 0-9,0 0-3,-11 5 0,0 0 0,6 4-138,0 5-28,-1-4-6,6 4-775</inkml:trace>
          <inkml:trace contextRef="#ctx0" brushRef="#br0" timeOffset="62996.387">11673 10040 345,'0'0'31,"0"0"-31,0 0 0,0 0 0,11 0 357,-11 0 66,0 0 13,10 5 2,-10-5-227,6 10-46,-1 4-9,6 0-1,-1 5-62,1 0-12,-1-5-2,-4 10-1,4-10-38,1 5-8,-6-10-2,6 6 0,0-11-16,5 6-3,-6-6-1,1-4 0,0-4-10,-1-6 0,1 1 0,5-5 0,-6-1 0,1 1 0,0-5 0,-1 0 0,1 0 0,-6 1 0,1-1 0,-1 0 0,-5 0 0,0 0 0,0 19 0,0 0 8,0-19 0,0 19 0,0 0 0,0 0 0,0 0 17,0 0 3,-5 5 1,5-1 0,0 11-15,0 3-3,5 6-1,0 9 0,1 0-10,4 5 10,-4 0-10,4 9 10,-4-4-10,10 4 0,-6-4 0,1 4 0,5-4 0,0-5 0,5 4 0,-5-4 0,-5-5 0,-1 5 8,1-5-8,-6 0 0,1 0 9,-1-4-9,0-6 10,1 1-10,-6-5 12,-6-5-4,1-4-8,-6-1 12,1-4 0,-6 0-1,-6-5 0,1 0 0,-5-5-11,-6-5 0,0 1 0,-6-1 0,1-4-82,-5 0-18,4 0-4,-10 0-780,11-1-155</inkml:trace>
        </inkml:traceGroup>
        <inkml:traceGroup>
          <inkml:annotationXML>
            <emma:emma xmlns:emma="http://www.w3.org/2003/04/emma" version="1.0">
              <emma:interpretation id="{9B6580B3-A6C1-4358-AA64-79AD73F63990}" emma:medium="tactile" emma:mode="ink">
                <msink:context xmlns:msink="http://schemas.microsoft.com/ink/2010/main" type="inkWord" rotatedBoundingBox="13760,16436 14092,16427 14105,16890 13772,16899"/>
              </emma:interpretation>
              <emma:one-of disjunction-type="recognition" id="oneOf31">
                <emma:interpretation id="interp150" emma:lang="en-AU" emma:confidence="0">
                  <emma:literal>3</emma:literal>
                </emma:interpretation>
                <emma:interpretation id="interp151" emma:lang="en-AU" emma:confidence="0">
                  <emma:literal>2</emma:literal>
                </emma:interpretation>
                <emma:interpretation id="interp152" emma:lang="en-AU" emma:confidence="0">
                  <emma:literal>z</emma:literal>
                </emma:interpretation>
                <emma:interpretation id="interp153" emma:lang="en-AU" emma:confidence="0">
                  <emma:literal>Z</emma:literal>
                </emma:interpretation>
                <emma:interpretation id="interp154" emma:lang="en-AU" emma:confidence="0">
                  <emma:literal>B</emma:literal>
                </emma:interpretation>
              </emma:one-of>
            </emma:emma>
          </inkml:annotationXML>
          <inkml:trace contextRef="#ctx0" brushRef="#br0" timeOffset="64538.4078">13190 9955 1497,'0'0'66,"0"0"14,0 0-64,11-9-16,-11 9 0,5-10 0,6 6 228,-1-1 43,1-5 8,-1 6 1,6-6-132,-5 10-26,0-4-6,5-1 0,0 0-54,0 5-10,0 0-3,-6-5 0,6 5-27,-5-4-6,0 8 0,-11-4-1,10 0-15,-10 0 8,0 0-8,0 0 0,0 0 0,0 0 0,0 19 0,-5-5 0,5-14-30,-11 15 1,6 4 0,-11-5 0,0 0-6,5 0-1,6-4 0,0 4 0,-6-5 11,11-9 1,0 0 1,0 0 0,0 0 14,0 19 9,0-5-12,11 1 12,-6-6 0,6 1 0,-11-10 0,10 9 0,6 5 12,-5-4 0,5 4 0,0-5 0,-6 1 2,6 4 0,0-9 0,0 4 0,-5 1 4,0-1 1,-1 5 0,1-4 0,-11-10 4,5 9 1,1 5 0,-6-4 0,0-10-4,0 0 0,-6 19 0,1-10 0,-6 1 3,1-1 0,-6 5 0,0-9 0,0 0-6,0-5-1,-6 5 0,7-1 0,-7-4-8,6 0-8,-5 0 9,0 0-9,-1 0 0,6-4-8,-5 4-1,5-5 0,0 5-96,6 0-19,-1-5-4,6-4-1196</inkml:trace>
        </inkml:traceGroup>
        <inkml:traceGroup>
          <inkml:annotationXML>
            <emma:emma xmlns:emma="http://www.w3.org/2003/04/emma" version="1.0">
              <emma:interpretation id="{9DA6DF5B-39F9-4BC7-BB43-BA26BB85E4A1}" emma:medium="tactile" emma:mode="ink">
                <msink:context xmlns:msink="http://schemas.microsoft.com/ink/2010/main" type="inkWord" rotatedBoundingBox="15689,16266 18597,16188 18623,17142 15715,17220"/>
              </emma:interpretation>
              <emma:one-of disjunction-type="recognition" id="oneOf32">
                <emma:interpretation id="interp155" emma:lang="en-AU" emma:confidence="0">
                  <emma:literal>[</emma:literal>
                </emma:interpretation>
                <emma:interpretation id="interp156" emma:lang="en-AU" emma:confidence="0">
                  <emma:literal>(</emma:literal>
                </emma:interpretation>
                <emma:interpretation id="interp157" emma:lang="en-AU" emma:confidence="0">
                  <emma:literal>]</emma:literal>
                </emma:interpretation>
                <emma:interpretation id="interp158" emma:lang="en-AU" emma:confidence="0">
                  <emma:literal>)</emma:literal>
                </emma:interpretation>
                <emma:interpretation id="interp159" emma:lang="en-AU" emma:confidence="0">
                  <emma:literal>{</emma:literal>
                </emma:interpretation>
              </emma:one-of>
            </emma:emma>
          </inkml:annotationXML>
          <inkml:trace contextRef="#ctx0" brushRef="#br0" timeOffset="81635.806">15218 9851 1958,'0'0'43,"0"-5"9,5-9 1,-10 5 3,5-1-45,0 1-11,0 9 0,-5-10 0,-1 1 138,1-1 26,0 6 4,5 4 2,0 0-54,-11 4-10,0 6-2,1 4-1,4-4-69,-4 9-14,4-1-2,1 16-1,0-6-9,-1 10-8,6-5 12,0 5-12,0 0 0,6-5 0,-6 0 0,5 5 0,6 0 0,-6-5-11,6-10 0,-1 1 0,1-5-48,0-5-9,-1-4-3,1-6 0,5 1-178,0-10-36,0-4-7</inkml:trace>
          <inkml:trace contextRef="#ctx0" brushRef="#br0" timeOffset="82125.1979">15404 10088 1267,'11'5'112,"-6"-5"-89,6 4-23,-1 1 0,-10 4 151,6 6 25,-6 4 6,0-1 1,5 1-88,0 10-18,-5-1-3,-5 5-1,5 0-1,-5 5-1,10 0 0,0 5 0,1-10-44,-1 5-9,0-5-2,1 0 0,10-5 20,-11-9 4,0 0 1,-5-5 0,6-4-57,-6-10-12,0 9-3,0-9 0,0 0 31,0 0 0,0-19 0,-6 0 0,1 0 0,0-9 0,5 0 0,-6-5 0,1-5 0,0 0 0,5 0 0,5 0 0,0 0 0,-5 5 0,6 0 8,4 5-8,1 4 13,0 0-1,-6 1 0,11 9 0,-5-1 0,5 1-1,0 5 0,-1 4 0,1 5 5,0 0 2,0 0 0,0 9 0,0 1 25,-5-1 5,5 1 0,-5-1 1,-6 5-49,0-4-11,-5-10-1,6 19-1,-1-10 13,-5 6 16,-5-1-3,-1-5-1,1 5-4,0 1-8,-11-6 11,0 0-11,0-4 12,0 0-4,-6 0 0,1-5-8,-5-5 0,4-5 0,1 1-10,-6 0 10,1-1-37,4-4 0,17 0 0,5 0 0,-5-1-47,-1 1-10,1 0-2,5 4-665,0-4-134</inkml:trace>
          <inkml:trace contextRef="#ctx0" brushRef="#br0" timeOffset="82510.8946">15867 10069 1382,'0'0'123,"0"14"-99,6 0-24,-6 0 0,5 5 148,-5 0 25,0-5 5,0 5 1,0 5-47,0-5-10,0 0-2,5 0 0,-10-5-45,5-14-10,0 0-1,0 0-1,0 0-27,0 0-6,0 0-1,0 0 0,0 0-4,5-14-1,-5 4 0,6 1 0,-1-10-12,0 0-4,-5 0 0,6 0 0,-1 0-8,0 5 10,1-5-10,4 5 10,-5 0-10,6 0 12,-6-1-12,6 6 12,-6-1-4,6 1-8,0 0 12,-1 4-4,6 0-8,-10 0 0,4 5 9,1 5-9,5 5 0,-11-6 0,1 6 0,10-1 8,-11-4-8,6 4 0,-11-9 0,5 15 8,0-1-8,0 0 0,1-5 0,-1 6 0,-5-6 0,0-9 0,5 14 0,1 0 0,-6-4 0,5-1 0,-5-9 0,0 0 0,0 0 0,0 0 0,11 5 0,-1-5 0,1-5 0,0 1 0,-6-1 0,6-5 0,-6 6 0,0-6 0,6 1 0,-11-1 0,5 1 8,-5-1-8,0 10 10,-5-9-10,0-5 9,-1 9-9,-4-4 8,-1-1-8,0 1 10,-5 4-10,6 0 12,-1 5-12,11 0 12,-16 5-12,5-5 12,11 0-12,0 0 0,-10 5 0,-6 4-10,16-9 10,0 0-59,0 10-4,-5 4-1,5-14-800,5 14-160</inkml:trace>
          <inkml:trace contextRef="#ctx0" brushRef="#br0" timeOffset="83104.1393">16304 10064 1324,'5'0'118,"-5"0"-94,0 0-24,0 0 0,0 0 194,5 0 34,6 5 8,-6 0 0,1 4-88,-1 1-17,6-1-4,-1 0-1,-4 6-57,4-6-11,1 5-2,0-4-1,-1 4-26,1-5-5,0 1 0,-1-1-1,1-4-6,-1 5-1,-10-10 0,0 0 0,11 0-3,-11 0-1,0 0 0,16-5 0,-11-5 1,6 1 0,-6-1 0,1-4 0,-1 5-4,0-1-1,-5-4 0,0 0 0,6 0-8,-6 0 0,0-1 9,0 1-9,0 0 0,0 0 0,0 0 0,0 14 0,5-10 0,-5 10 0,0 0 0,0 0 0,0 0 0,0 0 0,11 0 0,5 5 0,-16-5 0,10 5 0,6-1 0,-5 6 0,5-1 0,-6 1 0,6-1 0,-5-4 8,5 0-8,0-1 0,0-4 0,-5 5 8,5-10-8,0 5 0,-6-4 0,1 4 0,5 0 0,-6 0 0,1-5 0,0 5 0,-6-10 8,6 6-8,-6-6 8,0 1-8,1-1 9,-6 1-9,0-5 12,0 4-12,0 10 10,0-9-10,-6-1 8,1-4-8,0 9 8,5 5-8,-11-4 0,-5-1 8,5 5-8,1 0 0,-1 0 0,1 9 0,-6 10 0,5 5 0,0-15 0,1 10 0,4 0 0,6-5 0,0 5 0,0 0 0,0-5 0,0 5 0,6 0-9,4 0 9,-4 0 0,10 0-12,-6-5 12,6-4-10,0-6-20,0 6-4,5-5-1,1-1 0,-6 1-126,10 0-26,-4-10-5,4-4 0,1-1-81,5 1-16</inkml:trace>
          <inkml:trace contextRef="#ctx0" brushRef="#br0" timeOffset="83495.3209">17262 10040 345,'0'0'31,"5"-9"-31,-5 9 0,-5-9 0,0-6 356,5 6 64,-11-1 14,6 6 2,5 4-200,-16 0-41,0-5-8,-6 0-2,1 5-64,5 5-13,0 0-2,5 9-1,-4-5-51,-1 10-10,0-5-3,5 5 0,0 0-12,6 0-2,0 0-1,-1 0 0,6 0-11,0 0-3,11-10 0,0 6 0,-1-1-12,6-5 8,-10 1-8,10-6 0,-1-4 8,7 0-8,-6 0 0,5-4 0,-5-6 0,5-4 0,6 0 0,-11 4 0,5-9-20,-10 5 4,10 0 0,0-5 0,-10 0-36,0 0-8,-6-4 0,0 8-1,1-3-33,-6 3-6,0-8-2,-6 4 0,1 0 15,0 0 3,-6 0 1,0 5 0,1-10 48,-6 10 10,5-5 1,-5 5 1,0 4 53,0 1 10,6-1 3,-1 6 0,0-6 25,6 5 6,5 5 1,0 0 0,-5 10-2,-1 4 0,6-14 0,6 10 0,-1 4-33,6 5-6,-1 0-2,6 0 0,0 4-9,0 1-3,0-5 0,0 0 0,5-5-9,-5 0-3,0 0 0,0-4 0,6-5-8,-6-1 0,0 1 0,-6-5-11,6 0-91,-5 0-18,-11 0-4,10-5-724,6 1-144</inkml:trace>
          <inkml:trace contextRef="#ctx0" brushRef="#br0" timeOffset="83720.6196">17629 9648 1094,'0'0'48,"0"0"11,5 9-47,1 1-12,4-6 0,1 6 0,5-5 310,0-1 60,-5 1 12,10 0 2,-5 0-220,5 9-44,1-5-8,4 10-3,-5-5-41,-5 10-9,6 0-2,-6-1 0,0-4-17,5 10-3,0-6-1,-5 10 0,5-4-16,1 4-3,-6 0-1,-6 0 0,-4 5 18,-1-5 3,-10 5 1,-1 5 0,1-1-22,-6 1-5,-5-1-1,-5 1 0,0-5-10,0-5-14,-6 0 3,0 0 1,-5-5-121,0-4-24,-5 0-5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47:03.42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7C5D4A-9B21-4EDE-B40A-1CB04A7DEDB4}" emma:medium="tactile" emma:mode="ink">
          <msink:context xmlns:msink="http://schemas.microsoft.com/ink/2010/main" type="writingRegion" rotatedBoundingBox="947,6546 18330,5526 18672,11360 1290,12380"/>
        </emma:interpretation>
      </emma:emma>
    </inkml:annotationXML>
    <inkml:traceGroup>
      <inkml:annotationXML>
        <emma:emma xmlns:emma="http://www.w3.org/2003/04/emma" version="1.0">
          <emma:interpretation id="{B2546883-7C42-48EE-8A3C-C884A4FE4DF1}" emma:medium="tactile" emma:mode="ink">
            <msink:context xmlns:msink="http://schemas.microsoft.com/ink/2010/main" type="paragraph" rotatedBoundingBox="947,6546 18330,5526 18394,6627 1012,7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B9DBB-160C-41F9-884E-385A7B807E1A}" emma:medium="tactile" emma:mode="ink">
              <msink:context xmlns:msink="http://schemas.microsoft.com/ink/2010/main" type="inkBullet" rotatedBoundingBox="947,6546 1690,6503 1734,7241 991,7284"/>
            </emma:interpretation>
            <emma:one-of disjunction-type="recognition" id="oneOf0">
              <emma:interpretation id="interp0" emma:lang="en-AU" emma:confidence="0">
                <emma:literal>g)</emma:literal>
              </emma:interpretation>
              <emma:interpretation id="interp1" emma:lang="en-AU" emma:confidence="0">
                <emma:literal>9)</emma:literal>
              </emma:interpretation>
              <emma:interpretation id="interp2" emma:lang="en-AU" emma:confidence="0">
                <emma:literal>I)</emma:literal>
              </emma:interpretation>
              <emma:interpretation id="interp3" emma:lang="en-AU" emma:confidence="0">
                <emma:literal>5)</emma:literal>
              </emma:interpretation>
              <emma:interpretation id="interp4" emma:lang="en-AU" emma:confidence="0">
                <emma:literal>g</emma:literal>
              </emma:interpretation>
            </emma:one-of>
          </emma:emma>
        </inkml:annotationXML>
        <inkml:trace contextRef="#ctx0" brushRef="#br0">-271 280 1209,'0'-5'108,"0"0"-87,0-4-21,-11-1 0,11 1 118,-5 9 19,0-10 4,5 10 1,0 0-26,0 0-6,-11 0-1,6 0 0,-17 0-53,6 5-10,6 0-2,10-5-1,-6 9-19,-10 1-4,6-6-1,4 6 0,1 4-19,-6 0 0,6 5 0,5-9 0,0 4 0,0-14 0,0 14 0,5-5 0,-5 6 0,0-15 0,0 0 0,0 0 0,16 9 0,-16-9 0,11 5 0,0-5-9,5 0 9,-6-5 0,1 0 0,0-4 0,-6-1 0,6 6 0,-6-1 0,0-5 0,1 1 0,-1 0 8,-5 9-8,5-10 0,-5 10 0,0 0 0,0 0 0,0 0 0,0 0 8,0 0-8,0 0 8,0 0-8,0 0 8,11 5-8,5 4 8,-16 1-8,10 4 8,-4 5-8,15-5 8,-16 10-8,6-5 8,0 0-8,-1 4 8,6 1-8,-16 0 19,11-6-1,-6 6 0,6-5 0,0 0 12,-11 0 2,0-5 1,0 5 0,0-5 14,-11 0 2,0-4 1,6 4 0,-6-4-25,-5 4-5,0-5 0,0 1-1,0-10 6,0 0 2,-5 0 0,0 0 0,0-10-27,-6 5 0,6-4 0,-1 0 0,1-10-43,0 0-7,5 4-2,0-3 0,-5-1-186,21 0-38</inkml:trace>
        <inkml:trace contextRef="#ctx0" brushRef="#br0" timeOffset="238.3133">0 0 2275,'0'0'100,"0"0"22,16 5-98,-5-5-24,5 5 0,0 0 0,0-1 117,5 6 19,-5-1 3,0 5 1,5 1-53,-10 4-11,10-1-1,-5 1-1,0 5-27,6 0-6,-17 4-1,0 5 0,1-4-15,-6 4-3,-6 0-1,1 9 0,0-4-13,-17 0-8,6 5 10,-16 4-10,11-4-17,-6-6-10,6 6-1,-5-5-928,-1 0-184</inkml:trace>
      </inkml:traceGroup>
      <inkml:traceGroup>
        <inkml:annotationXML>
          <emma:emma xmlns:emma="http://www.w3.org/2003/04/emma" version="1.0">
            <emma:interpretation id="{28E132C8-6300-49B4-B5AB-001FF95C0F88}" emma:medium="tactile" emma:mode="ink">
              <msink:context xmlns:msink="http://schemas.microsoft.com/ink/2010/main" type="line" rotatedBoundingBox="4171,6529 18340,5697 18394,6627 4225,7458"/>
            </emma:interpretation>
          </emma:emma>
        </inkml:annotationXML>
        <inkml:traceGroup>
          <inkml:annotationXML>
            <emma:emma xmlns:emma="http://www.w3.org/2003/04/emma" version="1.0">
              <emma:interpretation id="{D82A2F99-7E16-41BE-A7BB-938C79EEF52D}" emma:medium="tactile" emma:mode="ink">
                <msink:context xmlns:msink="http://schemas.microsoft.com/ink/2010/main" type="inkWord" rotatedBoundingBox="4172,6552 4717,6520 4770,7426 4225,7458"/>
              </emma:interpretation>
              <emma:one-of disjunction-type="recognition" id="oneOf1">
                <emma:interpretation id="interp5" emma:lang="en-AU" emma:confidence="0">
                  <emma:literal>If</emma:literal>
                </emma:interpretation>
                <emma:interpretation id="interp6" emma:lang="en-AU" emma:confidence="0">
                  <emma:literal>if</emma:literal>
                </emma:interpretation>
                <emma:interpretation id="interp7" emma:lang="en-AU" emma:confidence="0">
                  <emma:literal>1f</emma:literal>
                </emma:interpretation>
                <emma:interpretation id="interp8" emma:lang="en-AU" emma:confidence="0">
                  <emma:literal>'f</emma:literal>
                </emma:interpretation>
                <emma:interpretation id="interp9" emma:lang="en-AU" emma:confidence="0">
                  <emma:literal>It</emma:literal>
                </emma:interpretation>
              </emma:one-of>
            </emma:emma>
          </inkml:annotationXML>
          <inkml:trace contextRef="#ctx0" brushRef="#br0" timeOffset="1023.9792">2752 270 2250,'0'0'100,"0"0"20,0-9-96,0 9-24,0 0 0,0 0 0,0 0 57,0 0 7,0 0 2,-10 14 0,10 5-33,-6 0-6,6 4-2,0 10 0,6 5-11,-6-5-2,10 5-1,-10 0 0,0 0-11,11 0 0,-11 0-10,5-5 10,1 0-150,-1 0-24,5-9-5</inkml:trace>
          <inkml:trace contextRef="#ctx0" brushRef="#br0" timeOffset="1491.3169">2896 686 2282,'0'0'101,"0"0"21,0-4-98,5-6-24,-5 1 0,6-1 0,4 6 96,6-6 13,-10 5 3,9 1 1,1-6-50,6 1-11,4-1-1,6 6-1,0-1-50,0 5 0,5 0 0,1 5-850,-1-1-166</inkml:trace>
          <inkml:trace contextRef="#ctx0" brushRef="#br0" timeOffset="1348.161">3077 407 2055,'0'0'45,"0"0"10,0 0 1,0 0 2,0 0-46,11-4-12,-1-1 0,1 0 0,-11 5 98,10-5 18,6-4 3,0-1 1,-5 1-45,5-5-9,-5 4-2,5-4 0,-6-5-30,1 0-6,5 0-2,-11 0 0,6-4-14,-6 4-2,1 0-1,-6 5 0,0-10-9,0 5 0,-6 0 0,1 0 0,-6 5 9,6 5-9,-11-10 10,0 4-10,0 6 0,5 0 0,-5 4 0,6 5 0,4 0 0,-10 9 0,6 5 0,-1 5 0,1 5-8,4 4 8,-4 6-12,4 8 12,1 1 0,5 9 0,-5-5 0,5 10 0,0-10 0,0 5 0,0 0 0,0-4 0,5-1 0,-5 0-8,5-9 8,1 0 0,-6-5-28,5 0-3,-5-4 0,0-1 0,0 0-201,0-4-40</inkml:trace>
        </inkml:traceGroup>
        <inkml:traceGroup>
          <inkml:annotationXML>
            <emma:emma xmlns:emma="http://www.w3.org/2003/04/emma" version="1.0">
              <emma:interpretation id="{C073B36C-6CFF-4DB4-B0D0-EA418221F149}" emma:medium="tactile" emma:mode="ink">
                <msink:context xmlns:msink="http://schemas.microsoft.com/ink/2010/main" type="inkWord" rotatedBoundingBox="5986,6617 8145,6491 8187,7214 6029,7341"/>
              </emma:interpretation>
              <emma:one-of disjunction-type="recognition" id="oneOf2">
                <emma:interpretation id="interp10" emma:lang="en-AU" emma:confidence="0">
                  <emma:literal>men,</emma:literal>
                </emma:interpretation>
                <emma:interpretation id="interp11" emma:lang="en-AU" emma:confidence="0">
                  <emma:literal>Men,</emma:literal>
                </emma:interpretation>
                <emma:interpretation id="interp12" emma:lang="en-AU" emma:confidence="0">
                  <emma:literal>m-n,</emma:literal>
                </emma:interpretation>
                <emma:interpretation id="interp13" emma:lang="en-AU" emma:confidence="0">
                  <emma:literal>min,</emma:literal>
                </emma:interpretation>
                <emma:interpretation id="interp14" emma:lang="en-AU" emma:confidence="0">
                  <emma:literal>mon,</emma:literal>
                </emma:interpretation>
              </emma:one-of>
            </emma:emma>
          </inkml:annotationXML>
          <inkml:trace contextRef="#ctx0" brushRef="#br0" timeOffset="2166.6796">4546 346 288,'0'0'25,"0"0"-25,0 0 0,0 0 0,0 0 404,0 0 76,0 0 16,0 0 2,0 0-317,0 0-63,0 14-13,5-5-2,1 1-62,-1 4-12,-5 5-2,5 0-1,1 0-17,-6 5-9,5-6 10,-5 1-10,0-4 8,0-1-8,5 0 0,1-5 0,-6-9 8,0 0-8,0 0 0,0 0 0,0 0 8,5-4-8,-5-11 0,5 6 0,1-5 8,-1-5-8,0 0 0,1 0 0,-1-5 8,5 5-8,-4 1 0,-1-1 0,0 0 8,-5 0-8,11 9 0,-6-4 0,6 0 0,-6 4 8,6 1-8,0 9 0,-1 0 0,-10 0 0,6 14 8,4 0-8,-4-4 0,-1 4 9,0 0-9,1 0 8,-1 1-8,6-1 10,-6 0-10,-5 0 10,0-14-2,5 14 0,-5-14 0,0 0 0,0 0 5,0 0 1,6 5 0,-6-5 0,0 0 4,0 0 1,0 0 0,10-5 0,1-9-2,-6 5 0,6-10 0,-1 0 0,1 5 5,-6-1 1,11 1 0,-5-5 0,5 5-23,0 0 0,-5 0 0,10 0 8,-5 4 0,5 5 0,-5 5 0,5 0 0,-5 0-8,0 5 0,-5 5 0,0 4 0,5-5 0,-6 5 0,1 1 8,0 4-8,-11-1 0,5 1 8,6-4-8,-6 8 0,-5-4 0,0 0-15,0-5 3,5 1 0,0-1-178,-5-5-35,0 1-7</inkml:trace>
          <inkml:trace contextRef="#ctx0" brushRef="#br0" timeOffset="2366.0767">5238 298 1036,'0'0'46,"0"0"10,0 0-45,0 0-11,0 0 0,11-4 0,-1-1 310,1 0 60,5 1 12,-5-1 2,-1 5-229,6-5-47,0 5-8,0-5-3,0 5-49,0 0-11,0 0-1,0 0-1,-5-4-25,5-1-10,-16 5 8,10-5-8,1 5-86,-1 0-22,-10 0-5,0 0-682,0 0-136</inkml:trace>
          <inkml:trace contextRef="#ctx0" brushRef="#br0" timeOffset="2563.2033">5323 445 691,'0'0'61,"0"0"-49,0 0-12,0 0 0,0 0 310,0 0 59,0 0 12,0 0 3,0 0-203,16 5-40,5 0-8,-5-5-1,-5-5-68,5 0-14,0 5-2,5-5-1,-10 5-35,5-4-12,-6-1 9,6 0-9,6-4-126,-12 9-30,6-5-7,0 0-1</inkml:trace>
          <inkml:trace contextRef="#ctx0" brushRef="#br0" timeOffset="2898.9115">5845 161 2473,'0'0'54,"0"0"11,0 0 3,0 0 2,10 5-56,-4 0-14,-1 9 0,-5-5 0,-11 1 70,6 4 11,10 0 3,6 5 0,5 0-29,-16 0-6,-5-5-1,5 5 0,21-5-33,-16-4-7,-5-10-8,0 0 11,0 0-11,0 0 0,0 0 9,0 0-9,-10 4 9,10-4-9,5-4 12,-5-6-12,-16-4 9,16 0-9,11-5 0,-1 0 9,1-5-9,-6 1 0,1-1 0,10-4 0,5 4 0,-5 0 0,-16 1 0,10 4 0,12 0 0,-6 5 0,-6-1 0,1 1 0,5 10 0,0-1 0,0 5 0,-5 0 0,-11 0 0,10 5 0,12 9 0,-12 0 0,-5 0 16,1 5 2,4 5 0,-4-5 0,4 0 6,1 4 0,-6 1 1,1 0 0,10-1-25,-11-4-12,0 5 0,1-1 1,4 1-6,-4 0-2,-6-5 0,5-5 0,-5 0-177,5-4-36,6 4-8</inkml:trace>
          <inkml:trace contextRef="#ctx0" brushRef="#br0" timeOffset="3043.3298">6712 360 1555,'-37'5'138,"37"-5"-110,5 9-28,-10 1 0,-11-1 211,6 5 37,20 5 7,-5-5 1,-5 10-118,0 0-24,0-5-5,6 9-1,10-4-68,-11-1-15,-21 10-2,11-4-1,10-1-174,-5 1-34</inkml:trace>
        </inkml:traceGroup>
        <inkml:traceGroup>
          <inkml:annotationXML>
            <emma:emma xmlns:emma="http://www.w3.org/2003/04/emma" version="1.0">
              <emma:interpretation id="{2CE0DB2C-2388-4C54-8030-8CC8BC3F7923}" emma:medium="tactile" emma:mode="ink">
                <msink:context xmlns:msink="http://schemas.microsoft.com/ink/2010/main" type="inkWord" rotatedBoundingBox="9421,6220 11174,6117 11209,6706 9456,6809"/>
              </emma:interpretation>
              <emma:one-of disjunction-type="recognition" id="oneOf3">
                <emma:interpretation id="interp15" emma:lang="en-AU" emma:confidence="0">
                  <emma:literal>then</emma:literal>
                </emma:interpretation>
                <emma:interpretation id="interp16" emma:lang="en-AU" emma:confidence="0">
                  <emma:literal>thin</emma:literal>
                </emma:interpretation>
                <emma:interpretation id="interp17" emma:lang="en-AU" emma:confidence="0">
                  <emma:literal>I-hen</emma:literal>
                </emma:interpretation>
                <emma:interpretation id="interp18" emma:lang="en-AU" emma:confidence="0">
                  <emma:literal>thon</emma:literal>
                </emma:interpretation>
                <emma:interpretation id="interp19" emma:lang="en-AU" emma:confidence="0">
                  <emma:literal>+hen</emma:literal>
                </emma:interpretation>
              </emma:one-of>
            </emma:emma>
          </inkml:annotationXML>
          <inkml:trace contextRef="#ctx0" brushRef="#br0" timeOffset="3445.7147">7985 29 1728,'0'0'76,"0"0"16,0 0-73,0 0-19,0 0 0,0 0 0,0 0 200,15 0 36,1 0 7,6 0 1,-6 0-129,0 0-27,5 4-4,-5-4-2,5 0-40,1-4-8,-1 4-2,5 0 0,-4 0-20,-6 0-12,5 0 12,-5 0-12,-16 0-25,0 0-12,16-10-3,-5 6-837,-6-6-168</inkml:trace>
          <inkml:trace contextRef="#ctx0" brushRef="#br0" timeOffset="3668.3851">8123-198 1785,'0'0'79,"0"0"17,0 0-77,0 0-19,0 0 0,0 0 0,0 0 195,0 0 35,0 0 7,-5 14 2,5 5-132,0-5-27,0 10-4,5-1-2,0 1-38,-5 0-8,6 4-2,-1 0 0,-5 1-17,5-1-9,-5 1 10,0-1-10,0-4 0,6-1-13,-6 1 1,0-5 0,5-5-129,-5-5-26,0-9-5,0 0-980</inkml:trace>
          <inkml:trace contextRef="#ctx0" brushRef="#br0" timeOffset="4487.0356">8474-326 1324,'-5'5'59,"5"-1"12,0-4-57,0 0-14,-5 5 0,5 5 0,-6-1 266,6 5 50,6 5 11,-6-5 1,0 5-192,-6 5-40,12 0-7,-6-1-1,5 1-31,-5 4-5,5-4-2,-5 4 0,6-4-23,-6-5-5,0 0-1,5-5 0,0 5 3,1 0 0,-6-10 0,0-9 0,0 0-13,0 0-3,0 0 0,0 0 0,0 0 0,10-4 0,6-6 0,-5-4 0,-1 4-8,1-4 8,0 5-8,-1-5 8,1 4-8,5-4 0,-5 5 0,-1-1 0,1 5 0,-11 5 0,16 0 0,-5 5 0,-1 5 0,-5-1 0,6 5-11,0 0 11,-1 5-8,-4 0 8,10 0-8,-6 0 8,-4 0 0,4 0 0,1 5 0,0-15-8,-1 0-2,1-4 0,0 5 0,-1-1 0,6-4 10,0-5 0,-5 0 8,-1-5-8,6-4 0,-5 4 0,0-5 0,10 1 0,-10-5 0,10-5 12,-5 0-2,0 0-1,0-5-9,-6 5 0,6-9 0,-5 4 0,-11 1 0,0 4 0,0 0 0,-5 0 0,-6 0 0,0 5 8,6 4-8,-5 1 8,-1 4-8,-5 5 0,5 5 0,1 4 0,-1 6-14,0-1 5,6 5 1,0 9 0,-1 1-8,1 4 0,5-5-1,0 5 0,0-4 17,5-1 0,6-4-8,5-1 8,-5-4 0,-1-5 0,6 1 0,0-6 0,-5-4 0,5 4 0,5-14-8,0 1 8,-5-1 0,6-9 0,-6 0 0,5-1 0,0 1-23,6-5 3,-11 0 0,5-4 0,0-1-53,-5-4-11,6-1-1,-6 1-1,-6 9-24,6-5-5,-5 1-1,-1 4 0,1 5 78,0-1 15,-6 6 3,0-5 1,-5 4 53,0 10 10,0 0 3,0 0 0,0 0 33,0 0 6,0 0 2,0 0 0,0 0-45,6 14-9,-1-4-2,-5 4 0,0 5 12,0-5 3,-5 10 0,-1-5 0,1 0-25,5 4-5,-5 1-1,-1 0 0,1-5 20,0-10 3,-6 5 1,11-4 0,-5-1-22,5-9-4,0 0-1,0 0 0,0 0-2,0 0-1,5-14 0,6 0 0,-1 0-10,1-5 0,5-5 0,-5 0 8,5 1-8,0-6 0,5 6 0,0-1 0,1 5 0,-7 0 0,7 0 0,-1 0 0,-5 5 13,5 9 1,1-4 0,-1 9 0,-5 0-14,0 0 0,0 5 0,-6 4 0,1 5 8,-6 5-8,1-5 0,-1 10 0,0-5 0,-5 5-15,6-5 2,-6 0-974,5-1-194</inkml:trace>
        </inkml:traceGroup>
        <inkml:traceGroup>
          <inkml:annotationXML>
            <emma:emma xmlns:emma="http://www.w3.org/2003/04/emma" version="1.0">
              <emma:interpretation id="{DD931801-90B2-41E7-9036-C9714AA49FD9}" emma:medium="tactile" emma:mode="ink">
                <msink:context xmlns:msink="http://schemas.microsoft.com/ink/2010/main" type="inkWord" rotatedBoundingBox="12434,6110 14115,6012 14139,6428 12458,6527"/>
              </emma:interpretation>
              <emma:one-of disjunction-type="recognition" id="oneOf4">
                <emma:interpretation id="interp20" emma:lang="en-AU" emma:confidence="0">
                  <emma:literal>with</emma:literal>
                </emma:interpretation>
                <emma:interpretation id="interp21" emma:lang="en-AU" emma:confidence="0">
                  <emma:literal>mtn</emma:literal>
                </emma:interpretation>
                <emma:interpretation id="interp22" emma:lang="en-AU" emma:confidence="0">
                  <emma:literal>men</emma:literal>
                </emma:interpretation>
                <emma:interpretation id="interp23" emma:lang="en-AU" emma:confidence="0">
                  <emma:literal>min</emma:literal>
                </emma:interpretation>
                <emma:interpretation id="interp24" emma:lang="en-AU" emma:confidence="0">
                  <emma:literal>meth</emma:literal>
                </emma:interpretation>
              </emma:one-of>
            </emma:emma>
          </inkml:annotationXML>
          <inkml:trace contextRef="#ctx0" brushRef="#br0" timeOffset="5668.9202">11024-189 2034,'0'0'44,"0"0"10,0 0 2,0 0 1,0 0-45,0 0-12,5-9 0,-5 9 0,0 0 108,0 0 19,0 0 4,0 0 1,0 0-60,0 0-12,0 0-3,0 0 0,0 0-29,0 14-7,0 5-1,0-5 0,0 5-20,0 5 9,-5-6-9,0 6 0,-1-10 8,6 1-8,-5-6 0,5 5 0,0 0 0,-5-4 0,5-10 0,0 0 0,0 0 0,0 0 0,10-5-12,1-4 12,-6-6-12,6 1 12,-1 0-13,1-5 5,0 0 8,-1-4 0,1-1 0,5 0 0,-5 10 0,-1-5 0,6 5 0,-5 0 0,0 0 0,-6-1 0,6 6 0,-1-1 8,1 6 4,-11 4 2,0 0 0,0 0 0,5 0 2,6 4 1,-6 1 0,0 5 0,6-1-3,-11 1-1,5-1 0,6 0 0,-6 1-5,-5-1-8,6 6 11,-1-6-11,0-4 9,-5-5-9,0 0 0,11 9 9,-11-9-9,0 0 0,0 0 0,5-5 8,6 1-8,0-6 10,-6 6-10,6-6 10,-1-4-10,1 0 8,0 0-8,-1-5 8,6 4-8,-5-4 0,5 5 0,-6 0 8,6 0-8,-5 4 0,0 6 0,5-6 0,-6 10 0,1 0 0,-11 0 0,0 0 0,5 10 0,1-1 0,-1 1 0,6 4 0,-11 0 9,5 5-9,0 0 10,-5 0-10,5-5 0,1 5 0,-6-5 0,0 0 0,0 0-85,-6 1-20,6-1-4,0 0-720,0-14-144</inkml:trace>
          <inkml:trace contextRef="#ctx0" brushRef="#br0" timeOffset="5850.3835">11737-231 2152,'0'0'96,"0"0"19,11-5-92,5 5-23,-6-5 0,6 0 0,6 1 136,-6 4 22,5 0 5,0-5 1,6 5-69,-6-5-14,0 5-2,6-5-1,-6 5-39,1-4-8,-1 4-2,0 0 0,-10-5-21,-1 5-8,1 0 0,0-5 0,-6 0-92,-5 5-24,0 0-4,0 0-736,0 0-146</inkml:trace>
          <inkml:trace contextRef="#ctx0" brushRef="#br0" timeOffset="6045.0736">11881-459 1382,'0'0'123,"0"0"-99,0 0-24,0 0 0,0 0 214,0 0 38,0 0 7,0 15 1,0-1-114,5 5-23,0 0-5,-5 4-1,0 1-55,6 0-11,-6-1-3,0 1 0,5 4-30,-5 1-6,0-6-2,0 1 0,11-5-20,-6 0-4,-5 0-1,11-5 0,-1-5-153,1-4-32,-6 0-5</inkml:trace>
          <inkml:trace contextRef="#ctx0" brushRef="#br0" timeOffset="6377.6109">12328-454 806,'0'0'36,"0"0"7,0 0-35,0 0-8,0 0 0,0 0 0,11 10 353,-11 4 69,5 0 14,0 0 2,-5 5-262,6 0-52,-1 0-10,-5 5-2,-5-1-48,5-4-10,-6 0-2,6 5 0,0-1-18,0 1-4,0-5-1,0-5 0,0 0-12,0-4-2,0-10-1,0 0 0,0 0-2,0 0-1,0 0 0,0 0 0,11-10 1,0 1 0,-1-5 0,1-5 0,-1 0-2,6-5 0,0 1 0,0-1 0,6 0-10,-6 1 0,0-1 0,5 5 8,0 0-8,-5 5 0,-5 4 9,5 6-9,0-1 8,-16 5-8,16 5 8,-6-1-8,1 11 8,0-1-8,-6 5 8,0 4-8,-5 6 8,6-6-8,-1 11 8,-5-6-8,0-4-19,0 9-8,0-10-1,0 6-935,0-10-186</inkml:trace>
        </inkml:traceGroup>
        <inkml:traceGroup>
          <inkml:annotationXML>
            <emma:emma xmlns:emma="http://www.w3.org/2003/04/emma" version="1.0">
              <emma:interpretation id="{D57B97F3-B50E-4D4F-9921-05F7C2A92932}" emma:medium="tactile" emma:mode="ink">
                <msink:context xmlns:msink="http://schemas.microsoft.com/ink/2010/main" type="inkWord" rotatedBoundingBox="15191,6013 15719,5982 15744,6405 15216,6437"/>
              </emma:interpretation>
              <emma:one-of disjunction-type="recognition" id="oneOf5">
                <emma:interpretation id="interp25" emma:lang="en-AU" emma:confidence="0">
                  <emma:literal>is</emma:literal>
                </emma:interpretation>
                <emma:interpretation id="interp26" emma:lang="en-AU" emma:confidence="0">
                  <emma:literal>15</emma:literal>
                </emma:interpretation>
                <emma:interpretation id="interp27" emma:lang="en-AU" emma:confidence="0">
                  <emma:literal>1s</emma:literal>
                </emma:interpretation>
                <emma:interpretation id="interp28" emma:lang="en-AU" emma:confidence="0">
                  <emma:literal>13</emma:literal>
                </emma:interpretation>
                <emma:interpretation id="interp29" emma:lang="en-AU" emma:confidence="0">
                  <emma:literal>19</emma:literal>
                </emma:interpretation>
              </emma:one-of>
            </emma:emma>
          </inkml:annotationXML>
          <inkml:trace contextRef="#ctx0" brushRef="#br0" timeOffset="6764.9351">13760-444 1728,'0'0'153,"0"0"-122,0 0-31,0 0 0,0 14 156,-6 0 24,6 0 6,0 0 1,6 5-70,-6 5-13,0 0-4,0-1 0,0 1-56,0 4-11,0 1-2,0-1-1,0-4-20,0-1-10,0 1 10,0-5-10,0-10-22,0 1-10,0-10-3,0 0-799,0 0-160</inkml:trace>
          <inkml:trace contextRef="#ctx0" brushRef="#br0" timeOffset="7165.0266">13850-487 1364,'0'0'60,"0"0"13,0 0-58,11-5-15,0 5 0,-1 0 0,6 0 12,0 0-1,0 5 0,-5 0 0,5-5-11,0 4 0,0-4-10,0 5 10,10 0-53,-4-5-5,-1 0-1,5 0 0,1 0 32,-6 0 7,6 0 0,-6-5 1,1 0 31,-7 1 7,-15 4 1,16-5 0,-16 5 120,11-5 25,-11 5 5,0 0 1,5-14-11,-5 14-3,0 0 0,-5-5 0,0 1-45,-6-1-10,0 0-2,1 0 0,-6 5-70,0 0-14,0 5-4,0 5 0,0-10-3,0 9-1,0-9 0,11 14 0,-1-4-8,1 4 0,0-5 0,5 6 0,5-6 0,0 1 0,1 4 0,-1-5 0,6 5 0,-1-4 0,6-1 9,-5 1-9,5 4 37,-5-5 3,5 6 1,0-6 0,-1 1-25,-9-1-4,4 0-2,-10-9 0,0 0 9,0 0 1,0 0 1,0 10 0,0 4 10,-10 0 1,-1 1 1,-5-6 0,0-4-21,-10-1-4,-1 1 0,-5 0-8,5-5-31,1 0-13,10 0-2,-5 0-875,-1 0-175</inkml:trace>
        </inkml:traceGroup>
        <inkml:traceGroup>
          <inkml:annotationXML>
            <emma:emma xmlns:emma="http://www.w3.org/2003/04/emma" version="1.0">
              <emma:interpretation id="{0C7BFB63-2FF0-44D6-AEAE-FE08C053A2CD}" emma:medium="tactile" emma:mode="ink">
                <msink:context xmlns:msink="http://schemas.microsoft.com/ink/2010/main" type="inkWord" rotatedBoundingBox="16659,6030 18354,5931 18383,6423 16687,6522"/>
              </emma:interpretation>
              <emma:one-of disjunction-type="recognition" id="oneOf6">
                <emma:interpretation id="interp30" emma:lang="en-AU" emma:confidence="0">
                  <emma:literal>even</emma:literal>
                </emma:interpretation>
                <emma:interpretation id="interp31" emma:lang="en-AU" emma:confidence="0">
                  <emma:literal>ever</emma:literal>
                </emma:interpretation>
                <emma:interpretation id="interp32" emma:lang="en-AU" emma:confidence="0">
                  <emma:literal>aen</emma:literal>
                </emma:interpretation>
                <emma:interpretation id="interp33" emma:lang="en-AU" emma:confidence="0">
                  <emma:literal>eren</emma:literal>
                </emma:interpretation>
                <emma:interpretation id="interp34" emma:lang="en-AU" emma:confidence="0">
                  <emma:literal>evern</emma:literal>
                </emma:interpretation>
              </emma:one-of>
            </emma:emma>
          </inkml:annotationXML>
          <inkml:trace contextRef="#ctx0" brushRef="#br0" timeOffset="7685.7908">15213-317 288,'0'0'25,"0"0"-25,0 0 0,11-9 0,-6 4 364,0 0 67,6 1 13,5-6 4,-6 6-262,6 4-52,-5-10-10,5 5-3,11-4-24,-11 4-5,0-9 0,5 9-1,-5-4-35,0-1-8,-6 1 0,1 4-1,-6-4-22,1-1-4,-1 5-1,-5 5 0,0 0-7,-5-9-1,-1-5-1,1 9 0,-6 5-11,1-5 10,-1 1-10,1 4 10,-6 0-10,0 0 0,0 4 0,5-4 0,0 10 0,1-6-9,-1 6 9,0-1 0,11-9-9,-5 19 9,0-9 0,-1 9-9,6 0 9,0-5 0,6 5 0,4 0 0,-10 0 0,11 0 0,0-5 0,5 0 0,-6 0 0,6 0 0,0 1 0,6-6 0,-1 0 0,-5-4 0,0 0 8,5-5-8,-10 0-17,10 0-8,-5 0-2,0-5 0,0 0-204,5-4-41</inkml:trace>
          <inkml:trace contextRef="#ctx0" brushRef="#br0" timeOffset="8207.1309">15681-425 1497,'0'0'133,"0"0"-106,0 0-27,0 0 0,-10 4 149,4 6 25,6-10 5,0 9 1,0 5-44,0-4-8,6 4-1,-1-4-1,6 4-46,-1-5-8,1 5-3,0-4 0,-6 4-27,6-5-6,-6 1 0,5-5-1,-10-5-22,11 4-4,-11-4-1,0 0 0,0 0-8,11 0 8,-11 0-8,5-9 8,6 4-8,-1 0 0,-4-4 9,4-5-9,-4 4 0,-1-9 0,0 1 0,1 3 0,-6 1-8,5 0 8,0-5-8,1 0 8,-1 5 0,0-5-10,1 9 10,4 1 0,-4 0-9,-6 9 9,5-5 0,-5 5-9,0 0 9,11 5 0,-1-1 0,1 6-8,-1-6 8,1 6 0,0-1 0,-1 1 0,1 4 0,5-4 0,0 4 0,-5-5 0,5-4 9,0 4-9,0-9 12,5 5-12,-5 0 14,0-10-4,0 0-1,0 5 0,-6-9 0,6 4 0,-5 0 0,0-4 0,-6 0-1,0-6-8,1 6 12,-6-1-4,-6 1 0,6 9-8,-5-14 12,-6 4-4,1 1-8,-1 4 0,-5-4 0,0 9 0,0 0 0,0 0-9,5 0 9,1 4-13,-1 1 3,1 9 1,-1 0 0,0 5 0,1-4 9,4 4-12,6 4 12,0 1-12,0-5 12,0 0 0,6 4 0,4-4 0,1-5 0,0 5 0,5-4-9,-1-1 9,1-9 0,6-1 0,-6 6 0,0-6 0,0-4-16,5-4 4,0-1 0,1 0 1,-1-4-105,0-1-20,6 1-5,-6-5-658,6-1-131</inkml:trace>
          <inkml:trace contextRef="#ctx0" brushRef="#br0" timeOffset="8504.2497">16533-478 1821,'0'0'80,"0"5"18,0 5-78,-5-6-20,-1 11 0,6-1 0,-5 0 132,5 5 24,-5 0 4,5-5 0,0 5-52,0-5-12,-6 10-1,6-5-1,0-5-30,-5 0-5,5-4-2,-5-1 0,10 1-27,-5-10-6,0 0 0,0 0-1,0 0 3,0 0 1,11-10 0,-1 1 0,-4-6-6,4-4-1,1 1 0,5-6 0,0 5-2,0-5-1,0-4 0,0 4 0,0 1-4,0-1-1,5 0 0,-5 10 0,0 0-2,5 4-1,-5 10 0,0 0 0,0 5-1,0 9-8,0-4 12,0 9-4,0 4 4,-5 1 0,-1 4 0,1 6 0,-6-1-12,6 0 12,-6 0-12,1 5 12,-1-10-12,-5 1-9,5-6 9,1 1-13,-6 0-171,5-10-33</inkml:trace>
        </inkml:traceGroup>
      </inkml:traceGroup>
    </inkml:traceGroup>
    <inkml:traceGroup>
      <inkml:annotationXML>
        <emma:emma xmlns:emma="http://www.w3.org/2003/04/emma" version="1.0">
          <emma:interpretation id="{79F6CF42-7328-40C9-A71B-3EB6F4F84CF3}" emma:medium="tactile" emma:mode="ink">
            <msink:context xmlns:msink="http://schemas.microsoft.com/ink/2010/main" type="paragraph" rotatedBoundingBox="4495,7890 9618,7863 9623,8736 4499,87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C80E02-0DFC-41ED-B34F-6497B44323AB}" emma:medium="tactile" emma:mode="ink">
              <msink:context xmlns:msink="http://schemas.microsoft.com/ink/2010/main" type="line" rotatedBoundingBox="4495,7890 9618,7863 9623,8736 4499,8763"/>
            </emma:interpretation>
          </emma:emma>
        </inkml:annotationXML>
        <inkml:traceGroup>
          <inkml:annotationXML>
            <emma:emma xmlns:emma="http://www.w3.org/2003/04/emma" version="1.0">
              <emma:interpretation id="{ED4EF491-2C8A-4736-9E9E-277B3014A20D}" emma:medium="tactile" emma:mode="ink">
                <msink:context xmlns:msink="http://schemas.microsoft.com/ink/2010/main" type="inkWord" rotatedBoundingBox="4495,7890 5489,7885 5492,8514 4498,8520"/>
              </emma:interpretation>
              <emma:one-of disjunction-type="recognition" id="oneOf7">
                <emma:interpretation id="interp35" emma:lang="en-AU" emma:confidence="0">
                  <emma:literal>Let</emma:literal>
                </emma:interpretation>
                <emma:interpretation id="interp36" emma:lang="en-AU" emma:confidence="0">
                  <emma:literal>let</emma:literal>
                </emma:interpretation>
                <emma:interpretation id="interp37" emma:lang="en-AU" emma:confidence="0">
                  <emma:literal>net</emma:literal>
                </emma:interpretation>
                <emma:interpretation id="interp38" emma:lang="en-AU" emma:confidence="0">
                  <emma:literal>het</emma:literal>
                </emma:interpretation>
                <emma:interpretation id="interp39" emma:lang="en-AU" emma:confidence="0">
                  <emma:literal>bet</emma:literal>
                </emma:interpretation>
              </emma:one-of>
            </emma:emma>
          </inkml:annotationXML>
          <inkml:trace contextRef="#ctx0" brushRef="#br0" timeOffset="18941.1374">3684 1728 2138,'0'0'95,"0"0"19,0 0-91,0 0-23,10 0 0,6 0 0,-5 0 108,5 0 18,0-4 3,0-1 1,5-5-42,0 1-9,1 4-2,-1 0 0,6-4-30,-1 0-7,-4 4 0,-6 0-1,-1-4-29,7 4-10,-6 0 0,-6 5 9,1 0-93,0 0-20,-6-5-3,-5 5-727,0 0-146</inkml:trace>
          <inkml:trace contextRef="#ctx0" brushRef="#br0" timeOffset="19107.9611">3902 1388 1843,'-11'-15'164,"11"15"-132,-5-4-32,5 4 0,0 0 120,0 0 16,0 0 4,0 9 1,0 1-8,5 4-1,-5 5-1,11 4 0,-6 6-55,1 4-10,-1 5-2,0 9-1,6-4-36,-6 4-7,1 5-2,4-5 0,-5-4-107,11 0-22,0-10-4</inkml:trace>
          <inkml:trace contextRef="#ctx0" brushRef="#br0" timeOffset="18752.9894">3040 1511 1987,'0'0'88,"0"0"18,0 0-85,0 0-21,0-10 0,0 10 0,0 0 53,0 0 7,0 0 0,0 0 1,5 10 12,0 4 3,6 5 0,-11 4 0,5 1-29,1 9-6,-6 0-1,0 5 0,5-5-13,-5 5-3,0 0-1,0-5 0,5-4-23,-5 4 0,0-10 0,-5 1-12,5-5 12,5 0 11,-10 0-3,5-19 0,0 0-8,0 0 0,0 0 0,0 0 0,0 0 0,0 0 0,0 0 8,0-14-8,0-1 8,-5-4-8,5 0 8,5 1-8,-5-1 0,0 0 0,0 5 0,5-1 0,-5 11 0,6-1 0,-6-5 0,0 10 0,0 0-9,0 0 9,0 0 0,10 0 0,6 0 0,-5 5 0,-1 5 8,6-1-8,-10-4 0,4 4 0,6 1 0,-5-1 0,5 1 0,-5 4 0,10-5 0,-10 1-10,-1-6-34,6 1-6,0 0-2,0-5 0,5-5-21,-10 0-5,0 1-1,5-6 0,-6 10-13,-4-9-2,4 4-1,-4-4 0,4-6 24,1 6 5,-11-5 1,11 4 0,-11 10 34,5-9 7,-5 9 2,0 0 0,0 0 34,0-10 6,11-4 2,-11 14 0,0 0 46,0 0 10,5-9 1,-5 9 1,10-5-9,-10 5-1,6-9-1,4-1 0,1 5-6,0 1-1,-1-1 0,1 0 0,-6-4-7,6-1-1,-11 10-1,16-9 0,-5-5-15,-1 4-2,-4-4-1,-1 0 0,-5 14-14,5-10-3,6-4-1,-11 0 0,0 4-7,0 10 0,-11-9-8,6 4 12,-6 0-4,1 5-8,-1 0 11,0 0-11,1 5 9,-1 0-9,0 4 0,1 1 9,-1 4-9,0 0 0,1 5 0,4-5 0,-4 1 0,10-1 0,0 0 0,0 0 0,5 0 0,0 1 0,1-1 0,4 0 0,1 5 0,0-10 0,-1 6 9,6-6-9,6 0 0,-1-4 8,-5 0-8,0-5 0,5 0-9,0 0-7,-10 0 0,10-5-1,-5-4-155,-5-1-30,0 1-6</inkml:trace>
        </inkml:traceGroup>
        <inkml:traceGroup>
          <inkml:annotationXML>
            <emma:emma xmlns:emma="http://www.w3.org/2003/04/emma" version="1.0">
              <emma:interpretation id="{9AC5FC75-35DB-4C18-AD51-3BEF4D816CE2}" emma:medium="tactile" emma:mode="ink">
                <msink:context xmlns:msink="http://schemas.microsoft.com/ink/2010/main" type="inkWord" rotatedBoundingBox="6953,7988 8619,7979 8621,8444 6955,8453"/>
              </emma:interpretation>
              <emma:one-of disjunction-type="recognition" id="oneOf8">
                <emma:interpretation id="interp40" emma:lang="en-AU" emma:confidence="0">
                  <emma:literal>men</emma:literal>
                </emma:interpretation>
                <emma:interpretation id="interp41" emma:lang="en-AU" emma:confidence="0">
                  <emma:literal>m=n</emma:literal>
                </emma:interpretation>
                <emma:interpretation id="interp42" emma:lang="en-AU" emma:confidence="0">
                  <emma:literal>m-n</emma:literal>
                </emma:interpretation>
                <emma:interpretation id="interp43" emma:lang="en-AU" emma:confidence="0">
                  <emma:literal>mon</emma:literal>
                </emma:interpretation>
                <emma:interpretation id="interp44" emma:lang="en-AU" emma:confidence="0">
                  <emma:literal>min</emma:literal>
                </emma:interpretation>
              </emma:one-of>
            </emma:emma>
          </inkml:annotationXML>
          <inkml:trace contextRef="#ctx0" brushRef="#br0" timeOffset="19802.3455">5499 1804 748,'0'0'33,"0"0"7,0-9-32,0 9-8,0 0 0,0 0 0,0 0 336,5-5 66,0-5 13,-5 10 2,0 0-246,0 0-50,11 10-9,-6-1-3,6 1-42,-6-1-9,-5-9-2,6 19 0,-1 0-30,-5-5-6,5 0-2,-5 1 0,0-15-10,0 14-8,6-5 9,-6-9-9,-6 14 0,6-14 0,0 0 0,0 0 0,0 0 0,6-4 0,-1-6 0,0 1 0,11-10 0,-10-5 0,-1 1 0,6 4 0,5-5 0,-6 0-8,-4 1 8,4-1 0,6-4 0,-5 4 0,5 0-8,-11 10 8,-5 0 0,0 4 0,16 1-8,-11 0 8,-5 9 0,0 0 8,0 0-8,16 9 12,-5 0 4,-6 6 1,1 4 0,4-5 0,6 5-5,-5 0 0,-11-5-1,0 0 0,11 0 1,-11 0 0,0 5 0,-6-9 0,6-10-12,0 0 0,6 14 9,-6-14-9,-11 5 8,11-5-8,11 0 8,-11 0-8,0 0 8,0-10-8,5 1 10,5-5-10,6 4 9,-5-4-9,-6 0 8,6 0-8,5 4 8,0-4-8,-16 4 0,11-4 8,10 5-8,-5 9 0,-5 0 0,5 0 0,-16 0 0,15 0 0,7 0 0,-6 9 0,-11 1 0,11-1 0,0 5 0,5 1 0,-10-1 0,5 0 0,-5 0 0,-1 0 0,6 5-12,-5 0-5,-11-5-1,10 5 0,1-9-146,-6-1-28,-5-9-7</inkml:trace>
          <inkml:trace contextRef="#ctx0" brushRef="#br0" timeOffset="20028.0372">6244 1615 518,'0'0'23,"0"0"5,-5 0-28,5 0 0,0 0 0,0 0 0,0 0 435,0 0 81,21 4 17,0-4 3,1 0-340,-1 0-68,-11 0-13,12 0-3,10 0-49,-11 0-10,-10-4-1,5 4-1,5 0-33,-5 0-6,-5 0-2,-11 0 0,0 0-20,10-10-4,6 10-1,-16 0 0,-11-9-173,11 9-34,16 0-7,-16 0-881</inkml:trace>
          <inkml:trace contextRef="#ctx0" brushRef="#br0" timeOffset="20188.521">6255 1804 2026,'16'9'90,"-16"-9"18,10 5-86,1-5-22,0 0 0,-1-5 0,11 10 130,-5-5 22,-10-5 4,10 1 0,10-1-51,-4 0-10,-1 1-3,-5-1 0,0 5-51,5-5-10,-5 5-3,-5-5 0,-11 5-28,10-4-20,6-1 4,-5 0 0,0 0-222,-6 1-44</inkml:trace>
          <inkml:trace contextRef="#ctx0" brushRef="#br0" timeOffset="20641.4871">6867 1478 2066,'-38'4'92,"38"-4"18,16 0-88,-16 0-22,0 0 0,0 0 0,0 0 123,0 0 20,0 10 4,0 4 1,-10 5-68,10 0-12,10 4-4,-10 6 0,-16-6-24,11 1-6,10 0-1,1-5 0,-1 0-33,-5 0 0,0 4 0,5-9 0,11 1 11,-10-1-2,-6-14 0,0 0 0,5 5-9,-5-5 0,0 0 0,0 0 0,0 0 20,5-15 1,1-4 1,-6-4 0,0-1 9,5-4 1,6-1 1,-1 1 0,-4-5-33,-1 9 0,11 1 0,-5-1 0,5 5 15,-6 5 2,1 0 1,5 4 0,5 10-6,-5-5-2,-16 5 0,5 5 0,17 5 4,-6 4 1,-6 5 0,-4 0 0,-1 4 5,6 6 2,-1-1 0,1 5 0,-16-9-22,10 4 0,6-4 0,-1 0 0,-10-6-92,0 1-22,11 0-5</inkml:trace>
        </inkml:traceGroup>
        <inkml:traceGroup>
          <inkml:annotationXML>
            <emma:emma xmlns:emma="http://www.w3.org/2003/04/emma" version="1.0">
              <emma:interpretation id="{5EDABE16-3776-4C1D-B7F8-0A92082486FD}" emma:medium="tactile" emma:mode="ink">
                <msink:context xmlns:msink="http://schemas.microsoft.com/ink/2010/main" type="inkWord" rotatedBoundingBox="9534,8397 9621,8396 9623,8736 9536,8737"/>
              </emma:interpretation>
              <emma:one-of disjunction-type="recognition" id="oneOf9">
                <emma:interpretation id="interp45" emma:lang="en-AU" emma:confidence="0">
                  <emma:literal>)</emma:literal>
                </emma:interpretation>
                <emma:interpretation id="interp46" emma:lang="en-AU" emma:confidence="0">
                  <emma:literal>(</emma:literal>
                </emma:interpretation>
                <emma:interpretation id="interp47" emma:lang="en-AU" emma:confidence="0">
                  <emma:literal>,</emma:literal>
                </emma:interpretation>
                <emma:interpretation id="interp48" emma:lang="en-AU" emma:confidence="0">
                  <emma:literal>'</emma:literal>
                </emma:interpretation>
                <emma:interpretation id="interp49" emma:lang="en-AU" emma:confidence="0">
                  <emma:literal>]</emma:literal>
                </emma:interpretation>
              </emma:one-of>
            </emma:emma>
          </inkml:annotationXML>
          <inkml:trace contextRef="#ctx0" brushRef="#br0" timeOffset="21061.5372">8091 1880 2577,'0'0'56,"0"0"12,0 0 3,5 9 2,6-4-58,5 4-15,-5 6 0,-1-1 0,-4 0 101,4 5 18,-10 0 3,6 0 1,-6 4-59,0 1-12,-6 0-3,-4-1 0,4 1-37,-10 4-12,6-4 0,-6 4-944,-6-9-193</inkml:trace>
        </inkml:traceGroup>
      </inkml:traceGroup>
    </inkml:traceGroup>
    <inkml:traceGroup>
      <inkml:annotationXML>
        <emma:emma xmlns:emma="http://www.w3.org/2003/04/emma" version="1.0">
          <emma:interpretation id="{B3582F4F-2481-4FC0-9EE1-51142B0888A8}" emma:medium="tactile" emma:mode="ink">
            <msink:context xmlns:msink="http://schemas.microsoft.com/ink/2010/main" type="paragraph" rotatedBoundingBox="7387,9058 13179,8689 13214,9234 7422,96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775DBC2-CDED-4FC0-A3E7-B6CAD4D8A77F}" emma:medium="tactile" emma:mode="ink">
              <msink:context xmlns:msink="http://schemas.microsoft.com/ink/2010/main" type="line" rotatedBoundingBox="7387,9058 13179,8689 13214,9234 7422,9602"/>
            </emma:interpretation>
          </emma:emma>
        </inkml:annotationXML>
        <inkml:traceGroup>
          <inkml:annotationXML>
            <emma:emma xmlns:emma="http://www.w3.org/2003/04/emma" version="1.0">
              <emma:interpretation id="{EE907BE1-9EFF-496C-9262-1FD2D0753FCA}" emma:medium="tactile" emma:mode="ink">
                <msink:context xmlns:msink="http://schemas.microsoft.com/ink/2010/main" type="inkWord" rotatedBoundingBox="7399,9248 8164,9200 8179,9433 7414,9481"/>
              </emma:interpretation>
              <emma:one-of disjunction-type="recognition" id="oneOf10">
                <emma:interpretation id="interp50" emma:lang="en-AU" emma:confidence="0">
                  <emma:literal>m</emma:literal>
                </emma:interpretation>
                <emma:interpretation id="interp51" emma:lang="en-AU" emma:confidence="0">
                  <emma:literal>M</emma:literal>
                </emma:interpretation>
                <emma:interpretation id="interp52" emma:lang="en-AU" emma:confidence="0">
                  <emma:literal>n</emma:literal>
                </emma:interpretation>
                <emma:interpretation id="interp53" emma:lang="en-AU" emma:confidence="0">
                  <emma:literal>w</emma:literal>
                </emma:interpretation>
                <emma:interpretation id="interp54" emma:lang="en-AU" emma:confidence="0">
                  <emma:literal>N</emma:literal>
                </emma:interpretation>
              </emma:one-of>
            </emma:emma>
          </inkml:annotationXML>
          <inkml:trace contextRef="#ctx0" brushRef="#br0" timeOffset="21975.9058">5951 2845 1843,'0'0'81,"0"-10"18,0 1-79,0 9-20,6-9 0,-1-1 0,0 1 72,-5 9 12,0 0 1,11-5 1,-1 5-23,1 5-5,-11-5-1,11 4 0,-1 6-26,-4 4-6,-1 0-1,0 0 0,1 1-8,-6 4-1,0-5-1,0 0 0,0-5-5,0-9-1,0 10 0,0-10 0,0 9-8,0-9 0,0 0 0,0 0 8,0 0-8,0 0 0,0 0 0,5-9 8,6-1-8,-11-4 0,5-5 0,0 0 0,6 0 0,0 5 0,-6-5 0,6 0 0,-6 0 0,6 0 0,-1 5 0,1 5 8,-6-5 1,6 9 0,5 0 0,-6 5 0,6 0-1,-5 5 0,0 0 0,-1 4 0,6-4 1,-5 4 0,0 5 0,-1-4 0,6 4 10,-5-4 1,-1-1 1,1 1 0,-6-6-21,6 1 8,0 0-8,-1-1 0,-10-4 9,11 5-9,0-5 12,5 0-12,-11 0 16,6-5-3,-1 1-1,6-1 0,0 0-12,-5 1 11,5-1-11,5 0 10,-10-4-10,5 4 0,-6 0 0,6 0 8,0 5-8,-5-4 0,0 4 0,-1 0 0,6 4 0,-5 1 0,0 5 0,-6-1-11,0 1 27,6-1 6,-6 5 1,6 0 0,-1 1-31,-4-6-7,4 5-1,-4-4 0,-6-10-25,5 14-6,-5-14-1,0 0 0,0 0-115,0 0-23,0 0-5</inkml:trace>
        </inkml:traceGroup>
        <inkml:traceGroup>
          <inkml:annotationXML>
            <emma:emma xmlns:emma="http://www.w3.org/2003/04/emma" version="1.0">
              <emma:interpretation id="{466A5839-F0A5-416A-A8B3-4652C48F6243}" emma:medium="tactile" emma:mode="ink">
                <msink:context xmlns:msink="http://schemas.microsoft.com/ink/2010/main" type="inkWord" rotatedBoundingBox="8358,9130 10193,9013 10217,9384 8382,9501"/>
              </emma:interpretation>
              <emma:one-of disjunction-type="recognition" id="oneOf11">
                <emma:interpretation id="interp55" emma:lang="en-AU" emma:confidence="0">
                  <emma:literal>the</emma:literal>
                </emma:interpretation>
                <emma:interpretation id="interp56" emma:lang="en-AU" emma:confidence="0">
                  <emma:literal>then</emma:literal>
                </emma:interpretation>
                <emma:interpretation id="interp57" emma:lang="en-AU" emma:confidence="0">
                  <emma:literal>the.</emma:literal>
                </emma:interpretation>
                <emma:interpretation id="interp58" emma:lang="en-AU" emma:confidence="0">
                  <emma:literal>the'</emma:literal>
                </emma:interpretation>
                <emma:interpretation id="interp59" emma:lang="en-AU" emma:confidence="0">
                  <emma:literal>the'.</emma:literal>
                </emma:interpretation>
              </emma:one-of>
            </emma:emma>
          </inkml:annotationXML>
          <inkml:trace contextRef="#ctx0" brushRef="#br0" timeOffset="22194.781">6925 2807 1958,'-10'-5'87,"10"5"17,0 0-83,0 0-21,0 0 0,0 0 0,0 0 107,16 5 17,5-5 3,0 0 1,-5 5-30,5-5-6,6 0 0,0 0-1,-1 0-23,1 0-5,5 0-1,-6-5 0,6 5-33,0-5-6,-5 1-2,0-1 0,-1 0-21,-5-4 0,1 4 0,-12-5-8,1 1-28,5 0-6,-11 4-1,-5 5 0,0 0-169,0 0-35,0 0-6,0 0-2</inkml:trace>
          <inkml:trace contextRef="#ctx0" brushRef="#br0" timeOffset="22374.8975">7128 2599 1497,'0'0'66,"0"0"14,0 0-64,0 0-16,0 0 0,0 0 0,0 0 106,0 0 18,0 0 3,0 0 1,10 14 0,-4 0 0,-1 0 0,5 1 0,1 8-52,0-4-9,-1 5-3,1 4 0,-6-4-20,6 0-5,-6-1-1,1 1 0,-1 0-30,0-1-8,-5-9 0,6 5 0,-1 0-78,0-5-20,-5-14-4,11 5-1035</inkml:trace>
          <inkml:trace contextRef="#ctx0" brushRef="#br0" timeOffset="22700.6683">7537 2613 1728,'0'0'76,"0"0"16,0 0-73,6 10-19,-1 4 0,0 5 0,6-5 117,0 5 20,-6-5 4,0 5 1,1-5-46,-1 5-8,6 0-3,-6-5 0,6 0-23,-6 1-5,0-6-1,-5-9 0,6 9-26,-6-9-6,0 0 0,0 0-1,0 0-23,10 5 0,1-5 0,-1-5 8,1 1 25,0-6 6,-6-4 1,0 0 0,6-5-22,0 5-4,-6-5-1,6 5 0,-6-5-1,11 5-1,-5-1 0,5 1 0,-6 5-3,6-1 0,-5 10 0,10 0 0,-5 0-8,0 5 0,0 4 9,0 1-9,0-1 0,0 6 9,0-6-9,0 5 0,0 0 0,0 5-19,0-5 3,-6 1 0,1-1-13,5-5-3,0 1 0,-5-1 0,5-9-237,-6 5-48</inkml:trace>
          <inkml:trace contextRef="#ctx0" brushRef="#br0" timeOffset="22863.3344">8357 2613 1926,'0'5'42,"0"-5"9,0 0 1,0 0 3,0 0-44,0 0-11,0 0 0,21 0 0,1 0 114,-1 5 21,-5-5 4,0-5 1,-16 5-48,16-5-10,-16 5-2,21 0 0,-5 0-64,0-5-16,-16 5 0,0 0 0,0 0-147,0 0-33,0 0-6</inkml:trace>
          <inkml:trace contextRef="#ctx0" brushRef="#br0" timeOffset="23080.0189">8389 2684 2487,'0'0'55,"0"0"11,0 0 2,5 10 2,-5-1-56,0-9-14,11 5 0,5 4 0,0-4 105,5-5 19,1 0 3,-1-5 1,5 5-88,1-9-18,0-1-3,5 1-1,-6-5-131,1 4-27,21-9-4,-16-4-2</inkml:trace>
        </inkml:traceGroup>
        <inkml:traceGroup>
          <inkml:annotationXML>
            <emma:emma xmlns:emma="http://www.w3.org/2003/04/emma" version="1.0">
              <emma:interpretation id="{E4D76DEB-9708-42DE-8118-BB93C65DF36B}" emma:medium="tactile" emma:mode="ink">
                <msink:context xmlns:msink="http://schemas.microsoft.com/ink/2010/main" type="inkWord" rotatedBoundingBox="11336,8807 13179,8689 13214,9234 11370,9351"/>
              </emma:interpretation>
              <emma:one-of disjunction-type="recognition" id="oneOf12">
                <emma:interpretation id="interp60" emma:lang="en-AU" emma:confidence="0">
                  <emma:literal>ntn</emma:literal>
                </emma:interpretation>
                <emma:interpretation id="interp61" emma:lang="en-AU" emma:confidence="0">
                  <emma:literal>n tn</emma:literal>
                </emma:interpretation>
                <emma:interpretation id="interp62" emma:lang="en-AU" emma:confidence="0">
                  <emma:literal>n tin</emma:literal>
                </emma:interpretation>
                <emma:interpretation id="interp63" emma:lang="en-AU" emma:confidence="0">
                  <emma:literal>n ten</emma:literal>
                </emma:interpretation>
                <emma:interpretation id="interp64" emma:lang="en-AU" emma:confidence="0">
                  <emma:literal>n ton</emma:literal>
                </emma:interpretation>
              </emma:one-of>
            </emma:emma>
          </inkml:annotationXML>
          <inkml:trace contextRef="#ctx0" brushRef="#br0" timeOffset="27300.4153">9901 2618 1893,'5'-24'84,"-5"19"17,5 1-81,1-6-20,4 5 0,-4 5 0,-1-4 93,0-1 15,-5 5 2,0 0 1,11 9-26,-6 1-5,-5-10 0,0 14-1,6 5-27,-6-5-6,5 5-1,0 0 0,-5 0-25,0 0-4,6-5-2,-6 5 0,0-19-2,0 14 0,0-14 0,0 0 0,0 14-12,0-14 11,0 0-11,0 0 10,0 0-10,0 0 0,0 0-10,0 0 10,5-4 8,0-6 7,-5-4 1,6-5 1,-6 5-17,5-10 8,0 5-8,1-4 0,-6 4 12,5 0-4,5 0 0,-4 5-8,4-5 12,-4 5-4,4-1 0,1 1-8,0 10 13,5-1-4,-6 5-1,1-5 0,0 5 0,-1 5 0,6 9 0,-5-5 0,0 1 1,-1 4 0,1 5 0,5 0 0,-6 0-1,1 0-8,0 0 12,-1 0-4,-4 0-8,4 0 0,-4-5 0,-1 5 0,0-5-12,1 5-5,-1-5-1,0-5 0,-5-9-115,6 10-23,-6-10-5,0 0-632,10 5-127</inkml:trace>
          <inkml:trace contextRef="#ctx0" brushRef="#br0" timeOffset="28019.6174">10678 2457 1152,'0'0'51,"0"0"10,0 0-49,0 0-12,0 0 0,0 0 0,0 0 246,0 0 46,0 0 10,0 0 2,0 0-166,0 0-33,0 0-6,5 5-2,11 4-15,0-4-3,5 0-1,1-5 0,-1 9-29,0-4-5,6-5-2,-6 5 0,6-1-17,-6 1-3,6-5-1,-6 5 0,0-1-11,1-4-2,-6-4-8,0-6 12,-1 6-12,-4-6-10,0 1 2,-1 4 0,-10 5-101,0 0-20,6-10-4,-1 1-705,-5-1-141</inkml:trace>
          <inkml:trace contextRef="#ctx0" brushRef="#br0" timeOffset="28238.5244">10827 2230 345,'0'0'31,"0"0"-31,0 0 0,0 0 0,-5 9 433,-1-4 81,6-5 16,-5 14 3,5-4-317,0 4-63,0 0-13,5 10-2,1-5-63,-1 4-13,0 6-2,6-6-1,-6 6-29,1-1-6,-1 5 0,0-4-1,0-6-23,6-4 0,-6 5 0,6-5 0,-6-5-22,6-5-6,0 1 0,-1-1-1,-4-4-221,4 0-44</inkml:trace>
          <inkml:trace contextRef="#ctx0" brushRef="#br0" timeOffset="28564.4226">11279 2424 1209,'0'0'108,"0"0"-87,0 0-21,6 14 0,-12 5 258,12-5 47,-6 0 10,10 1 1,-10 3-152,6-3-30,-6 4-6,5-5-2,0 0-64,-5 5-13,0-5-2,6 0-1,-6-4-22,0-10-4,0 0 0,0 0-1,0 0-6,0 0-1,0 0 0,10-5 0,1-4 4,0-1 1,-6-9 0,6 0 0,-1 0 1,1-4 0,-1-6 0,6 6 0,-5-1-1,0 5 0,5-5 0,-6 10 0,1 0-1,0 0 0,-6 9 0,11 0 0,0 10-16,5 0 0,-5 9 0,0 0 0,5 0 8,1 10-8,-6 4 0,0 1 0,0-6 0,5 11 0,-10 3-11,4-3 11,-4-11-116,5 6-16,-5-6-3,-1-4-1201</inkml:trace>
        </inkml:traceGroup>
      </inkml:traceGroup>
    </inkml:traceGroup>
    <inkml:traceGroup>
      <inkml:annotationXML>
        <emma:emma xmlns:emma="http://www.w3.org/2003/04/emma" version="1.0">
          <emma:interpretation id="{31674D3B-FEAA-4BA7-8B26-1096F5C45259}" emma:medium="tactile" emma:mode="ink">
            <msink:context xmlns:msink="http://schemas.microsoft.com/ink/2010/main" type="paragraph" rotatedBoundingBox="10234,10127 12007,10137 12005,10554 10232,1054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15E3755-C2C5-472E-A5CA-33F39C2AA20E}" emma:medium="tactile" emma:mode="ink">
              <msink:context xmlns:msink="http://schemas.microsoft.com/ink/2010/main" type="line" rotatedBoundingBox="10234,10127 12007,10137 12005,10554 10232,10544"/>
            </emma:interpretation>
          </emma:emma>
        </inkml:annotationXML>
        <inkml:traceGroup>
          <inkml:annotationXML>
            <emma:emma xmlns:emma="http://www.w3.org/2003/04/emma" version="1.0">
              <emma:interpretation id="{C0A498CE-C48E-453E-845B-01E4B8F73D6A}" emma:medium="tactile" emma:mode="ink">
                <msink:context xmlns:msink="http://schemas.microsoft.com/ink/2010/main" type="inkWord" rotatedBoundingBox="10234,10221 10612,10223 10611,10442 10233,10440"/>
              </emma:interpretation>
              <emma:one-of disjunction-type="recognition" id="oneOf13">
                <emma:interpretation id="interp65" emma:lang="en-AU" emma:confidence="0">
                  <emma:literal>=</emma:literal>
                </emma:interpretation>
                <emma:interpretation id="interp66" emma:lang="en-AU" emma:confidence="0">
                  <emma:literal>#</emma:literal>
                </emma:interpretation>
                <emma:interpretation id="interp67" emma:lang="en-AU" emma:confidence="0">
                  <emma:literal>z</emma:literal>
                </emma:interpretation>
                <emma:interpretation id="interp68" emma:lang="en-AU" emma:confidence="0">
                  <emma:literal>c</emma:literal>
                </emma:interpretation>
                <emma:interpretation id="interp69" emma:lang="en-AU" emma:confidence="0">
                  <emma:literal>I</emma:literal>
                </emma:interpretation>
              </emma:one-of>
            </emma:emma>
          </inkml:annotationXML>
          <inkml:trace contextRef="#ctx0" brushRef="#br0" timeOffset="28993.6702">8778 3753 1785,'0'0'159,"0"0"-127,0 0-32,0 0 0,10-4 138,6-1 22,-5 0 4,5 5 0,0-5-57,5 1-12,-5-1-3,5 0 0,-5 0-50,6 5-10,-1-4-3,-5-1 0,5 5-29,-5 0-12,0 0 1,0 0 0,-5 5-197,-11-5-39</inkml:trace>
          <inkml:trace contextRef="#ctx0" brushRef="#br0" timeOffset="29129.6354">8857 3924 1324,'0'0'59,"0"0"12,0 0-57,11 0-14,-11 0 0,11 0 0,5-5 176,0 0 33,5-4 7,0 4 0,6-4-129,-6-1-27,0 1-4,6-1-2,-6 1-54,6-1 0,0 1-16,5-1-996</inkml:trace>
        </inkml:traceGroup>
        <inkml:traceGroup>
          <inkml:annotationXML>
            <emma:emma xmlns:emma="http://www.w3.org/2003/04/emma" version="1.0">
              <emma:interpretation id="{08F39565-1683-43AE-8D2D-481D8C5D39D5}" emma:medium="tactile" emma:mode="ink">
                <msink:context xmlns:msink="http://schemas.microsoft.com/ink/2010/main" type="inkWord" rotatedBoundingBox="11018,10131 12007,10137 12005,10554 11015,10548"/>
              </emma:interpretation>
              <emma:one-of disjunction-type="recognition" id="oneOf14">
                <emma:interpretation id="interp70" emma:lang="en-AU" emma:confidence="0">
                  <emma:literal>2n</emma:literal>
                </emma:interpretation>
                <emma:interpretation id="interp71" emma:lang="en-AU" emma:confidence="0">
                  <emma:literal>In</emma:literal>
                </emma:interpretation>
                <emma:interpretation id="interp72" emma:lang="en-AU" emma:confidence="0">
                  <emma:literal>an</emma:literal>
                </emma:interpretation>
                <emma:interpretation id="interp73" emma:lang="en-AU" emma:confidence="0">
                  <emma:literal>IN</emma:literal>
                </emma:interpretation>
                <emma:interpretation id="interp74" emma:lang="en-AU" emma:confidence="0">
                  <emma:literal>Inn</emma:literal>
                </emma:interpretation>
              </emma:one-of>
            </emma:emma>
          </inkml:annotationXML>
          <inkml:trace contextRef="#ctx0" brushRef="#br0" timeOffset="29569.9032">9619 3659 633,'0'0'56,"0"0"-44,0 0-12,10-10 0,-4 1 340,4 4 65,1-4 14,5 9 2,-5-10-226,4 10-46,1 0-9,6 0-1,-12 0-47,6 0-10,0 5-2,0 4 0,-5 1-54,0-1-11,5 1-3,-6 4 0,-4-5-4,-6 10 0,5-5-8,-10 5 12,-6 5-12,0 0-8,1-1 8,-6 6-13,0-1-19,-6-4-3,1 4-1,5-4 0,-5-5-12,5 0-2,0-5-1,0 0 0,-5-4 12,5-1 3,5-4 0,0-1 0,1-4 25,10 0 11,-11-4-8,6-6 8,-1 1 8,1-5 8,5-1 0,5 1 1,-5 5 22,6-1 4,-1 1 1,6-1 0,-11 10 8,10-9 3,12 4 0,-6 0 0,0 5-32,5 0-7,5 0 0,-4 0-1,4 0 10,-4 0 3,4 0 0,-4 0 0,-1 0-28,0 5 8,-5-5-8,5 5 0,1-5-8,-1 0-8,0 0 0,-5-5-1,0 5-153,0-5-30,0-4-7</inkml:trace>
          <inkml:trace contextRef="#ctx0" brushRef="#br0" timeOffset="30188.7977">10247 3720 1728,'0'0'153,"0"0"-122,0 0-31,0 0 0,0 0 175,0 0 29,0 0 5,0 0 2,0 0-91,0 0-17,0 0-4,0 0-1,0 0-46,5 10-8,0 9-3,1-5 0,-6 0-25,-6 5-6,6 0-1,0 0 0,-5 0-9,5-5 8,-5 0-8,5 0 8,-6 0 2,6-4 0,0-10 0,0 0 0,0 0-10,0 0 12,0 0-12,0 0 12,0 0 8,0 0 3,0-10 0,0-4 0,6 5-23,-6-5 0,5-1 0,-5-3 8,5 3-8,1 1 12,-1-5-4,6 5 0,-11 5 1,5-6 1,6 6 0,-1 4 0,1-4-10,0 4 10,-1 0-10,1 5 10,5 0-2,0 5-8,-6 0 12,6-1-4,-5 6-8,5-1 0,-5 1 0,5 4 8,-6 0-8,1 0 0,5 5 0,-5 0 0,-1-5 0,-4 1 0,4-1 8,-5 0-8,1 0-16,-6 0-9,5 1-2,-5-6-935,0-9-187</inkml:trace>
        </inkml:traceGroup>
      </inkml:traceGroup>
    </inkml:traceGroup>
    <inkml:traceGroup>
      <inkml:annotationXML>
        <emma:emma xmlns:emma="http://www.w3.org/2003/04/emma" version="1.0">
          <emma:interpretation id="{009790E2-C6F1-4247-9B49-BF24A6D12C39}" emma:medium="tactile" emma:mode="ink">
            <msink:context xmlns:msink="http://schemas.microsoft.com/ink/2010/main" type="paragraph" rotatedBoundingBox="6580,11616 15310,10719 15375,11353 6645,122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2D7DB3D-7CF0-4B7A-A10B-8C2E8C8A5BE8}" emma:medium="tactile" emma:mode="ink">
              <msink:context xmlns:msink="http://schemas.microsoft.com/ink/2010/main" type="inkBullet" rotatedBoundingBox="6580,11616 7274,11545 7316,11959 6622,12030"/>
            </emma:interpretation>
            <emma:one-of disjunction-type="recognition" id="oneOf15">
              <emma:interpretation id="interp75" emma:lang="en-AU" emma:confidence="0">
                <emma:literal>:</emma:literal>
              </emma:interpretation>
              <emma:interpretation id="interp76" emma:lang="en-AU" emma:confidence="0">
                <emma:literal>;</emma:literal>
              </emma:interpretation>
              <emma:interpretation id="interp77" emma:lang="en-AU" emma:confidence="0">
                <emma:literal>|</emma:literal>
              </emma:interpretation>
              <emma:interpretation id="interp78" emma:lang="en-AU" emma:confidence="0">
                <emma:literal>/</emma:literal>
              </emma:interpretation>
              <emma:interpretation id="interp79" emma:lang="en-AU" emma:confidence="0">
                <emma:literal>1</emma:literal>
              </emma:interpretation>
            </emma:one-of>
          </emma:emma>
        </inkml:annotationXML>
        <inkml:trace contextRef="#ctx0" brushRef="#br0" timeOffset="31399.5152">5163 5476 1886,'0'0'84,"0"0"16,0 0-80,0 0-20,0 0 0,0 0 0,0 0 20,6-5 0,-1 5 0,0-10 0,6 6-30,0-6-6,5-4-2</inkml:trace>
        <inkml:trace contextRef="#ctx0" brushRef="#br0" timeOffset="31332.6423">5435 5083 2764,'0'0'123,"0"0"25,0 0-119,0 0-29,0 0 0,0 0 0,-5 0 46,5 0 3,0 0 1,0 0 0,0 0-18,0 0-3,0 0-1,0 0 0,0 0-28,0 0 0,0 0-8,0 0 8,0 0-129,0 0-19,0 0-4,0 0-1040</inkml:trace>
        <inkml:trace contextRef="#ctx0" brushRef="#br0" timeOffset="31551.6794">5770 5400 1958,'0'0'174,"0"0"-139,0 0-35,11 9 0,16 1 136,-12-5 20,-15-5 4,0 0 0,16 9-59,-5-4-12,-11-5-2,0 0-1,0 0-113,0 0-22,11 4-5,-11-4-1157</inkml:trace>
      </inkml:traceGroup>
      <inkml:traceGroup>
        <inkml:annotationXML>
          <emma:emma xmlns:emma="http://www.w3.org/2003/04/emma" version="1.0">
            <emma:interpretation id="{CC6C3EEC-684F-434B-BC0D-8684DADB4303}" emma:medium="tactile" emma:mode="ink">
              <msink:context xmlns:msink="http://schemas.microsoft.com/ink/2010/main" type="line" rotatedBoundingBox="8880,11591 15331,10928 15375,11353 8923,12016"/>
            </emma:interpretation>
          </emma:emma>
        </inkml:annotationXML>
        <inkml:traceGroup>
          <inkml:annotationXML>
            <emma:emma xmlns:emma="http://www.w3.org/2003/04/emma" version="1.0">
              <emma:interpretation id="{A5D11C65-C143-4DE9-A3D8-65225E3CD7C7}" emma:medium="tactile" emma:mode="ink">
                <msink:context xmlns:msink="http://schemas.microsoft.com/ink/2010/main" type="inkWord" rotatedBoundingBox="8880,11591 10770,11396 10814,11822 8923,12016"/>
              </emma:interpretation>
              <emma:one-of disjunction-type="recognition" id="oneOf16">
                <emma:interpretation id="interp80" emma:lang="en-AU" emma:confidence="0">
                  <emma:literal>men</emma:literal>
                </emma:interpretation>
                <emma:interpretation id="interp81" emma:lang="en-AU" emma:confidence="0">
                  <emma:literal>m tn</emma:literal>
                </emma:interpretation>
                <emma:interpretation id="interp82" emma:lang="en-AU" emma:confidence="0">
                  <emma:literal>m the</emma:literal>
                </emma:interpretation>
                <emma:interpretation id="interp83" emma:lang="en-AU" emma:confidence="0">
                  <emma:literal>m In</emma:literal>
                </emma:interpretation>
                <emma:interpretation id="interp84" emma:lang="en-AU" emma:confidence="0">
                  <emma:literal>m ten</emma:literal>
                </emma:interpretation>
              </emma:one-of>
            </emma:emma>
          </inkml:annotationXML>
          <inkml:trace contextRef="#ctx0" brushRef="#br0" timeOffset="32315.9385">7468 5187 1940,'0'0'86,"-10"0"18,-6-5-84,10 5-20,6 0 0,0 0 0,0 0 121,0 0 20,0 0 4,6 10 1,-6-10-76,0 19-15,0-5-3,0 9-1,10-8 10,-10 4 3,0 4 0,6-4 0,4 0-74,-4-5-14,-12 5-4,6-9 0,6 4 28,-6-14-8,0 0 8,0 0 0,0 0 0,0 0-10,0 0 10,0 0 0,5-14-10,-5-1 10,11-3-8,-1-6 8,1 0 0,-1 1 0,1-6 0,0 1-8,-1-1 8,1 1 0,0 4 0,5 1 0,0 4 10,-6 5 1,-4-1 0,4 6 0,-10 9 5,11-5 2,-11 5 0,16 10 0,-6-1 0,1 5 0,0 1 0,5 8 0,-11-4 1,0 0 0,6 0 0,-6 0 0,6 0-8,-6 0-2,1-5 0,-1 0 0,-5-14-9,5 10 12,1 4-12,-6-14 12,0 0-12,0 0 0,0 0 0,10 5 8,-10-5-8,0 0 8,6 0-8,4-5 8,1 0-8,0-4 10,-6 4-10,5-5 10,1-4-10,0 0 8,-6 0-8,11 0 8,0 4-8,-5-4 0,-1 4 0,1 1 8,10-5-8,-5 4 0,0 6 0,0-1 0,0 5 0,0 5-11,0-1 11,0 6-8,0 4 8,0-5 0,0 10-9,0-4 9,-5 4-16,-1-1 2,1 6 0,0 0 0,-1-10-40,-5 5-8,1-5-2,-1 5-791,0-10-158</inkml:trace>
          <inkml:trace contextRef="#ctx0" brushRef="#br0" timeOffset="32577.7794">8277 5215 2001,'0'0'88,"0"0"20,0 0-87,0 0-21,0 0 0,22 0 0,-1 0 136,0 0 22,6 0 5,-6-4 1,6-1-48,-1 0-8,1 0-3,0 1 0,-1-1-43,-5 0-9,6-4-1,-6 4-1,1-4-31,-6 4-7,5 0-1,-5 0 0,-6-4-21,1 4-5,-11 5-1,5-9 0,-5 9-118,0 0-24,0 0-5,0 0-1072</inkml:trace>
          <inkml:trace contextRef="#ctx0" brushRef="#br0" timeOffset="32717.9175">8485 4965 2008,'-11'9'89,"11"-4"19,-5-1-87,5-4-21,0 0 0,0 0 0,0 15 147,0-6 25,0 10 4,5-5 2,6 5-82,-6 5-16,1-5-3,4 0-1,-10 4-36,11 1-7,-6-5-1,6 5-1,-6-5-31,0-1 0,1 1 0,4-4 0,-4-6-37,4 1-14,1-6-2,0 1-1,-1-5-219,1-5-44</inkml:trace>
          <inkml:trace contextRef="#ctx0" brushRef="#br0" timeOffset="33034.016">8948 5064 1555,'0'0'68,"0"0"16,0 0-68,0 0-16,0 0 0,0 0 0,11 24 216,-11-5 39,0-19 8,5 18 1,-5-18-136,0 29-27,11-10-5,-6 0-2,-5 0-42,0-19-9,0 19-2,0-19 0,5 18-19,-5-18-4,0 0-1,0 0 0,0 0-8,0 0-1,0 0-8,11 5 12,-11-5 0,16 0 0,-6-5 0,1-4 0,0-5-1,-1 0-1,-10-10 0,11 10 0,0-5-1,5 0 0,0-5 0,0 1 0,0 4 0,0 0 0,5 0 0,-5 9 0,0 1-9,0 9 0,0 0 0,0 9 8,0 1-8,-6 4 8,6 5-8,-5 9 8,0-4-8,-6 9 0,0-5 0,1 10 0,-1-5-92,0 1-21,6-11-4</inkml:trace>
        </inkml:traceGroup>
        <inkml:traceGroup>
          <inkml:annotationXML>
            <emma:emma xmlns:emma="http://www.w3.org/2003/04/emma" version="1.0">
              <emma:interpretation id="{70F87382-CF02-448B-AAB3-23099B97A95F}" emma:medium="tactile" emma:mode="ink">
                <msink:context xmlns:msink="http://schemas.microsoft.com/ink/2010/main" type="inkWord" rotatedBoundingBox="11995,11360 12499,11309 12531,11623 12028,11675"/>
              </emma:interpretation>
              <emma:one-of disjunction-type="recognition" id="oneOf17">
                <emma:interpretation id="interp85" emma:lang="en-AU" emma:confidence="0">
                  <emma:literal>is</emma:literal>
                </emma:interpretation>
                <emma:interpretation id="interp86" emma:lang="en-AU" emma:confidence="0">
                  <emma:literal>iS</emma:literal>
                </emma:interpretation>
                <emma:interpretation id="interp87" emma:lang="en-AU" emma:confidence="0">
                  <emma:literal>if</emma:literal>
                </emma:interpretation>
                <emma:interpretation id="interp88" emma:lang="en-AU" emma:confidence="0">
                  <emma:literal>ig</emma:literal>
                </emma:interpretation>
                <emma:interpretation id="interp89" emma:lang="en-AU" emma:confidence="0">
                  <emma:literal>iT</emma:literal>
                </emma:interpretation>
              </emma:one-of>
            </emma:emma>
          </inkml:annotationXML>
          <inkml:trace contextRef="#ctx0" brushRef="#br0" timeOffset="33340.6923">10555 4993 2548,'0'0'56,"0"0"12,0 0 3,0 0 0,0 0-57,0 0-14,0 0 0,11 14 0,-6 5 64,1-5 11,-1 0 1,0 1 1,1-1-36,-1 5-7,6-10-2,-11 5 0,0-14-51,5 19-10,-5-19-3,0 0 0,0 0-153,0 0-31,0 0-7</inkml:trace>
          <inkml:trace contextRef="#ctx0" brushRef="#br0" timeOffset="33495.1786">10609 4875 691,'0'0'30,"0"0"7,0 0-29,0 0-8,0 0 0,0 0 0,0 0 296,0 0 57,0 0 12,0 0 3,0 0-273,0 0-55,0 0-10,0 0-2,0 0-68,10 0-12,6 0-4</inkml:trace>
          <inkml:trace contextRef="#ctx0" brushRef="#br0" timeOffset="33833.5737">10997 4842 1836,'0'0'81,"0"0"17,0 0-78,6-5-20,-6-9 0,0 14 0,0 0 131,0 0 22,-6-10 5,6 10 1,-10-9-60,10 9-12,-11-5-3,11 5 0,-16 5-49,16-5-11,-11 0-1,11 0-1,0 0-22,-10 9 0,10-9 0,0 0 0,0 0 0,-6 14 0,12-4 0,-6 4 0,10 0 0,-4 0 0,4 1 0,1-6 0,5 5 0,-5-4 0,-1 4 0,6 0 0,-5 0 0,-6-4 8,6-1-8,-6 5 0,0-4 24,-5 4 1,0-4 0,0 4 0,-5-5 8,-6 1 2,1-1 0,-6 1 0,0-1-20,-5 1-4,-6-6-1,6 6 0,-6-10-72,-5 0-14,0 0-4,0 0-775,6-5-155</inkml:trace>
        </inkml:traceGroup>
        <inkml:traceGroup>
          <inkml:annotationXML>
            <emma:emma xmlns:emma="http://www.w3.org/2003/04/emma" version="1.0">
              <emma:interpretation id="{C6E6C351-FA21-49C0-B230-8946E391949C}" emma:medium="tactile" emma:mode="ink">
                <msink:context xmlns:msink="http://schemas.microsoft.com/ink/2010/main" type="inkWord" rotatedBoundingBox="13469,11132 15332,10940 15371,11319 13508,11511"/>
              </emma:interpretation>
              <emma:one-of disjunction-type="recognition" id="oneOf18">
                <emma:interpretation id="interp90" emma:lang="en-AU" emma:confidence="0">
                  <emma:literal>even</emma:literal>
                </emma:interpretation>
                <emma:interpretation id="interp91" emma:lang="en-AU" emma:confidence="0">
                  <emma:literal>ever</emma:literal>
                </emma:interpretation>
                <emma:interpretation id="interp92" emma:lang="en-AU" emma:confidence="0">
                  <emma:literal>eren</emma:literal>
                </emma:interpretation>
                <emma:interpretation id="interp93" emma:lang="en-AU" emma:confidence="0">
                  <emma:literal>aen</emma:literal>
                </emma:interpretation>
                <emma:interpretation id="interp94" emma:lang="en-AU" emma:confidence="0">
                  <emma:literal>eoen</emma:literal>
                </emma:interpretation>
              </emma:one-of>
            </emma:emma>
          </inkml:annotationXML>
          <inkml:trace contextRef="#ctx0" brushRef="#br0" timeOffset="34308.486">12030 4775 1324,'0'0'118,"0"0"-94,0 0-24,0 0 0,0 0 212,16-4 39,-6 4 7,1 0 2,0 0-114,5 0-22,5-5-5,0 0-1,-5 5-39,6-5-8,4 1-2,1-1 0,-1-5-28,-4 6-5,-1-6-2,0-4 0,6 5-20,-6-1-4,-5-4-1,-5 4 0,-1 1-9,1 0 0,-6-1 9,-5 1-9,0-1 0,-5-4 0,-6 9 0,1 1-12,-1-1-2,-5 0-1,-5 5 0,0 0 0,-6 0-1,6 5 0,-6 4 0,6 5 0,5-4 4,-5 4 1,-1 5 0,6 0 0,6 5 11,-1-5-8,6 4 8,-1 1-8,6 0 8,6 4 0,-1-4 10,6-1-10,-1 1 14,6-5-3,0-5-1,6 0 0,-1 0 4,5-4 1,-4-5 0,-1-5 0,0 0-5,1 0-1,4-10 0,1 5 0,-6-4-9,-5-1 0,5 1 0,1-5 0,-1 0-141,-5-5-21,0 0-4,0 0-1021</inkml:trace>
          <inkml:trace contextRef="#ctx0" brushRef="#br0" timeOffset="34830.6167">12583 4648 864,'0'0'76,"0"0"-60,-5 9-16,5 0 0,0 6 298,5-1 57,-5-5 11,6 10 2,4-5-201,-4 1-41,-1-1-8,11 0-2,-5 5-36,-6 0-7,11-10-1,-5 6-1,-1-1-24,1 0-5,0-9-1,4 4 0,-4-4-18,0 0-4,-1-1-1,-10-4 0,6-9-10,-6 9-8,10-5 12,-10 5-12,6-9 9,-1-6-9,0 6 0,1-5 9,-6-5-9,5 0-11,-5-5 3,0 5 0,5-4-4,1 4 0,-6 0 0,0 0 0,5 0 12,-5 5-8,5 0 8,1-1-8,-1 6 8,0 0 0,1-1 0,-6 10-8,10-5 8,1 5 0,-11 0 10,11 0-10,-1 5 11,1 5-11,5-6 12,5 1-12,-10 4 12,10-4-12,0 5 12,1-6-12,-1 6 14,0-5-4,-5-5-1,5 4 0,-5-4-1,6-4 0,-12 4 0,12-5 0,-6 0 0,5-4-8,-10 4 12,5-5-4,-1 1 4,-4 0 0,-6-1 0,-5 1 0,0 9-12,0-5 0,0-5 0,-5 1-11,-6 4 11,1 0 0,-1-4-9,-5 9 9,6 0-9,-1 0 9,11 0-12,-11 9 12,6 1-17,-6 4 3,1 0 1,4 5 0,-4 0 13,4 5-12,1-5 12,5 4-12,5-4 12,-5 0-9,6 0 9,4 0-8,1 0 8,-6-5 0,-5-4 0,6 4 0,-6 0 0,10-4 0,1-10 0,5 0-8,-5 0-2,-1-5 0,6-5 0,0 1 0,0-1-50,5-4-11,-5 0-1,6-5-1,-6 0-162,0 5-32,0-5-6</inkml:trace>
          <inkml:trace contextRef="#ctx0" brushRef="#br0" timeOffset="35187.5098">13451 4548 691,'0'0'61,"0"0"-49,0 0-12,0 0 0,0 0 244,0 0 45,0 0 10,0 0 1,11 5-120,-1 0-24,-10-5-4,6 14-2,4 0-50,-4 0-9,-1-4-3,0 4 0,-5 5-32,0-5-6,6 0-2,-6 0 0,0 1-5,0-6-2,0-9 0,5 14 0,-5-14-2,0 0-1,0 0 0,0 0 0,0 0-8,0 0-2,0 0 0,0 0 0,11-9-4,-6-1 0,6 1-1,-1-5 0,1-5-10,-6 0-1,11-5-1,-5 1 0,-1-1-2,6 0 0,-5 5 0,0 0 0,5 0 0,0 5 0,0 5 0,0-5 0,0 9 1,-6 5 0,6 0 0,0 5 0,0 4-10,0 5 10,-5 0-10,5 5 10,-6 5-10,1 0 12,0-1-12,-1 1 12,1 4-12,0 1 0,-6-6 0,5 6-11,-4-6-60,-6 6-12,5-1-2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0:39.46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A8AC10-4E2A-42A4-822A-A12E1A431500}" emma:medium="tactile" emma:mode="ink">
          <msink:context xmlns:msink="http://schemas.microsoft.com/ink/2010/main" type="inkDrawing" rotatedBoundingBox="10035,4001 11877,2510 11929,2574 10086,4065" semanticType="callout" shapeName="Other">
            <msink:sourceLink direction="with" ref="{F17C4D7A-A3DC-4881-A89B-4747C4AC428A}"/>
          </msink:context>
        </emma:interpretation>
      </emma:emma>
    </inkml:annotationXML>
    <inkml:trace contextRef="#ctx0" brushRef="#br0">9 1509 1504,'-5'10'67,"0"-10"13,5-5-64,0 0-16,0 1 0,0-6 0,0 1 68,5-1 9,0-4 3,11 0 0,-5-5-4,5 0 0,0 0 0,5-5 0,0 1-12,6-1-2,0-9-1,10 5 0,5-6-36,1-3-7,0-1-2,10 0 0,0-9-1,6 4-1,-1-4 0,6-1 0,-11 1-6,6 0-8,-1-1 11,1 6-11,5-5 10,-6 4-10,6 0 8,0 1-8,-16-1 16,5 5-1,-5 0-1,5 1 0,-5-1-2,0 5 0,-5 0 0,-1-1 0,-4-3 8,4 8 0,-10 1 1,0 4 0,0-4-5,0 4-2,-5 5 0,-6 0 0,0 5-3,0-5-1,-10 5 0,5 4 0,-5 6-10,-6-1 12,-5 5-12,0 0 12,0 0-132,0 0-27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0:40.15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167156-3F6E-4328-85AC-AD18A2016AFA}" emma:medium="tactile" emma:mode="ink">
          <msink:context xmlns:msink="http://schemas.microsoft.com/ink/2010/main" type="writingRegion" rotatedBoundingBox="12414,1932 28677,1296 28716,2294 12453,2930"/>
        </emma:interpretation>
      </emma:emma>
    </inkml:annotationXML>
    <inkml:traceGroup>
      <inkml:annotationXML>
        <emma:emma xmlns:emma="http://www.w3.org/2003/04/emma" version="1.0">
          <emma:interpretation id="{B59F1760-C434-47CE-A79C-7DC4986F9DA4}" emma:medium="tactile" emma:mode="ink">
            <msink:context xmlns:msink="http://schemas.microsoft.com/ink/2010/main" type="paragraph" rotatedBoundingBox="12414,1932 28677,1296 28716,2294 12453,2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1DFD89-262C-4941-BC8E-A7B0225CDBCB}" emma:medium="tactile" emma:mode="ink">
              <msink:context xmlns:msink="http://schemas.microsoft.com/ink/2010/main" type="line" rotatedBoundingBox="12414,1932 28677,1296 28716,2294 12453,2930"/>
            </emma:interpretation>
          </emma:emma>
        </inkml:annotationXML>
        <inkml:traceGroup>
          <inkml:annotationXML>
            <emma:emma xmlns:emma="http://www.w3.org/2003/04/emma" version="1.0">
              <emma:interpretation id="{F17C4D7A-A3DC-4881-A89B-4747C4AC428A}" emma:medium="tactile" emma:mode="ink">
                <msink:context xmlns:msink="http://schemas.microsoft.com/ink/2010/main" type="inkWord" rotatedBoundingBox="12414,1932 14193,1862 14219,2532 12441,2602">
                  <msink:destinationLink direction="with" ref="{36A8AC10-4E2A-42A4-822A-A12E1A431500}"/>
                </msink:context>
              </emma:interpretation>
              <emma:one-of disjunction-type="recognition" id="oneOf0">
                <emma:interpretation id="interp0" emma:lang="en-AU" emma:confidence="0">
                  <emma:literal>what</emma:literal>
                </emma:interpretation>
                <emma:interpretation id="interp1" emma:lang="en-AU" emma:confidence="0">
                  <emma:literal>whort</emma:literal>
                </emma:interpretation>
                <emma:interpretation id="interp2" emma:lang="en-AU" emma:confidence="0">
                  <emma:literal>whont</emma:literal>
                </emma:interpretation>
                <emma:interpretation id="interp3" emma:lang="en-AU" emma:confidence="0">
                  <emma:literal>whaf</emma:literal>
                </emma:interpretation>
              </emma:one-of>
            </emma:emma>
          </inkml:annotationXML>
          <inkml:trace contextRef="#ctx0" brushRef="#br0">17 9 1670,'0'0'148,"0"0"-118,0 0-30,0 0 0,6 0 96,-6 0 12,0 0 4,0 0 0,0 0 18,0 0 4,0 0 1,0 0 0,0 0-63,0 0-13,-6 5-3,1 14 0,5-5-28,0 5-7,-5 0-1,5 0 0,-6 4-20,6 1 0,0 0 0,6 4 0,-6-9 0,5-5 8,-5 0-8,5-4 0,6-1 0,-6-4 0,-5-5 0,11 5 0,-11-5 0,10-5 0,1-9-9,5 0 9,-5-1-12,-1 1 1,1-5 1,0 0 0,-1 1 10,1-6-12,-6 5 12,1 0-12,-1 5 12,6 4 0,-11 10 0,5-9 0,0 4 0,-5 5 0,0 0-9,0 0 9,6 5 0,-1 4-9,0 1 9,6-1 0,-6 1-8,6-1 8,-1 1 0,1-1 0,-6 5 0,11 1 0,-5-11 0,5 1 0,-5 0 0,5-1 0,-6 1 12,1-5-3,5 0 4,-5-5 1,-6 1 0,6-1 0,4-4-6,-4 9 0,0-10-8,-1 1 12,1-1-12,-6-4 0,6 0 0,-6 0 0,1 4-22,-1 1-7,0-6-2,1 1 0,-1 0-125,0 0-24,1 0-6</inkml:trace>
          <inkml:trace contextRef="#ctx0" brushRef="#br0" timeOffset="376.9536">544-180 576,'0'0'25,"0"5"6,6 4-31,-6-9 0,0 0 0,0 0 0,5 5 371,-5-5 68,-5 14 13,5 0 4,5 0-280,-5 5-56,5-9-12,0 13-1,1-4-38,-1 5-7,-5-5-2,5 9 0,1-4-19,-6 0-4,0-5-1,0-1 0,5 6-21,-5-5-5,5-5-1,-5 0 0,11-4-9,-11-10 0,0 0 0,0 0 0,0 0 0,11-10 0,-1 1-8,1 0 8,0-15-13,5 5 1,-6 0 1,6-5 0,-5 5 3,0 0 0,4 5 0,-9 0 0,4 0 8,1 4 0,0-4-9,-1 10 9,-10 4-8,0 0 8,11 4-10,0 10 10,-1-4 0,1 4-9,-6 0 9,1 5 0,4 0 0,-4 5 0,4-5 0,-4 4 0,-1-4 0,6-4 0,-1-6-8,1 5 8,-1 0-54,-4-4-6,4-1 0,1 1-1,0-10-177,5 0-35,0 0-7</inkml:trace>
          <inkml:trace contextRef="#ctx0" brushRef="#br0" timeOffset="652.4346">1279 47 979,'0'0'87,"5"-10"-70,-5 1-17,0 0 0,0-1 275,-5 1 51,5-6 10,-6 6 3,-4 4-151,-6-4-29,10 4-7,-4-4 0,-6 9-69,5-5-14,-5 5-2,0 5-1,0-1-36,0 1-7,-5 9-2,5 0 0,5 1-21,-5-1 0,6 9 0,-1-4 8,1 0-8,10 5 0,-6-10 0,6 5 0,6-5 0,-6 1 0,0-15 0,5 9-8,0 0 8,-5-9 0,0 0 0,11 0 0,10-4 0,-10-1 0,5-4 10,0-10-10,0 4 11,5-4-11,-10 1 12,5-1-12,5 0 10,0 4-10,-10-3 8,5 8-8,0-4 0,0 4 8,0 1-8,-6 4 0,1 5 0,-11 0 0,0 0 0,5 14 0,6-9 0,0 14 0,5-14 8,-6 9-8,1 0 0,-6 0 0,0 1 0,1-1 0,4-5 0,-4 1-17,-6-10 2,5 14 1,0-5-119,-5-9-24,0 0-5,0 0-1038</inkml:trace>
          <inkml:trace contextRef="#ctx0" brushRef="#br0" timeOffset="828.9686">1465-109 2026,'0'0'90,"0"0"18,0 0-86,0 0-22,0 0 0,0 0 0,0 0 139,0 0 23,21 0 5,-5-5 1,0 5-56,6 0-10,-6 0-2,10-5-1,-10 1-47,5 4-8,1-5-3,-1 0 0,-5 0-22,0 1-5,0-1-1,0 0 0,-6-4-22,1 4-5,-11 5-1,11 0 0,-6-14-170,-5 14-35,5-10-6</inkml:trace>
          <inkml:trace contextRef="#ctx0" brushRef="#br0" timeOffset="1011.8518">1657-445 1785,'0'-5'159,"-6"0"-127,6 5-32,0 0 0,0 0 194,0 0 33,0 0 6,6 19 2,-6 0-108,0 5-22,0 4-4,0 5-1,0 5-41,0 0-9,0 0-2,0 14 0,0-19-32,0 10-8,0-5 0,5-1-8,0-13-156,1 0-37</inkml:trace>
        </inkml:traceGroup>
        <inkml:traceGroup>
          <inkml:annotationXML>
            <emma:emma xmlns:emma="http://www.w3.org/2003/04/emma" version="1.0">
              <emma:interpretation id="{9BE507A0-9DA9-4F46-A1D4-1F91C6A3B52E}" emma:medium="tactile" emma:mode="ink">
                <msink:context xmlns:msink="http://schemas.microsoft.com/ink/2010/main" type="inkWord" rotatedBoundingBox="14894,1964 15770,1930 15783,2277 14907,2311"/>
              </emma:interpretation>
              <emma:one-of disjunction-type="recognition" id="oneOf1">
                <emma:interpretation id="interp4" emma:lang="en-AU" emma:confidence="0">
                  <emma:literal>we</emma:literal>
                </emma:interpretation>
                <emma:interpretation id="interp5" emma:lang="en-AU" emma:confidence="0">
                  <emma:literal>me</emma:literal>
                </emma:interpretation>
                <emma:interpretation id="interp6" emma:lang="en-AU" emma:confidence="0">
                  <emma:literal>he</emma:literal>
                </emma:interpretation>
                <emma:interpretation id="interp7" emma:lang="en-AU" emma:confidence="0">
                  <emma:literal>re</emma:literal>
                </emma:interpretation>
                <emma:interpretation id="interp8" emma:lang="en-AU" emma:confidence="0">
                  <emma:literal>be</emma:literal>
                </emma:interpretation>
              </emma:one-of>
            </emma:emma>
          </inkml:annotationXML>
          <inkml:trace contextRef="#ctx0" brushRef="#br0" timeOffset="1795.6719">2466-156 1324,'0'0'59,"0"0"12,0 0-57,0 0-14,0 0 0,0 0 0,0 0 280,0 0 52,0 0 12,0 0 1,10 0-208,-10 0-41,6 4-9,-1 6-2,0-1-45,1 5-8,4 1-3,-4-1 0,-1-5-20,0 5-9,6 1 8,-6-6-8,1 1 0,4-6 0,-10-4 0,6 5 0,4 4 0,1-9 0,-6 0 0,6 0 0,-6-14 0,6 5-16,-1-1 4,1 6 1,-6-6-6,1 1-2,-1-1 0,-5 1 0,5-1-4,-5 1-1,0 4 0,0-4 0,-5 4-7,5-5-1,0 6-1,0-1 0,0 0 4,5-4 1,-5 9 0,0-5 0,6 5 8,4-14 3,-10 14 0,6 0 0,-1-10 17,6 10-10,-11 0 10,10 0-8,-4 0 8,4 0 8,1 0-8,-11 0 11,0 0 10,11 0 3,-1 0 0,1 0 0,5 5 1,-11 0 1,6-5 0,-1 5 0,1-5-10,0 9-1,5-9-1,-6 5 0,12-5-6,-6 0 0,-6 0-8,6 5 12,0-5-12,-5 4 11,-1 1-11,-10-5 10,0 0 3,16 0 1,0 0 0,6 0 0,-6-5 10,0-4 3,5 4 0,-5-4 0,0 4-27,0-5 8,0 1-8,0-1 0,0 1 15,0 0-3,-6-6 0,1 1 0,-6 0 0,6 0-1,-6 0 0,1-1 0,-1 6-11,-5-1 12,0 1-12,-5 0 12,-1 4 15,-4-5 3,4 10 1,-10-9 0,0-1-23,0 10-8,0 0 0,0 5 9,0 0-9,0 4 0,-5 6 0,5-1 0,6 0 0,-1 5 0,0 0 0,6 4 0,-6-4 0,11 5 0,0 4 0,6-4 0,4-10 0,6 10 16,0-10 0,0 0-1,11-4-4,-6-6-1,11 1 0,0-5 0,0-5-19,0-4-4,0 0-1,5-6-943,-5-4-189</inkml:trace>
        </inkml:traceGroup>
        <inkml:traceGroup>
          <inkml:annotationXML>
            <emma:emma xmlns:emma="http://www.w3.org/2003/04/emma" version="1.0">
              <emma:interpretation id="{19B4A386-D050-4CAF-BE76-A795C91A103D}" emma:medium="tactile" emma:mode="ink">
                <msink:context xmlns:msink="http://schemas.microsoft.com/ink/2010/main" type="inkWord" rotatedBoundingBox="16691,1788 18527,1716 18548,2260 16712,2332"/>
              </emma:interpretation>
              <emma:one-of disjunction-type="recognition" id="oneOf2">
                <emma:interpretation id="interp9" emma:lang="en-AU" emma:confidence="0">
                  <emma:literal>want</emma:literal>
                </emma:interpretation>
                <emma:interpretation id="interp10" emma:lang="en-AU" emma:confidence="0">
                  <emma:literal>minx</emma:literal>
                </emma:interpretation>
                <emma:interpretation id="interp11" emma:lang="en-AU" emma:confidence="0">
                  <emma:literal>crane/</emma:literal>
                </emma:interpretation>
                <emma:interpretation id="interp12" emma:lang="en-AU" emma:confidence="0">
                  <emma:literal>rant</emma:literal>
                </emma:interpretation>
                <emma:interpretation id="interp13" emma:lang="en-AU" emma:confidence="0">
                  <emma:literal>nans/</emma:literal>
                </emma:interpretation>
              </emma:one-of>
            </emma:emma>
          </inkml:annotationXML>
          <inkml:trace contextRef="#ctx0" brushRef="#br0" timeOffset="2903.8614">4323-123 1738,'0'0'77,"0"0"16,0-10-74,0 1-19,0-5 0,0 4 0,0 10 152,0-9 28,-5-1 4,5 10 2,0 0-57,0 0-11,0 0-2,0 0-1,-5 5-59,-6 0-12,0 4-3,6-4 0,5 9-25,0-5-6,-5 10-1,-1 0 0,6-5-9,6 5 0,-12 0 0,6-4 0,6 3 0,-1-8 0,0 4 0,-5-14 0,0 0 0,0 0 0,11 0 0,0 0 0,-1-9 0,1 4 0,5-5 0,-5-4 0,5-5 0,-6 0 0,6 5 0,-5-5 0,0-4-9,-1 8 9,1 1 0,5 5 0,-6-5-9,1 9 9,-6 0 0,-5 5-9,11 0 9,0 5-12,-1 0 12,-4 4-12,10-4 12,0 9 0,-6-5-9,1 6 9,0-1 0,-1-5 0,1 5 0,-1-4 0,1 4 0,5-4 0,-5-1 11,-1 1-11,-10-10 9,16 4-9,0-4 8,-5 5-8,5-10 8,-5 5-8,5-9 0,-6 4 8,6-4-8,-5-6 0,-1 6 0,6-1 0,-5 1-56,10-5-3,-5 0-1,6 4 0,-1-4-165,-5 5-34,5-1-6,-5 10-2,0-14 111,0 4 21,0 10 5,0-9 1,-16 9 49,11-5 9,5 0 3,-16 5 0,10-4 160,-10 4 33,16-5 7,-16 5 0,0 0 35,6-9 6,-6 9 2,10-5 0,-10 5-39,0 0-7,0 0-1,0 0-1,-5-10-36,5 10-7,-5 0-2,-6-4 0,0-1-33,-5 5-6,6 5-2,-1 4 0,-5 1-21,0-1-4,5 0 0,1 10-1,-1-9-15,0 4 0,1-4 8,4 8-8,1-3 0,0-1 0,5-5 0,0 5 0,0 1 0,5-1 0,-5-14 0,11 9 0,-11-9 0,10 5 0,-10-5 0,11 5 0,-11-5 0,16 0 0,0-5 0,5 0 0,-5 1 0,-5-6 0,5 1 0,0-6 0,-5 6 0,5-5 0,-1 0 0,-4-5 0,0 5 0,-6 4 0,11-4 0,-5 9 0,-6 0 0,6-9 0,-6 14 0,-5 0 0,0 0 0,0 0 0,11 5 0,-1 4 0,-4-4 0,-1 5 0,0 4 0,1 0 0,-1-5 0,0 6 9,-5-6-9,6 5 8,-6-4-8,0 4 0,0-14 0,5 9 0,-5-9-26,0 0-1,0 0 0,0 0 0,0 0-141,0 0-29,0 0-6,0 0-957</inkml:trace>
          <inkml:trace contextRef="#ctx0" brushRef="#br0" timeOffset="3190.5465">5431-227 1094,'0'0'97,"0"0"-77,0 0-20,0 0 0,0 0 228,0 0 43,0 0 8,5 18 1,0 1-125,-5-4-26,5-1-5,-5 0 0,0-14-52,0 14-9,6-4-3,-6-10 0,0 0-8,0 0-3,0 0 0,0 0 0,0 0-31,0 0-6,0 0-2,0 0 0,0 0 2,0-10 1,0-4 0,5 0 0,6 9-13,-1-19 0,1 5 8,0 1-8,5-1 0,-6 9 0,1-4 0,5 4 0,-5 1 0,-1 4 0,6 5 0,0 0 0,-5 0 0,5 5 0,-6 9 0,1-4 0,0 4 9,-1-5-1,-4 10 0,4 0 0,-4-5-8,-1 1-11,-5-1 3,0 0 0,5 0-118,-5-14-23,0 10-5,0-10-1038</inkml:trace>
          <inkml:trace contextRef="#ctx0" brushRef="#br0" timeOffset="3373.3333">5750-190 2592,'0'0'57,"0"0"12,0 0 3,11 0 0,-11 0-58,15-9-14,1 4 0,0-4 0,0 4 95,6 0 16,-1 1 3,0-6 1,1 5-50,-1-4-9,0 4-3,0-4 0,-5-1-29,6 1-7,-6-1-1,0-4 0,0 5-16,-6-1 0,1 1-11,-6 4 11,6-9-106,-6 4-14,-5 10-4,0 0-759,0 0-152</inkml:trace>
          <inkml:trace contextRef="#ctx0" brushRef="#br0" timeOffset="3524.7863">5989-601 979,'0'0'43,"0"0"9,0 9-41,0 5-11,0 1 0,0-1 0,0 5 378,0-5 74,6 10 14,-6 4 3,5 0-308,-5 5-61,-5 5-13,5-9-3,0 4-52,5 0-12,0-5-1,1-4-911,-1 4-181</inkml:trace>
        </inkml:traceGroup>
        <inkml:traceGroup>
          <inkml:annotationXML>
            <emma:emma xmlns:emma="http://www.w3.org/2003/04/emma" version="1.0">
              <emma:interpretation id="{2DDF2965-8035-43C4-816A-AD3E5AA90A2F}" emma:medium="tactile" emma:mode="ink">
                <msink:context xmlns:msink="http://schemas.microsoft.com/ink/2010/main" type="inkWord" rotatedBoundingBox="19570,1926 20308,1897 20324,2303 19586,2332"/>
              </emma:interpretation>
              <emma:one-of disjunction-type="recognition" id="oneOf3">
                <emma:interpretation id="interp14" emma:lang="en-AU" emma:confidence="0">
                  <emma:literal>to</emma:literal>
                </emma:interpretation>
                <emma:interpretation id="interp15" emma:lang="en-AU" emma:confidence="0">
                  <emma:literal>t0</emma:literal>
                </emma:interpretation>
                <emma:interpretation id="interp16" emma:lang="en-AU" emma:confidence="0">
                  <emma:literal>fo</emma:literal>
                </emma:interpretation>
                <emma:interpretation id="interp17" emma:lang="en-AU" emma:confidence="0">
                  <emma:literal>tu</emma:literal>
                </emma:interpretation>
                <emma:interpretation id="interp18" emma:lang="en-AU" emma:confidence="0">
                  <emma:literal>tê</emma:literal>
                </emma:interpretation>
              </emma:one-of>
            </emma:emma>
          </inkml:annotationXML>
          <inkml:trace contextRef="#ctx0" brushRef="#br0" timeOffset="3957.9158">7144-152 345,'16'5'31,"-16"-5"-31,0 0 0,0 0 0,0 0 436,11 5 82,0-1 16,-1-4 3,6 0-333,0 0-66,6 0-14,-6 5-2,5-5-42,5 0-8,-4 0-1,-1-5-1,0 5-30,1 0-5,-6 0-2,0 0 0,5-4-24,-5-1-9,-6-4 0,6 4 9,-5 0-97,5-4-19,-5-1-4,-6-4-1154</inkml:trace>
          <inkml:trace contextRef="#ctx0" brushRef="#br0" timeOffset="4160.6806">7331-403 2307,'0'0'51,"0"0"10,0 0 3,0 0 0,0 0-51,5 10-13,0-1 0,1 10 0,4-9 94,-4 9 16,-1 0 3,6 4 1,-6 1-60,0 4-12,1-4-2,-1 4-1,-5-4-14,5 0-2,1 4-1,-6-4 0,5-10-43,0 0-9,1 0-2,4-4 0,-10-10-181,16 5-37,0-1-7</inkml:trace>
          <inkml:trace contextRef="#ctx0" brushRef="#br0" timeOffset="4407.6233">7655-223 1267,'0'0'56,"0"0"12,0 0-55,-5 14-13,0 5 0,5-9 0,0-10 214,-6 14 40,6 5 8,0 0 2,6-5-144,-6 0-28,10 0-5,-4 1-2,10-1-28,-6-5-5,6 6-2,0-11 0,0 1-18,6 4-3,-6-9-1,5 0 0,0-9 2,-10 4 0,5-4 0,-6-1 0,1 1-6,5-1 0,-16-4-1,5 0 0,-5 0-10,0 0-1,-5-5-1,0 5 0,-6 4-11,0-4 0,-10 4 0,0-4 0,0 9-31,5 1-8,-6-1-1,1 0-1,5 5-96,5 5-19,1-5-4,10 0-963</inkml:trace>
        </inkml:traceGroup>
        <inkml:traceGroup>
          <inkml:annotationXML>
            <emma:emma xmlns:emma="http://www.w3.org/2003/04/emma" version="1.0">
              <emma:interpretation id="{3CB13929-0D1E-48C7-85D4-D1672314ACCE}" emma:medium="tactile" emma:mode="ink">
                <msink:context xmlns:msink="http://schemas.microsoft.com/ink/2010/main" type="inkWord" rotatedBoundingBox="21115,1972 22977,1899 23001,2518 21140,2591"/>
              </emma:interpretation>
              <emma:one-of disjunction-type="recognition" id="oneOf4">
                <emma:interpretation id="interp19" emma:lang="en-AU" emma:confidence="0">
                  <emma:literal>prove</emma:literal>
                </emma:interpretation>
                <emma:interpretation id="interp20" emma:lang="en-AU" emma:confidence="0">
                  <emma:literal>prone</emma:literal>
                </emma:interpretation>
                <emma:interpretation id="interp21" emma:lang="en-AU" emma:confidence="0">
                  <emma:literal>probe</emma:literal>
                </emma:interpretation>
                <emma:interpretation id="interp22" emma:lang="en-AU" emma:confidence="0">
                  <emma:literal>proved</emma:literal>
                </emma:interpretation>
                <emma:interpretation id="interp23" emma:lang="en-AU" emma:confidence="0">
                  <emma:literal>proves</emma:literal>
                </emma:interpretation>
              </emma:one-of>
            </emma:emma>
          </inkml:annotationXML>
          <inkml:trace contextRef="#ctx0" brushRef="#br0" timeOffset="5052.5834">8731-190 1094,'0'0'97,"0"0"-77,-6 0-20,6 0 0,0 0 260,0 0 48,0 0 9,0 0 3,0 0-198,0 15-39,0 8-8,0 6-2,0-6-46,0 10-10,-5 1-1,0 8-1,-1-9-15,6 0 0,0 0 8,0 5-8,0-5 8,-5 1-8,5-11 11,0-4-11,0-5 8,0-14-8,0 0 0,0 0 0,0 0 0,0 0-9,0-14-1,5-5 0,-5-4-2,6-6-1,-12 6 0,12-11 0,-6-3 13,0 3 0,5-3 0,0 3 0,6-3 0,0 8 0,5 1 0,0-1 0,0 6 0,5 4 0,-5 9 0,5-9 0,-5 10 0,5 0 0,-5 9 0,6 0 0,-6 4 16,-6 1 5,1 0 2,-1 4 0,-4-4 6,-6-5 2,0 0 0,0 14 0,0-14 0,0 19 0,-6-9 0,-4 4 0,5 0 3,-6-9 1,0 4 0,-5-4 0,0 0-35,0-1 0,6-4 0,-6 0 0,0-4-25,5-6-12,-5 5-3,11 1 0,-6-6-116,6 5-23,0-4-5</inkml:trace>
          <inkml:trace contextRef="#ctx0" brushRef="#br0" timeOffset="5488.5514">9194-199 1720,'0'0'76,"0"9"16,0 6-73,0-6-19,0-9 0,5 14 0,-5 0 110,0 1 18,0-15 4,0 14 1,0-14-34,-5 14-7,5-14-2,0 0 0,0 0-41,0 0-8,0 0-1,0 0-1,0 0-9,0 0-2,0 0 0,5-9 0,-5-1-5,5-4-2,-5-5 0,6 0 0,-1 0-21,0-5 9,6 6-9,0-1 0,-6 0 12,0 4-4,6 1 0,0 0-8,-1 0 0,1 9-12,-6 5 0,6 0 0,-1 0 12,-10 0 13,0 0-2,11 5-1,0 4-18,-6 1-4,0 4-1,1 0 0,-1-4 13,6 4 16,-6-5-3,0 6-1,1-1-12,-1 0-16,0-5 3,6 6 1,0-6 12,-1 5 0,-4-4 0,10-6 0,-6 1 0,-10-5 0,0 0 0,11 5 0,5-5 0,-6 0 0,1-5 0,0 0 0,5-4 26,-6 4 5,1-4 1,-6 4 0,-5-9-18,11 4-3,-6-9-1,-5 10 0,-5 0-2,0-6-8,-6 1 12,6 5-4,-6-1-8,0 1 0,-5-1 9,6 6-9,-6-1-10,5 0-6,-5 0-2,0 5 0,6 0-58,-1 5-11,0 5-2,6-6-731,-6 6-145</inkml:trace>
          <inkml:trace contextRef="#ctx0" brushRef="#br0" timeOffset="6641.5646">9726-275 1036,'0'0'46,"0"0"10,0 0-45,0 0-11,0 0 0,0 0 0,0 0 283,0 0 54,0 0 11,0 0 3,0 0-195,0 0-40,0 0-7,0 0-1,11 10-47,-6 4-9,0-5-1,6 6-1,0-1-18,-1 0-4,1 0-1,-6 5 0,6-14-12,-1 4-3,1-4 0,-6 0 0,6-1-12,0-4 11,-1 5-11,-10-5 10,0 0-10,0 0 8,11-9-8,5 4 8,-5-9-8,-6 9 12,0-14-12,1 5 12,-1 0-12,0 4 0,-5-4 9,0 0-9,0 0 0,0-1 0,0 6 0,0 0 0,0 9 0,0 0 0,0 0 0,0 0 0,0 0 0,0 0 0,0 0 0,0 0-8,16-5 8,-5 0 0,-6 5 0,6 5-8,0 0 8,4-1 0,1 1 0,0 4 8,-5-9-8,5 5 9,0-5-9,5 0 10,-5 0 0,6 0 0,-1 0 0,0 0 0,-5-9 3,5-1 1,-5 6 0,6-1 0,-6-5-2,0 6-1,-6-6 0,1 1 0,-6 4-11,1-9 10,-6 14-10,0-10 10,0-4-10,-6 5 0,6 9 9,-5-10-9,-6 1 0,11 9 0,-16-5 0,6 10 0,-1-1-16,-5 1 3,5 5 0,1 4 0,-1 5 13,6 0 0,-1 4 0,6 1 0,0 0-8,0-5-3,11 0 0,0 4 0,-1-9 11,6 10 0,0-19 0,0 9 0,-5-5 0,5-4 12,5 5-2,11-10-1,-5-5-44,5 0-9,-6-4-1,1 4-1,5-4-120,-6-1-24,1 1-5</inkml:trace>
        </inkml:traceGroup>
        <inkml:traceGroup>
          <inkml:annotationXML>
            <emma:emma xmlns:emma="http://www.w3.org/2003/04/emma" version="1.0">
              <emma:interpretation id="{911BFBA0-BD78-4DB6-88B0-CB4A53F05EE6}" emma:medium="tactile" emma:mode="ink">
                <msink:context xmlns:msink="http://schemas.microsoft.com/ink/2010/main" type="inkWord" rotatedBoundingBox="23315,1690 23831,1670 23850,2142 23334,2162"/>
              </emma:interpretation>
              <emma:one-of disjunction-type="recognition" id="oneOf5">
                <emma:interpretation id="interp24" emma:lang="en-AU" emma:confidence="0">
                  <emma:literal>is</emma:literal>
                </emma:interpretation>
                <emma:interpretation id="interp25" emma:lang="en-AU" emma:confidence="0">
                  <emma:literal>i</emma:literal>
                </emma:interpretation>
                <emma:interpretation id="interp26" emma:lang="en-AU" emma:confidence="0">
                  <emma:literal>Is</emma:literal>
                </emma:interpretation>
                <emma:interpretation id="interp27" emma:lang="en-AU" emma:confidence="0">
                  <emma:literal>us</emma:literal>
                </emma:interpretation>
                <emma:interpretation id="interp28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6822.435">10902-412 1497,'0'0'133,"0"0"-106,0 0-27,0 0 0,0 0 232,0 14 40,-5 5 9,5 0 2,-5 0-132,5 0-27,5 0-4,0 0-2,-5 0-58,6 4-12,-1-8-3,0 8 0,-5-9-33,0 1-12,6-1 9,-6-14-9,0 0-20,0 0-8,0 0-3,0 0 0,0 0-182,10 0-37,1-5-7</inkml:trace>
          <inkml:trace contextRef="#ctx0" brushRef="#br0" timeOffset="7173.1019">11089-459 518,'0'0'23,"0"0"5,16 0-28,0-5 0,0-5 0,0 6 0,-16 4 71,15 0 9,7-10 1,-1 6 1,-5-1-52,5-5-10,6 1-3,-6-1 0,-5 1 47,0 4 10,5-9 2,-5 5 0,-5-1 92,-11 10 20,11-9 3,-11 9 1,5-15-36,-5 15-6,5-14-2,-5 14 0,0-14-38,-5 9-8,0 1-2,-6-1 0,6 0-51,-11 0-10,10 5-3,-10 0 0,1 10-28,9-1-8,-4 6 0,4-1 0,-4 0 0,4 5 0,1 0-8,0 0 8,5 0 0,0-5 0,0 0 0,5 0 0,0 0-8,1 1 8,4-6-8,-4 5 8,-6 0 0,5-4 0,0-1 0,1 1-8,-6-1 32,0 1 6,0 4 2,0-14 0,0 0-32,0 0 0,-16 0 0,0 9 0,0 1-17,-6-5-10,1-1-1,-6 1-828,6 0-164</inkml:trace>
        </inkml:traceGroup>
        <inkml:traceGroup>
          <inkml:annotationXML>
            <emma:emma xmlns:emma="http://www.w3.org/2003/04/emma" version="1.0">
              <emma:interpretation id="{9A68FC9B-AD10-45C2-AC37-C487E1A3E177}" emma:medium="tactile" emma:mode="ink">
                <msink:context xmlns:msink="http://schemas.microsoft.com/ink/2010/main" type="inkWord" rotatedBoundingBox="24667,1581 28682,1424 28705,1999 24690,2156"/>
              </emma:interpretation>
              <emma:one-of disjunction-type="recognition" id="oneOf6">
                <emma:interpretation id="interp29" emma:lang="en-AU" emma:confidence="0">
                  <emma:literal>Llis=RHs</emma:literal>
                </emma:interpretation>
                <emma:interpretation id="interp30" emma:lang="en-AU" emma:confidence="0">
                  <emma:literal>L his-RH</emma:literal>
                </emma:interpretation>
                <emma:interpretation id="interp31" emma:lang="en-AU" emma:confidence="0">
                  <emma:literal>L Lis-RH</emma:literal>
                </emma:interpretation>
                <emma:interpretation id="interp32" emma:lang="en-AU" emma:confidence="0">
                  <emma:literal>List RIts</emma:literal>
                </emma:interpretation>
                <emma:interpretation id="interp33" emma:lang="en-AU" emma:confidence="0">
                  <emma:literal>L lis=RHs</emma:literal>
                </emma:interpretation>
              </emma:one-of>
            </emma:emma>
          </inkml:annotationXML>
          <inkml:trace contextRef="#ctx0" brushRef="#br0" timeOffset="7736.5307">12355-597 1900,'-21'0'84,"21"0"18,0 0-82,0 0-20,-5-9 0,5 9 0,0 0 160,0 0 27,0 0 5,11 14 2,-6-4-90,0 4-17,0 0-4,-10 5-1,0 5-34,-6-1-6,11 6-2,-5-1 0,-11 0-20,5 1-5,6 4-1,0-5 0,-6 5-14,6-9 0,-1 0 0,1-5 0,5 4 0,0-8 0,-11-6-13,11-9 4,0 0 9,0 0 0,0 0 0,0 0 0,0 0 0,0 0 9,0 0 0,0 0 0,0 0 10,0 0 1,11 0 1,-11 0 0,0 0-21,0 0 0,27-9 0,-6 4 0,0 5 0,-5 0 0,0-5 0,5 5-12,6 0 12,-6 0 0,-5-5 0,6 10 0,-1-5 0,-5 0 0,-6 0 0,-10 0-8,0 0-25,6-5-5,4 5-1,-10 0 0,0 0-168,0 0-33,11-14-8</inkml:trace>
          <inkml:trace contextRef="#ctx0" brushRef="#br0" timeOffset="8113.2379">12755-615 2084,'0'0'92,"0"0"20,16 0-90,-16 0-22,0 0 0,0 0 0,21 4 119,-10 6 19,-11-10 4,0 14 1,0 5-37,0 9-7,-6-4-2,1-5 0,-6 0-62,6 4-13,10 1-2,-5-5-1,-16 0-9,11 9-2,10-13 0,1 8 0,4-9-8,-4 1 0,-12-6 0,12 5 0,4-9-45,-10-5-5,0 0-1,0 0 0,0 0-41,0 0-8,0 0-1,0 0-1,0 0-11,0 0-3,11-19 0,-16 10 0,-11-6 67,16 15 13,10-9 2,-10 9 1,-5-14 67,5 14 14,11-5 2,-1-4 1,-10 9 47,0 0 10,0 0 1,0 0 1,22 0-30,-7 0-7,-15 0-1,0 0 0,27 9-16,-6-9-3,-5-9-1,0 4 0,0 5-19,0-5-4,11 0-1,-11 5 0,-16 0-15,10-9-3,12-1-1,-6 1 0,-6-1-9,1 6-17,-11 4 4,16-10 1,-5 1-156,-1-5-32,-10 4-5</inkml:trace>
          <inkml:trace contextRef="#ctx0" brushRef="#br0" timeOffset="8390.1408">13133-615 1720,'0'0'76,"0"0"16,0 0-73,0 0-19,-6 14 0,1-5 0,0 10 132,10-5 24,-5 5 4,-5-9 0,5 13-40,0-4-8,0 0-1,5 5-1,-10-5-50,5 4-11,5 6-1,0 4-1,6-19-31,-6 5-5,-5 0-2,6-5 0,10 0-28,-11-4-5,0 4-2,6-4 0,5-6-153,-6-4-30,6 0-7,0-4-813</inkml:trace>
          <inkml:trace contextRef="#ctx0" brushRef="#br0" timeOffset="8610.4944">13670-554 1209,'16'-5'108,"-11"-4"-87,-10-5-21,-5 4 0,4-4 263,1 5 48,0-6 9,-11 6 3,-6-1-163,1 10-32,10-4-6,-10-1-2,-6 0-64,1 10-14,15 0-2,1-1-1,-6 1-23,0 5-5,0 4-1,5 0 0,11 5-10,-5 0 8,-6-5-8,11 10 8,5-10-8,6 5 12,-11-5-12,5 5 12,1-5 1,4 0 1,1 5 0,-6-5 0,1 5-1,4 0 0,6-14 0,-5 14 0,-1-19-1,1 9-1,5-4 0,0 0 0,-5 4 2,-11-9 1,0 5 0,10 0 0,6 0 4,-16-5 1,0 0 0,0 0 0,0 0-3,-5 9-1,-16-4 0,-6-1 0,0 1-15,1 0 0,5-5 0,-1 0 0,-10-5-28,11 5-8,10-5-1,1 1-1,-6-1-148,5 5-30,11 0-5</inkml:trace>
          <inkml:trace contextRef="#ctx0" brushRef="#br0" timeOffset="8791.6208">13867-483 2379,'16'0'52,"0"0"12,-5-5 1,10 5 2,-5-4-54,5-1-13,-5 5 0,6-5 0,-1 0 88,0 1 14,0 4 3,-5-5 1,0 5-55,0 0-11,0-10-3,-5 10 0,-11 0-37,0 0 0,0 0 0,0 0 0,0 0-182,0 0-34</inkml:trace>
          <inkml:trace contextRef="#ctx0" brushRef="#br0" timeOffset="8917.3186">13931-341 2638,'0'0'58,"0"0"12,0 0 2,11 0 3,5 0-60,-6 0-15,1-9 0,5 4 0,0 0 54,0 0 8,0-9 2,0 5 0,0-1-64,0 1 0,5-1-14</inkml:trace>
          <inkml:trace contextRef="#ctx0" brushRef="#br0" timeOffset="9666.2342">14623-710 1728,'0'0'153,"0"0"-122,0 0-31,0 0 0,0 0 156,0 0 24,0 0 6,0 0 1,0 0-80,11 5-16,-6 9-3,-5-9-1,11 9-30,-11 5-5,0 0-2,0 0 0,5 4-30,-10 6-5,-1-1-2,1 0 0,0-9-13,-1-5 0,1 5 0,0-4 0,5-1 0,0-14 8,0 0-8,0 0 0,0 0-27,0 0-8,0 0-1,-6-10-1,6 6 12,0-11 2,0-8 1,0-1 0,6 0 22,-1 1 0,0-6-9,6 6 9,0-6 0,-1 10 0,6-4 0,0 4 0,0-5 8,0 10 0,0-5-8,0 5 12,5 4 2,-5 1 0,0-1 0,0 1 0,0 9 6,0-5 0,-5 5 1,-6 5 0,-5-5-1,0 0-1,5 9 0,-5-9 0,0 10-9,-5 4-2,5 0 0,-10 5 0,-1 0-8,0-5 0,1 1 0,-6-1 0,5 0-9,0 0-4,1 0-1,-6-4 0,10-1-2,-4 1 0,-1-6 0,0 6 0,6-5 7,5-5 1,0 0 0,0 0 0,0 0 8,0 0 0,0 14 0,0-5 0,0-9 20,0 0 7,11 10 1,-1 4 0,6-5-16,0 1-2,0-1-1,0-4 0,0 0 8,6 4 2,-1 5 0,0-4 0,0-10-9,1 0-2,-1-5 0,0 5 0,-5-5-23,0 5-5,0-9 0,0 4-1,-5-4-223,-1-1-44</inkml:trace>
          <inkml:trace contextRef="#ctx0" brushRef="#br0" timeOffset="10186.6245">15171-776 2264,'0'0'100,"0"0"21,0 0-97,0 0-24,11-5 0,0 5 0,4 5 113,-9-1 18,-6-4 3,0 0 1,0 15-51,5-1-11,-5 5-1,0 0-1,0 4-32,0 6-7,0-6 0,0 6-1,5-6-18,-5 6-3,0 4-1,-5-19 0,5-4-22,0-10-5,0 9-1,0 0 0,0-9-161,0 0-33,0 0-7</inkml:trace>
          <inkml:trace contextRef="#ctx0" brushRef="#br0" timeOffset="10416.4605">15187-573 1267,'0'0'56,"0"0"12,0 0-55,0 0-13,11 0 0,-11 0 0,0 0 289,0 0 55,5-5 12,11 5 1,0 0-201,5 5-40,-5-5-8,11-5-1,-6 5-34,1-4-6,-1 4-2,5 0 0,-4-10-33,-1 5-6,-5 5-2,5-4 0,-5-6-24,-5 6 0,0-1 0,5 0 0,-11-9-12,6 4-8,-6 1-2,0 0 0,-5 9-188,11-10-38,-6 1-7</inkml:trace>
          <inkml:trace contextRef="#ctx0" brushRef="#br0" timeOffset="10560.1712">15512-838 2232,'0'0'49,"0"0"11,0 10 1,0-6 1,0-4-50,0 10-12,0 4 0,0 0 0,0 5 111,5 0 19,-5 0 4,0 5 1,0-1-53,6 6-10,-1 4-3,0-5 0,1 1-36,4-6-7,1 1-2,-1-5 0,-4 4-24,4-8 0,1 4 0,0-10 0,-1-4-12,6 4-8,-5 1-2,5-6 0,-5-8-180,5 4-36,5-10-7</inkml:trace>
          <inkml:trace contextRef="#ctx0" brushRef="#br0" timeOffset="10867.7633">16246-838 1785,'0'0'159,"-5"-5"-127,-6-9-32,1 10 0,-1-1 180,-5-5 31,0 6 5,0-1 2,-10 0-118,4 5-23,1 0-5,-6 0 0,6 5-31,5 0-5,0 9-2,6-9 0,4 13-21,-4-8-4,4 4-1,1 0 0,10 0-8,1 5 0,-1 0 0,0 0 0,6 0 0,-6-5 0,11 5 0,-5 0 8,5-5 10,-6 1 2,12 4 0,-6-1 0,5-8 11,-5-1 2,5 1 1,1 4 0,-6 0-18,-1-4-3,1 4-1,0-14 0,-10 5 0,4-1 0,-10-4 0,0 0 0,0 0 23,0 0 4,0 0 1,-21 10 0,-6-1-24,-4 1-5,-1-1-1,-6-4 0,1 0-10,-5 4 0,4 1 0,-4 4 0,-6 0-88,5-5-14,-5 1-2,11 9-1320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0:53.39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BC943BC-C8EC-4E31-BC53-9BF725F956DF}" emma:medium="tactile" emma:mode="ink">
          <msink:context xmlns:msink="http://schemas.microsoft.com/ink/2010/main" type="writingRegion" rotatedBoundingBox="448,7747 6759,7325 6959,10321 648,10743"/>
        </emma:interpretation>
      </emma:emma>
    </inkml:annotationXML>
    <inkml:traceGroup>
      <inkml:annotationXML>
        <emma:emma xmlns:emma="http://www.w3.org/2003/04/emma" version="1.0">
          <emma:interpretation id="{4A29B402-2966-455C-B8D9-62D3EFDF7128}" emma:medium="tactile" emma:mode="ink">
            <msink:context xmlns:msink="http://schemas.microsoft.com/ink/2010/main" type="paragraph" rotatedBoundingBox="448,7747 6207,7362 6251,8024 492,8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631ACB-4DB5-4416-93CD-E560405DE3B5}" emma:medium="tactile" emma:mode="ink">
              <msink:context xmlns:msink="http://schemas.microsoft.com/ink/2010/main" type="line" rotatedBoundingBox="448,7747 6207,7362 6251,8024 492,8409"/>
            </emma:interpretation>
          </emma:emma>
        </inkml:annotationXML>
        <inkml:traceGroup>
          <inkml:annotationXML>
            <emma:emma xmlns:emma="http://www.w3.org/2003/04/emma" version="1.0">
              <emma:interpretation id="{649849D8-2052-4A48-A696-ECD13E14F7B6}" emma:medium="tactile" emma:mode="ink">
                <msink:context xmlns:msink="http://schemas.microsoft.com/ink/2010/main" type="inkWord" rotatedBoundingBox="448,7747 3412,7549 3456,8211 492,8409"/>
              </emma:interpretation>
              <emma:one-of disjunction-type="recognition" id="oneOf0">
                <emma:interpretation id="interp0" emma:lang="en-AU" emma:confidence="0">
                  <emma:literal>a)RHS=</emma:literal>
                </emma:interpretation>
                <emma:interpretation id="interp1" emma:lang="en-AU" emma:confidence="0">
                  <emma:literal>a) RHS =</emma:literal>
                </emma:interpretation>
                <emma:interpretation id="interp2" emma:lang="en-AU" emma:confidence="0">
                  <emma:literal>a)RHs=</emma:literal>
                </emma:interpretation>
                <emma:interpretation id="interp3" emma:lang="en-AU" emma:confidence="0">
                  <emma:literal>a) PHS =</emma:literal>
                </emma:interpretation>
                <emma:interpretation id="interp4" emma:lang="en-AU" emma:confidence="0">
                  <emma:literal>a)RHs,</emma:literal>
                </emma:interpretation>
              </emma:one-of>
            </emma:emma>
          </inkml:annotationXML>
          <inkml:trace contextRef="#ctx0" brushRef="#br0">849-75 1969,'0'24'87,"0"-10"18,0-5-84,0 6-21,11-1 0,-11 5 0,5 0 120,-5 4 19,0 6 4,5-1 1,-5 1-55,0 8-10,0-3-3,0-1 0,0-5-43,0 5-9,0 5-1,0-5-1,0-4-22,-5-6 8,5 1-8,0-5 0,0-5-12,-5 0-8,5-14 0,0 0-1,0 0-51,0-14-11,-11-5-1,0-5-1,6 5-50,-6-9-9,11-5-3,-10 0 0,4 0 10,6 0 1,-10-1 1,4 1 0,1 0 83,5 10 16,-5-1 3,5 5 1,0 0 59,5 5 12,-5 0 2,5-5 1,1 0 55,4 0 11,-10 5 3,6-5 0,4 5 3,1-1 1,0 1 0,5 5 0,-6 4-31,1 0-5,-11 5-2,16 0 0,0 0-15,5 0-3,-5 10-1,0-6 0,5 1-8,-15 0-2,10 4 0,-6 1 0,1 4-19,0 0-4,-1 0-1,-4-4 0,-6 4-11,-6 0-2,6 0-1,-5 5 0,0 0-10,-6 0 10,0-5-10,6-4 10,-6 4-20,-5-4-4,0-1-1,6 0 0,-1-4-10,0-5-3,1 0 0,-1 0 0,11 0 12,-5-5 3,5 5 0,-11-4 0,11 4 13,0 0 0,0 0 0,0 0 0,0 0 0,0 0 0,0 0 0,0 0 10,0 0-1,11 4 0,-6 6 0,11-1 0,0 1 3,-5-1 1,5 1 0,0-1 0,-6 1-5,12-6-8,-6 1 11,-6 9-11,6-4 0,0-1 0,-5-4 0,-1 4 0,-10-9-80,0 0-22,16-4-5,-5 4-1124</inkml:trace>
          <inkml:trace contextRef="#ctx0" brushRef="#br0" timeOffset="230.4722">1312-84 2206,'0'0'98,"0"0"20,0 0-94,0 0-24,0 0 0,0 0 0,5 9 116,-5 1 20,6-1 3,-6 1 1,5 8-64,-5-3-12,5 8-2,1-8-1,-6 8-33,0-4-6,10 5-2,-10-1 0,0-4-20,0 0 0,-10 0 0,10-5 0,0 1-124,0-15-24,0 14-4,0-14 0,0 0-132,0 0-25</inkml:trace>
          <inkml:trace contextRef="#ctx0" brushRef="#br0" timeOffset="395.8881">1328 252 1094,'0'0'97,"0"-15"-77,0 6-20,0 9 0,5-9 249,1-1 47,-6 10 8,10-5 3,-4-4-144,4 4-29,-10 5-6,11 0 0,0-5-45,5 5-9,-6 0-2,1 0 0,5-4-23,0-1-5,0 5 0,5-5-1,-16 0-19,6 1-4,0-6-1,-1 6 0,1-1-19,0 0 0,-6-4 0,0-1 0,1 1-125,-1-5-19,5 4-4,-10-4-690,0 4-138</inkml:trace>
          <inkml:trace contextRef="#ctx0" brushRef="#br0" timeOffset="648.0255">1589-207 403,'0'0'17,"0"14"5,0-14-22,-6 9 0,6-9 0,0 10 0,0-1 390,0 1 74,0-1 14,0 10 3,6 0-287,-6 5-58,5-1-11,-5 6-2,5 4-38,-5 0-7,6 0-2,-1 0 0,-5 0-29,11 0-7,-11-4 0,5-5-1,0 4-26,1-9-5,-6 0 0,5-5-8,0 0-23,1 0-11,-6-14-2,10 10-836,-10-10-166</inkml:trace>
          <inkml:trace contextRef="#ctx0" brushRef="#br0" timeOffset="889.3015">1983-75 2761,'0'0'60,"-11"-5"13,11 5 3,-5-9 2,-6 4-62,6-4-16,-1 4 0,6 5 0,-16-5 50,1 10 7,-1-5 2,0 10 0,5-6-41,0 10-8,6-4-2,-11 4 0,16-14-8,0 19 0,-5-5 0,5 5 0,-6-5 0,12-4 0,-6 9 0,10 0 0,1 4 0,-11-4 0,11 0 0,5 0 0,-6-5 0,6 5 0,-5-5 0,5 5 0,5-4 0,-5 3 0,0-3 8,-5-1-8,10-9 15,-5 4-3,-11 0 0,6 1 0,0-5-12,-11-5 0,0 0 0,-6 9 0,1 1 36,-6-1 4,6 1 0,-22-6 1,6 1-41,5 4 0,-5-4 0,-1 0 0,-4 0-98,-1-1-22,-5-4-4,11 5-1172</inkml:trace>
          <inkml:trace contextRef="#ctx0" brushRef="#br0" timeOffset="-779.5213">210 20 230,'0'0'20,"0"0"-20,0 0 0,0 0 0,-10 0 402,10 0 76,-11-5 15,11 0 3,-16 1-292,11-1-60,-6 5-11,6 0-2,-11 0-54,0-5-10,5 10-3,0 0 0,-5 4-41,6 1-9,-1-1-2,-5 5 0,6 0-12,-1 1 11,6-1-11,-1 0 10,1 0-10,5 5 0,-11-5 9,11 0-9,0-14 0,11 15 0,-11-1 0,5-5 0,-5-9 0,0 0 0,0 0 0,11 5 0,0-5 0,-1 0 0,6 0 0,-11-9 0,1-6 0,-1 1 0,6 0 0,-1 0 0,-4 4 0,-1-4 0,0 5 0,6-1 0,-11 10 0,0 0 0,11-9 0,-11 9 0,0 0 0,0 0 0,0 0 0,0 9 0,0-9 0,16 14-8,-16-4 8,16 4 0,-6 5 0,1 0 0,-6 0 0,6 0 0,0 0-9,-1 0 9,-4 0-10,4-5 10,-10-5-56,0-9-4,11 10-2,-11-10 0,0 0-150,0 0-31,10 0-5</inkml:trace>
          <inkml:trace contextRef="#ctx0" brushRef="#br0" timeOffset="-550.0754">333-98 921,'0'0'82,"0"0"-66,0 0-16,0 0 0,0 0 172,0 0 30,0 0 6,0 0 2,0 0-57,0 0-11,5-5-2,11 5-1,0 5-43,-5-1-8,5 6-1,-1-1-1,1 1-15,0 4-3,0 5-1,0 4 0,-5 6-12,0 4-3,5 0 0,-16 0 0,0-4-19,0 4-4,0 5-1,-11-1 0,6-4-15,-6 1-3,6-1-1,-1-10 0,-4-8-9,4-6-12,-10 1 2,-5-6 1,10 1-115,6-5-24,-11-9-4,11-1-649,0-9-131</inkml:trace>
          <inkml:trace contextRef="#ctx0" brushRef="#br0" timeOffset="1349.3338">2605 86 518,'0'0'46,"0"0"-37,0 0-9,0 0 0,0 0 372,11 0 73,-11 0 15,16 5 2,5 0-301,-5-5-60,0 4-12,6-8-2,-12-6-18,6 5-3,-16 5-1,11 0 0,5-9-32,0 4-6,-16 5-2,10 0 0,1-9-25,0 4 0,-1-5-14,-4 1 5,-6 4-187,0-4-36</inkml:trace>
          <inkml:trace contextRef="#ctx0" brushRef="#br0" timeOffset="1483.8819">2600 252 979,'0'0'87,"0"0"-70,0 0-17,16 4 0,0 6 296,11-10 55,-6 5 11,6-5 2,-6-5-194,6 0-39,4 0-8,1 1-2,-5-1-64,5 0-13,-5 0-2,-1 1-1,1-1-156,-6 0-31</inkml:trace>
        </inkml:traceGroup>
        <inkml:traceGroup>
          <inkml:annotationXML>
            <emma:emma xmlns:emma="http://www.w3.org/2003/04/emma" version="1.0">
              <emma:interpretation id="{8478B653-5B54-4D69-B80B-EAC733B37BBD}" emma:medium="tactile" emma:mode="ink">
                <msink:context xmlns:msink="http://schemas.microsoft.com/ink/2010/main" type="inkWord" rotatedBoundingBox="4703,7507 6210,7407 6241,7878 4735,7979">
                  <msink:destinationLink direction="with" ref="{86423221-F2FB-441C-A509-52F0846EF038}"/>
                </msink:context>
              </emma:interpretation>
              <emma:one-of disjunction-type="recognition" id="oneOf1">
                <emma:interpretation id="interp5" emma:lang="en-AU" emma:confidence="0">
                  <emma:literal>x-y</emma:literal>
                </emma:interpretation>
                <emma:interpretation id="interp6" emma:lang="en-AU" emma:confidence="0">
                  <emma:literal>x-us</emma:literal>
                </emma:interpretation>
                <emma:interpretation id="interp7" emma:lang="en-AU" emma:confidence="0">
                  <emma:literal>say</emma:literal>
                </emma:interpretation>
                <emma:interpretation id="interp8" emma:lang="en-AU" emma:confidence="0">
                  <emma:literal>X is</emma:literal>
                </emma:interpretation>
                <emma:interpretation id="interp9" emma:lang="en-AU" emma:confidence="0">
                  <emma:literal>says</emma:literal>
                </emma:interpretation>
              </emma:one-of>
            </emma:emma>
          </inkml:annotationXML>
          <inkml:trace contextRef="#ctx0" brushRef="#br0" timeOffset="2211.1068">4245-188 1695,'0'0'75,"0"0"16,11-5-73,-6 0-18,6 0 0,4 5 0,-4 0 88,10-4 15,-10 4 2,0 0 1,-11 0 5,10 4 1,6-4 0,0 10 0,-16-10-55,11 5-10,-11-5-3,16 14 0,-11-5-8,-5-9-3,0 14 0,6 1 0,-6-15-25,-6 14-8,1-5 0,5 1 0,-11 4 10,1 0-10,4-9 8,-10 4-8,6 1-34,-1-5-12,0 4-2,1-4-1,-6-1-23,5 1-5,11-5-1,-16 5-1001</inkml:trace>
          <inkml:trace contextRef="#ctx0" brushRef="#br0" timeOffset="2391.8987">4570-236 1900,'0'0'42,"0"0"9,0 0 1,0 0 1,5-4-42,-5-1-11,-5-5 0,5 10 0,0 0 107,0 0 19,0 0 4,-11-4 1,6 4-61,-6 0-12,0 0-2,1 4-1,-6 6-31,10 4-5,-15-4-2,5 4 0,0-5-17,6 5 0,-1 1 8,0-1-8,6 0 0,5 5 0,-11-5 0,11 0 0,11 0 0,-11-4 0,5 4 0,6-4-9,0-1 9,-1-4 0,1-1 0,5 1-8,10 0 8,-15-5 0,5 5 0,5-5 0,-5-5-11,0 5 0,0-5 0,0 0-757,-5 1-152</inkml:trace>
          <inkml:trace contextRef="#ctx0" brushRef="#br0" timeOffset="2586.9407">4857-117 1324,'0'0'59,"0"0"12,0 0-57,0 0-14,0 0 0,0 0 0,16 0 234,0 0 44,-5 0 9,5 0 1,0-5-142,5 0-29,0 0-5,-5 1-2,0-1-59,5 5-12,1-5-3,-1 0 0,-10 1-36,5-1-15,-6 0 1,6 1 0,-5 4-203,5-10-41</inkml:trace>
          <inkml:trace contextRef="#ctx0" brushRef="#br0" timeOffset="3007.5314">5331-340 1382,'0'0'123,"0"0"-99,0 0-24,0 0 0,0 0 188,5 14 33,0 1 7,6-1 0,-11 0-107,0 10-21,11-5-5,-1 0-1,1-1-47,0-3-10,5 4-1,0-1-1,0-8-24,-1-1-11,1-4 10,0 0-10,0-5 8,0 0-8,-5-5 0,5-4 0,0-6 0,0 1 0,0-5 0,-5 0 0,4-4 0,-15-1 0,11 5 0,-6 0 0,1-4 0,-1 4 0,-5 4 0,0 1 0,0-5 0,0 0 0,0 5 0,5 5 0,-5-5 12,0 14-4,0 0-8,0 0 12,0 0 0,0 0-1,11 14 0,-6-5 0,1 5-3,4 5-8,-4 0 12,4 5-4,-10 0 4,6 4 1,4-4 0,1 4 0,0 0 3,-11-4 1,5 0 0,0-1 0,1 1 0,-1-5 0,-5 0 0,5 0 0,-5-5-5,0-5 0,-5 6-1,0-1 0,5-14-3,0 0 0,-11 9 0,-5 1 0,0-5-8,0 4 0,5-9 0,-10 5 0,-6-5-100,1-5-23,-1 5-4,-5 0-692,0-5-138</inkml:trace>
        </inkml:traceGroup>
      </inkml:traceGroup>
    </inkml:traceGroup>
    <inkml:traceGroup>
      <inkml:annotationXML>
        <emma:emma xmlns:emma="http://www.w3.org/2003/04/emma" version="1.0">
          <emma:interpretation id="{F2A221B0-2B1C-4980-8557-76498D308C7A}" emma:medium="tactile" emma:mode="ink">
            <msink:context xmlns:msink="http://schemas.microsoft.com/ink/2010/main" type="paragraph" rotatedBoundingBox="4079,8472 6859,8394 6883,9232 4103,93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E97A143-8DB5-4907-944A-060BD9D988E6}" emma:medium="tactile" emma:mode="ink">
              <msink:context xmlns:msink="http://schemas.microsoft.com/ink/2010/main" type="line" rotatedBoundingBox="4079,8472 6859,8394 6883,9232 4103,9310"/>
            </emma:interpretation>
          </emma:emma>
        </inkml:annotationXML>
        <inkml:traceGroup>
          <inkml:annotationXML>
            <emma:emma xmlns:emma="http://www.w3.org/2003/04/emma" version="1.0">
              <emma:interpretation id="{5252E0FC-73D1-4893-B4F9-BFABE21F89D5}" emma:medium="tactile" emma:mode="ink">
                <msink:context xmlns:msink="http://schemas.microsoft.com/ink/2010/main" type="inkWord" rotatedBoundingBox="4079,8472 6859,8394 6883,9232 4103,9310"/>
              </emma:interpretation>
              <emma:one-of disjunction-type="recognition" id="oneOf2">
                <emma:interpretation id="interp10" emma:lang="en-AU" emma:confidence="0">
                  <emma:literal>sorry</emma:literal>
                </emma:interpretation>
                <emma:interpretation id="interp11" emma:lang="en-AU" emma:confidence="0">
                  <emma:literal>scary</emma:literal>
                </emma:interpretation>
                <emma:interpretation id="interp12" emma:lang="en-AU" emma:confidence="0">
                  <emma:literal>Berry</emma:literal>
                </emma:interpretation>
                <emma:interpretation id="interp13" emma:lang="en-AU" emma:confidence="0">
                  <emma:literal>Barry</emma:literal>
                </emma:interpretation>
                <emma:interpretation id="interp14" emma:lang="en-AU" emma:confidence="0">
                  <emma:literal>serry</emma:literal>
                </emma:interpretation>
              </emma:one-of>
            </emma:emma>
          </inkml:annotationXML>
          <inkml:trace contextRef="#ctx0" brushRef="#br0" timeOffset="3967.9672">3622 1023 1900,'0'0'169,"0"0"-135,0 0-34,0 0 0,0 0 72,0 0 7,0 0 1,0 0 1,11 14-13,5 0-4,-11-4 0,11 4 0,0 5-21,0-5-5,0-5-1,5 1 0,-10 4-18,5-4-4,0 4-1,-6-5 0,6 5-4,-5-9-1,0 0 0,-11-5 0,0 0 2,10 5 0,-10-5 0,0 0 0,0 0-1,0 0 0,6-10 0,4 1 0,-10-5-1,11 4 0,-22-9 0,11 0 0,0 0-9,-5 0 0,0-4 0,-1 4 0,-4 0 0,10-5 0,-11 5-10,6 0 10,-1 0 0,-4 0-9,4 5 9,6-5 0,-5 0 0,5 5 0,-5 0 0,5 0 0,0 0 0,0 4 0,0-4 0,0 14 0,5-9 0,-5 9 12,5-10 0,6 5-1,0-4-1,5 4 0,-6 0 0,1 1 0,5-1 0,0 0 0,0 5 0,5-4 0,-5 4 0,5-5 0,6 5 0,-6 0 0,1 0-10,-1 0 8,6 0-8,-6 0 8,0 0 7,0 0 1,1 0 0,-1 0 0,-5 0-56,0 5-12,0-5-1,-11 4-786,6 1-157</inkml:trace>
          <inkml:trace contextRef="#ctx0" brushRef="#br0" timeOffset="4244.999">4053 947 1497,'0'0'133,"0"0"-106,0 0-27,0 0 0,0 0 130,16 0 21,-5 5 4,10 0 1,-5-5-24,5 4-4,-5 1 0,0 0-1,6 0-47,-6-1-10,-6 1-2,1 0 0,0 4-38,-1 1-8,-4-1-2,-1 5 0,-5-4 9,0 4 2,-5 0 0,-1 5 0,-4 0-31,-1 0 0,-10-10 0,5 6 0,5-1-9,-10 0-2,-1-5 0,6 1 0,0-5-21,1 4-5,-1-9-1,0 5 0,5-10-42,-10 5-8,10-5-1,0 1-1048</inkml:trace>
          <inkml:trace contextRef="#ctx0" brushRef="#br0" timeOffset="4501.1366">4394 919 2178,'0'0'48,"0"0"9,0 0 3,0 0 1,-5 0-49,-1 0-12,1 4 0,0 1 0,-6 0 105,6 0 19,-6-1 3,6 6 1,-6-1-66,0 6-13,1-1-2,-6 0-1,0 5-30,5 0-7,1 0-1,4 0 0,1 4-8,5-9 0,0 1 0,5-1 0,1 5 0,-1-5 0,11 0 0,-6 0 0,6 1 12,0-1 1,-5-5 0,5-4 0,5-5-13,1-5-15,4 5 3,1-5 1,-1 1-3,6 4-1,-16-5 0,11-4 0,0-6-229,5 1-45</inkml:trace>
          <inkml:trace contextRef="#ctx0" brushRef="#br0" timeOffset="4690.5514">4772 990 1843,'0'0'81,"0"0"18,0 0-79,0 0-20,10 4 0,6 1 0,0-5 118,0 5 20,6-10 4,-1 5 1,0-9-45,6 9-9,-6-5-1,0 0-1,6 1-46,-6-1-9,1 0-1,-6 0-1,5-4-30,-5 9 0,0-5-8,0 0 8,-6-4-220,1 4-38</inkml:trace>
          <inkml:trace contextRef="#ctx0" brushRef="#br0" timeOffset="4879.8197">5091 786 806,'0'0'72,"0"0"-58,0 0-14,0 0 0,0 0 283,0 0 53,0 0 12,0 0 1,6 14-179,-6 5-36,0-4-7,5 4-2,6-1-59,-11 1-12,5 0-2,0 5-1,0-5-31,1 5-7,-1-1-1,0-4 0,1 0-43,-1-9-9,11 4-1,-11-10-747,6 1-148</inkml:trace>
          <inkml:trace contextRef="#ctx0" brushRef="#br0" timeOffset="5295.5143">5469 919 2275,'0'0'50,"0"0"10,0 0 3,5 14 1,6-5-52,-6 1-12,6-5 0,0 4 0,-1 1 65,1 4 11,0-5 1,5 1 1,-11-6-28,11 6-6,-5-10 0,-1 5-1,11-10-10,-15 5-1,-6 0-1,10 5 0,6-10-11,-10 0-3,4 0 0,-4 1 0,-1-6-7,-5 1-2,5-5 0,-10 4 0,5-4-8,-5 0 0,5-1 9,-6 1-9,1 0 0,0-5 0,-1 5 0,6-5-12,-5 0 12,0-5-12,-1 6 12,6-1-12,-5 0 12,5 9 0,-5-4 0,5 5-8,0-1 8,0 10 0,5-9 10,-5 9-10,0 0 20,0 0-3,5-5 0,6-5 0,-11 10 2,11 0 0,5 0 0,0 0 0,-6 0-7,12 0-2,-6 0 0,10 0 0,-5 0 2,1-4 0,4-1 0,6 0 0,0-4-3,0 4 0,-5-4 0,-1-6 0,-4 6 1,-1-1 0,6 1 0,-6 4 0,6-4-33,-11-1-6,-6 6-2,6-6 0,-5 5-89,-11 5-17,0 0-4,0 0-1077</inkml:trace>
          <inkml:trace contextRef="#ctx0" brushRef="#br0" timeOffset="5727.5758">5991 720 1497,'0'0'66,"-6"10"14,-4-1-64,4 0-16,-4 6 0,10-6 0,0 5 204,0 0 38,0 1 7,5-1 2,6-5-147,-6 6-28,6 3-7,-1-8-1,6-1-29,0 1-7,-5-1 0,5 1-1,5-6-8,1-4-2,-12-4 0,11 4 0,-5-10 8,0 6 2,0-6 0,0 1 0,-5-1-19,5-4-4,-5 0-8,-1 0 12,-4-5-4,4 4-8,-4-3 11,4 3-11,-10 1 0,6 0 0,-6 0 0,5 4 0,-5 1 0,0 9 0,0 0 0,0 0 0,0 0 0,0 0 0,0 0 0,0 0 0,0 14 0,5 0 0,-10 0 0,10 5 0,-5 5 0,5-5 0,1 5-8,-1-1 8,0 6 0,1-1 0,-1 0 8,6 1-8,-6-1 0,6 5 0,-6 0 0,6-4 0,-1 4 0,-4-9 0,-1-1 0,0 6 0,1-1 0,-1-4 0,0-1 0,-5-4 0,0 0 8,0-9 8,0 4 2,-5 0 0,0-4 14,-1-6 2,-4 6 1,-1-6 0,-5 1-10,-5-5-1,5-5-1,-11 1 0,1-1-23,-6 0 8,-6 1-8,1-1 0,5-5-61,-16 6-17,0-1-3,-5 0-835,0-4-168</inkml:trace>
        </inkml:traceGroup>
      </inkml:traceGroup>
    </inkml:traceGroup>
    <inkml:traceGroup>
      <inkml:annotationXML>
        <emma:emma xmlns:emma="http://www.w3.org/2003/04/emma" version="1.0">
          <emma:interpretation id="{3E27483D-917B-4D6C-B858-01CD5D25DC21}" emma:medium="tactile" emma:mode="ink">
            <msink:context xmlns:msink="http://schemas.microsoft.com/ink/2010/main" type="paragraph" rotatedBoundingBox="2976,10168 6206,9769 6271,10289 3040,106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4F8929-4521-4CEE-8BDB-84BD08C32FD0}" emma:medium="tactile" emma:mode="ink">
              <msink:context xmlns:msink="http://schemas.microsoft.com/ink/2010/main" type="inkBullet" rotatedBoundingBox="2995,10317 3308,10279 3343,10562 3029,10601"/>
            </emma:interpretation>
            <emma:one-of disjunction-type="recognition" id="oneOf3">
              <emma:interpretation id="interp15" emma:lang="en-AU" emma:confidence="0">
                <emma:literal>#</emma:literal>
              </emma:interpretation>
              <emma:interpretation id="interp16" emma:lang="en-AU" emma:confidence="0">
                <emma:literal>=</emma:literal>
              </emma:interpretation>
              <emma:interpretation id="interp17" emma:lang="en-AU" emma:confidence="0">
                <emma:literal>t</emma:literal>
              </emma:interpretation>
              <emma:interpretation id="interp18" emma:lang="en-AU" emma:confidence="0">
                <emma:literal>T</emma:literal>
              </emma:interpretation>
              <emma:interpretation id="interp19" emma:lang="en-AU" emma:confidence="0">
                <emma:literal>¥</emma:literal>
              </emma:interpretation>
            </emma:one-of>
          </emma:emma>
        </inkml:annotationXML>
        <inkml:trace contextRef="#ctx0" brushRef="#br0" timeOffset="6194.0466">2526 2471 2278,'0'0'50,"0"0"10,0 0 3,0 0 1,0 0-51,0 0-13,5 4 0,6 1 0,-1 0 49,6-5 7,0 0 2,0 0 0,5-5-22,1 5-5,10-9-1,0 9 0,-16-5-22,5 0-8,-5 0 0,0 1 0,5-1-108,0 5-27,-5-5-5,-10 1-2</inkml:trace>
        <inkml:trace contextRef="#ctx0" brushRef="#br0" timeOffset="6318.513">2653 2726 2185,'0'0'48,"0"0"9,0 0 3,0 0 2,11 0-50,5 0-12,11 0 0,-11-5 0,5 5 24,5 0 1,1-4 1,10 4-689,-10 0-137</inkml:trace>
      </inkml:traceGroup>
      <inkml:traceGroup>
        <inkml:annotationXML>
          <emma:emma xmlns:emma="http://www.w3.org/2003/04/emma" version="1.0">
            <emma:interpretation id="{3BDD4CE9-F51E-44D7-81D2-0E8B41A2DA59}" emma:medium="tactile" emma:mode="ink">
              <msink:context xmlns:msink="http://schemas.microsoft.com/ink/2010/main" type="line" rotatedBoundingBox="4506,9979 6206,9769 6271,10289 4570,10499"/>
            </emma:interpretation>
          </emma:emma>
        </inkml:annotationXML>
        <inkml:traceGroup>
          <inkml:annotationXML>
            <emma:emma xmlns:emma="http://www.w3.org/2003/04/emma" version="1.0">
              <emma:interpretation id="{BBF98278-8ECF-4250-8248-F7562B31A303}" emma:medium="tactile" emma:mode="ink">
                <msink:context xmlns:msink="http://schemas.microsoft.com/ink/2010/main" type="inkWord" rotatedBoundingBox="4506,9979 6206,9769 6271,10289 4570,10499"/>
              </emma:interpretation>
              <emma:one-of disjunction-type="recognition" id="oneOf4">
                <emma:interpretation id="interp20" emma:lang="en-AU" emma:confidence="0">
                  <emma:literal>a-is</emma:literal>
                </emma:interpretation>
                <emma:interpretation id="interp21" emma:lang="en-AU" emma:confidence="0">
                  <emma:literal>X -y</emma:literal>
                </emma:interpretation>
                <emma:interpretation id="interp22" emma:lang="en-AU" emma:confidence="0">
                  <emma:literal>sexy</emma:literal>
                </emma:interpretation>
                <emma:interpretation id="interp23" emma:lang="en-AU" emma:confidence="0">
                  <emma:literal>X y</emma:literal>
                </emma:interpretation>
                <emma:interpretation id="interp24" emma:lang="en-AU" emma:confidence="0">
                  <emma:literal>x-by</emma:literal>
                </emma:interpretation>
              </emma:one-of>
            </emma:emma>
          </inkml:annotationXML>
          <inkml:trace contextRef="#ctx0" brushRef="#br0" timeOffset="6748.4147">4128 2201 2138,'0'0'95,"0"0"19,0 0-91,0 0-23,0 0 0,10 0 0,6-5 93,-5 5 15,10-4 2,-5 4 1,0 0-24,6 0-5,-6 0-1,5 9 0,0-4-25,0-1-6,-10 1-1,0 5 0,-1 4-27,1-5-6,0 1 0,-1 4-1,-10 0 13,0-4 4,0 4 0,0 5 0,0-5-32,-10 5 0,-6-5 0,0 0 0,-6 5 0,6-5 0,-5 1 0,0-6 0,-6 0-44,6 1-9,0-5-2,-1-1 0,1 1-37,10-5-8,-5 0-2,0 0 0,6 0-162,-6 0-33</inkml:trace>
          <inkml:trace contextRef="#ctx0" brushRef="#br0" timeOffset="7010.9613">4399 2258 1868,'0'0'41,"0"0"9,0 0 2,16-10 0,0 1-42,-16 9-10,11-14 0,-11 14 0,0 0 140,0 0 25,0 0 6,0 0 1,0 0-72,0 0-13,0 0-3,0 0-1,0 0-31,-5 4-5,-1 6-2,-4-1 0,-1 1-36,0-1-9,1 5 0,4-4 0,1 4 8,0 0 0,-1-4 0,1 9 0,5-5-8,0 0 0,0 0 0,0 0 0,0 1 0,0-6 0,5 5 0,1-4 0,10-1 0,-6 1 0,6 4 0,0-5 0,0-4 0,0 0 0,5-5 0,-5 0 0,11-5 0,-11 0-12,5 1 4,6-6 8,-11 1-45,5-1-2,0-4 0,1 0-798,-6 4-160</inkml:trace>
          <inkml:trace contextRef="#ctx0" brushRef="#br0" timeOffset="7227.1598">4846 2267 2516,'0'0'56,"0"0"11,0 0 2,0 0 1,11-5-56,5 5-14,-5 0 0,5-4 0,0-1 72,0 0 12,5 1 3,5-1 0,-10-5-24,6 6-5,4-6-1,1 10 0,-6-5-30,-5-4-7,0 4 0,0 1-1,0-1-31,0 0-5,-16 5-2,0-5 0,11-4-157,-1-1-32,1 1-7,5-1-1</inkml:trace>
          <inkml:trace contextRef="#ctx0" brushRef="#br0" timeOffset="7429.0063">5432 1960 2502,'0'0'55,"0"0"11,0 0 2,0 0 3,0 0-57,0 0-14,0 0 0,0 0 0,0 14 68,11 0 12,-11 0 1,0 10 1,10-5-50,-5 0-11,1 0-1,-1 0-1,0 0-19,1-5 0,-1 0-8,0 0 8,1 0-57,4-4-6,-10-10-1,0 0 0,0 0-153,11 0-31,5 5-7</inkml:trace>
          <inkml:trace contextRef="#ctx0" brushRef="#br0" timeOffset="8104.3785">5544 2239 1562,'0'0'34,"0"0"7,0 0 2,0 0 1,0 0-35,10-5-9,-10 5 0,11-5 0,0 1 74,-1-1 13,1 0 2,0-4 1,-11 9-9,15-10-1,-9 1-1,4-1 0,-4-4-23,-1 5-5,6-6-1,-6 6 0,0 0-14,1-6-4,4 6 0,-10-5 0,6 4-5,-1 1-2,-5-5 0,0-1 0,5 6-6,1-1-2,-12 1 0,12 0 0,-6-1 3,5 1 0,-5 9 0,-5-5 0,5-5 5,0 10 2,0 0 0,0 0 0,0 0-15,0 0-2,0 0-1,5 15 0,-5-15-9,5 14 12,1 5-12,-1 4 12,6-8-4,-11 8-8,5-4 12,0 5-4,1-1-8,-1-4 12,0 5-12,1 0 12,-6-1-12,5 1 0,-5 0 9,0-5-9,-5 4 16,5-4 0,0 0-1,0 0 0,-6-5-1,1-4 0,0 4 0,-1-5 0,1 1 3,-6-5 1,1 4 0,-6-4 0,0-1-4,-6-4-1,-4 5 0,4-5 0,-15 0-13,0 0 0,-6 0 0,1 0 0,-6-5-113,0 5-26,0 0-5,0 0-1095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01:46.19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DA6B6375-4626-4655-BC18-2BB2A3A91CC3}" emma:medium="tactile" emma:mode="ink">
          <msink:context xmlns:msink="http://schemas.microsoft.com/ink/2010/main" type="writingRegion" rotatedBoundingBox="517,6203 8366,6112 8388,8027 540,8119"/>
        </emma:interpretation>
      </emma:emma>
    </inkml:annotationXML>
    <inkml:traceGroup>
      <inkml:annotationXML>
        <emma:emma xmlns:emma="http://www.w3.org/2003/04/emma" version="1.0">
          <emma:interpretation id="{06766B42-BCD0-4E14-A199-E7F139DBB49F}" emma:medium="tactile" emma:mode="ink">
            <msink:context xmlns:msink="http://schemas.microsoft.com/ink/2010/main" type="paragraph" rotatedBoundingBox="519,6181 8371,6114 8388,8044 535,8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FEB146-CCCA-4051-8CC0-EFA48E9F3EF3}" emma:medium="tactile" emma:mode="ink">
              <msink:context xmlns:msink="http://schemas.microsoft.com/ink/2010/main" type="inkBullet" rotatedBoundingBox="518,6275 993,6269 1001,6999 527,7005"/>
            </emma:interpretation>
            <emma:one-of disjunction-type="recognition" id="oneOf0">
              <emma:interpretation id="interp0" emma:lang="en-AU" emma:confidence="0">
                <emma:literal>a)</emma:literal>
              </emma:interpretation>
              <emma:interpretation id="interp1" emma:lang="en-AU" emma:confidence="0">
                <emma:literal>a</emma:literal>
              </emma:interpretation>
              <emma:interpretation id="interp2" emma:lang="en-AU" emma:confidence="0">
                <emma:literal>as</emma:literal>
              </emma:interpretation>
              <emma:interpretation id="interp3" emma:lang="en-AU" emma:confidence="0">
                <emma:literal>a))</emma:literal>
              </emma:interpretation>
              <emma:interpretation id="interp4" emma:lang="en-AU" emma:confidence="0">
                <emma:literal>an)</emma:literal>
              </emma:interpretation>
            </emma:one-of>
          </emma:emma>
        </inkml:annotationXML>
        <inkml:trace contextRef="#ctx0" brushRef="#br0">-70 322 576,'0'0'51,"0"0"-41,0 0-10,0 0 0,0 0 200,0 0 39,-5 0 7,-6-5 2,6 1-66,-5-6-13,-1 1-2,6-6-1,-1 1-52,1 5-10,-6-5-3,6 9 0,-6-5-23,11 10-5,0 0-1,0 0 0,-5-4-28,5 4-7,-5-5-1,-11 10 0,0 4-24,5 1-4,0 4-8,1 5 11,4 0 0,-4 9 0,4 0 0,1 6 0,5-11-24,0 1-5,0 0-1,5-6 0,-5 6 10,6-5 9,4-5-13,6 0 5,-16-14-24,0 0-5,0 0-1,0 0 0,11 0 52,0 0 10,5-9 3,0-5 0,-16 0-27,10-1 0,1-4 0,5 1 0,-11-6 0,6 0 8,0 1-8,-1-6 0,-5 6 33,-5 4 2,11-5 0,-11 5 0,5 5-54,1 4-10,-6 10-3,0 0 0,0 0 32,0 0 0,0 0 0,0 0 0,0 0 0,0 0 0,0 0 0,-6 15 0,1-1 9,5 0-9,0 5 0,5-5 9,-5 5-9,6 0 0,4 0 0,-10-5 8,6 5-8,4-5 0,-10 0 0,6 1 0,-1-1-38,6 0 0,-6 0 0,6-4 0,-11-10-145,5 14-29,-5-5-5</inkml:trace>
        <inkml:trace contextRef="#ctx0" brushRef="#br0" timeOffset="266.8203">0 0 1036,'0'0'46,"0"0"10,0 0-45,0 0-11,0 0 0,0 0 0,0 0 231,16 10 44,-6-1 9,1 5 1,5-9-149,-5 5-31,-1 9-5,6-5-2,0 5-18,-5 0-4,5 4-1,-6 1 0,6-5-35,-5 5-6,0 4-2,-1 0 0,-4-4-13,-1 9-3,0 5-1,6-5 0,-11 0-15,0 0 11,0-4-11,0 4 10,-11-5-10,11 1 0,-10-1 0,4-4 0,-4-5-28,-1-5-2,-5 5 0,5-5 0,-5 0-113,0-4-22,0-1-5</inkml:trace>
      </inkml:traceGroup>
      <inkml:traceGroup>
        <inkml:annotationXML>
          <emma:emma xmlns:emma="http://www.w3.org/2003/04/emma" version="1.0">
            <emma:interpretation id="{D0C72B87-770F-46C7-A63A-31E4F1E63F5C}" emma:medium="tactile" emma:mode="ink">
              <msink:context xmlns:msink="http://schemas.microsoft.com/ink/2010/main" type="line" rotatedBoundingBox="1502,6192 7910,6117 7920,7014 1512,7089"/>
            </emma:interpretation>
          </emma:emma>
        </inkml:annotationXML>
        <inkml:traceGroup>
          <inkml:annotationXML>
            <emma:emma xmlns:emma="http://www.w3.org/2003/04/emma" version="1.0">
              <emma:interpretation id="{90EE2AC1-13F4-4817-9BD2-839A0657D34F}" emma:medium="tactile" emma:mode="ink">
                <msink:context xmlns:msink="http://schemas.microsoft.com/ink/2010/main" type="inkWord" rotatedBoundingBox="1503,6357 2220,6348 2227,6877 1510,6886"/>
              </emma:interpretation>
              <emma:one-of disjunction-type="recognition" id="oneOf1">
                <emma:interpretation id="interp5" emma:lang="en-AU" emma:confidence="0">
                  <emma:literal>P:</emma:literal>
                </emma:interpretation>
                <emma:interpretation id="interp6" emma:lang="en-AU" emma:confidence="0">
                  <emma:literal>P,</emma:literal>
                </emma:interpretation>
                <emma:interpretation id="interp7" emma:lang="en-AU" emma:confidence="0">
                  <emma:literal>p:</emma:literal>
                </emma:interpretation>
                <emma:interpretation id="interp8" emma:lang="en-AU" emma:confidence="0">
                  <emma:literal>P',</emma:literal>
                </emma:interpretation>
                <emma:interpretation id="interp9" emma:lang="en-AU" emma:confidence="0">
                  <emma:literal>P'.</emma:literal>
                </emma:interpretation>
              </emma:one-of>
            </emma:emma>
          </inkml:annotationXML>
          <inkml:trace contextRef="#ctx0" brushRef="#br0" timeOffset="5087.0064">729 104 403,'0'0'36,"0"0"-36,0-9 0,0 9 0,-5-5 313,5 5 56,0 0 11,0 0 3,0 0-216,0 0-43,10 0-9,6-5-2,0 5-13,-5 0-2,10 0-1,-5 0 0,0 0-38,5 5-8,-5-5-2,6 5 0,-1 0-17,0-1-4,-5-4-1,0 5 0,0 0-17,0 4-10,0-4 12,-5 5-12,5-6 8,-11 6-8,0-1 0,6 1 0,-6-1 8,-5 1-8,6-1 0,-6 5 0,0-4 12,-6-1-4,6-9 0,-5 14-8,-6-4 8,-5-1-8,0 1 0,-5-1 0,5-4 0,-5 0 0,5-1 0,-11 1 0,6-5-35,5 0-1,5-14 0,-5 9 0,0 5-125,6-5-26,-1 1-5</inkml:trace>
          <inkml:trace contextRef="#ctx0" brushRef="#br0" timeOffset="4786.9489">777 152 748,'0'28'33,"0"-28"7,0 0-32,0-9-8,0 9 0,0-10 0,0 10 328,0 0 64,0 0 13,0 0 3,-11-14-250,11 14-50,0 0-9,0 0-3,0 0-57,0 0-12,11 19-3,-1 0 0,1 0-3,-6 4-1,6 6 0,-6-1 0,6 1-20,-6 4 0,1 5 0,4-5 0,6 0-29,-16 0-11,6-5-1,-1-4-1,0 0-71,1-5-15,-1-5-2</inkml:trace>
          <inkml:trace contextRef="#ctx0" brushRef="#br0" timeOffset="5392.7492">1373 355 2415,'0'0'53,"-5"-9"11,5 9 3,0 0 1,-11-10-55,11 1-13,-11 4 0,11 5 0,0 0 55,0 0 8,11-9 1,-11 9 1,0 0-52,0 0-13,0 0 0,0 0-782,5 0-159</inkml:trace>
          <inkml:trace contextRef="#ctx0" brushRef="#br0" timeOffset="5520.6057">1447 606 1670,'0'0'148,"0"-10"-118,-10 6-30,4-6 0,6 1 91,0-1 12,0 6 2,0-6 1,0 5-146,0 5-28</inkml:trace>
        </inkml:traceGroup>
        <inkml:traceGroup>
          <inkml:annotationXML>
            <emma:emma xmlns:emma="http://www.w3.org/2003/04/emma" version="1.0">
              <emma:interpretation id="{10790269-680D-4500-8BE7-946BF82B00AE}" emma:medium="tactile" emma:mode="ink">
                <msink:context xmlns:msink="http://schemas.microsoft.com/ink/2010/main" type="inkWord" rotatedBoundingBox="2924,6375 4264,6360 4269,6833 2929,6849"/>
              </emma:interpretation>
              <emma:one-of disjunction-type="recognition" id="oneOf2">
                <emma:interpretation id="interp10" emma:lang="en-AU" emma:confidence="0">
                  <emma:literal>130</emma:literal>
                </emma:interpretation>
                <emma:interpretation id="interp11" emma:lang="en-AU" emma:confidence="0">
                  <emma:literal>170</emma:literal>
                </emma:interpretation>
                <emma:interpretation id="interp12" emma:lang="en-AU" emma:confidence="0">
                  <emma:literal>150</emma:literal>
                </emma:interpretation>
                <emma:interpretation id="interp13" emma:lang="en-AU" emma:confidence="0">
                  <emma:literal>120</emma:literal>
                </emma:interpretation>
                <emma:interpretation id="interp14" emma:lang="en-AU" emma:confidence="0">
                  <emma:literal>100</emma:literal>
                </emma:interpretation>
              </emma:one-of>
            </emma:emma>
          </inkml:annotationXML>
          <inkml:trace contextRef="#ctx0" brushRef="#br0" timeOffset="6071.0592">2155 213 1152,'0'-19'102,"0"19"-82,0-9-20,0 4 0,0 0 184,0 1 32,0-1 6,0 0 2,-10 5-77,10 5-15,0-5-4,0 0 0,0 0-51,0 0-10,0 0-3,0 0 0,0 0-13,10 19-3,-4 5-1,4 4 0,-4-4-31,-1-1-7,-5 6-1,5-6 0,6 1-8,0 0 0,-11-6 0,5 1 0,0 0-11,1 5 3,-1-5 0,0-5 0,-5 5-46,0-9-9,0-10-1,0 0-730,16 9-146</inkml:trace>
          <inkml:trace contextRef="#ctx0" brushRef="#br0" timeOffset="6572.1314">2549 147 230,'0'0'10,"0"0"2,0 0-12,0 0 0,0 0 0,0 0 0,11-9 430,-11 9 83,0 0 17,0 0 3,11 4-318,-1-4-64,1 5-13,5-5-2,-11 0-54,6 0-10,-1 0-3,6 5 0,-5 4-32,0-9-6,5 0-2,-6 0 0,6 10 3,-5-6 1,5 6 0,0-1 0,5-4-33,-10 5 0,5-1-12,5-4 3,-5 4 9,5 1 11,-5-6-3,-5 1 0,10 0-8,-5 0 0,-5-1 0,-1 6 0,1-1 0,0 1 0,-11 9 0,10-5 0,1 0 0,-6 0 0,1-4 0,-6-1 0,0 1 0,0-1 0,0 0 0,-6 1 0,6-10 0,-5 9 0,-6 1 0,1-1 0,10-4 0,-16 5 0,5-6 0,-5 6 0,0-1 0,-5 1 0,10-6 0,-10 1 0,5-5 0,5 5 0,-5 0 0,0-1 0,6 1 0,-12 0 0,12 4 0,-6 1 0,0-6-12,5 6-4,-5-5 0,16 4-1,0-9-24,0 0-5,0 0-1,0 0 0,0 0-13,0 0-4,0 0 0,0 0 0,0 0-153,0-9-31,6-1-7,4 1-1</inkml:trace>
          <inkml:trace contextRef="#ctx0" brushRef="#br0" timeOffset="6941.5788">3209 147 921,'0'0'82,"0"0"-66,-10-5-16,10 5 0,0 0 288,-6 5 53,1 0 11,5-5 3,0 0-153,-16 0-30,5 4-7,6 6-1,0-1-111,5 1-22,-16-1-5,10 6-1,-4-6 31,4 5 7,6 0 1,-5 10 0,0 0-52,0-5-12,10 4 0,0 1 0,0 9 0,6-9 0,-6-1 0,6-4 0,5 0 0,0-5 0,0-4 0,0 4 0,0-9 0,5 9 0,-10-5 0,15 1 0,-15-1 0,10-9 0,1 0-9,-6 0 9,5-9 0,-5-5 0,5-5 0,-5 5 10,0-5-10,5-5 0,-21-4 0,11-1 0,0 1 0,-6-5 0,-5 0 0,0 9 0,0-4 53,0-1 9,-5 6 2,-6-1 0,6 0-52,-1 10-12,-15-5 0,5 10 0,6-1 0,-12 1 0,6 4 0,-10 0 0,10 5 0,-11 5 0,6 0 0,-6 9 0,1 0-100,-1 5-22,11 5-5,-5-5-1,5 0-153,16-5-31,-22 14-7,17-9-1</inkml:trace>
        </inkml:traceGroup>
        <inkml:traceGroup>
          <inkml:annotationXML>
            <emma:emma xmlns:emma="http://www.w3.org/2003/04/emma" version="1.0">
              <emma:interpretation id="{47777927-9999-4F7C-A1BB-B7AF3F80C8C4}" emma:medium="tactile" emma:mode="ink">
                <msink:context xmlns:msink="http://schemas.microsoft.com/ink/2010/main" type="inkWord" rotatedBoundingBox="6039,6139 7910,6117 7920,7014 6050,7036"/>
              </emma:interpretation>
              <emma:one-of disjunction-type="recognition" id="oneOf3">
                <emma:interpretation id="interp15" emma:lang="en-AU" emma:confidence="0">
                  <emma:literal>(True)</emma:literal>
                </emma:interpretation>
                <emma:interpretation id="interp16" emma:lang="en-AU" emma:confidence="0">
                  <emma:literal>(true)</emma:literal>
                </emma:interpretation>
                <emma:interpretation id="interp17" emma:lang="en-AU" emma:confidence="0">
                  <emma:literal>{True)</emma:literal>
                </emma:interpretation>
                <emma:interpretation id="interp18" emma:lang="en-AU" emma:confidence="0">
                  <emma:literal>{true)</emma:literal>
                </emma:interpretation>
                <emma:interpretation id="interp19" emma:lang="en-AU" emma:confidence="0">
                  <emma:literal>(I-rue)</emma:literal>
                </emma:interpretation>
              </emma:one-of>
            </emma:emma>
          </inkml:annotationXML>
          <inkml:trace contextRef="#ctx0" brushRef="#br1" timeOffset="8668.5291">5354 15 748,'0'0'33,"0"0"7,0 0-32,0 0-8,0 0 0,0 0 0,0 0 207,0 0 39,-10 0 8,10 0 2,0 0-94,0 0-18,0 0-4,-11 4-1,6-4-31,-6 10-7,6-1-1,-1 1 0,1 4-32,0 0-6,-1 5-2,1 0 0,0 0-33,0 0-7,-1 0-2,6 9 0,-5 0-18,10 1 8,1-6-8,-1 11 0,5-1 0,1-5 0,0 0-15,-1 1 5,12-1-39,-6 1-8,5-10-2,-5 0 0,11-1-125,-11-3-26,5-6-5</inkml:trace>
          <inkml:trace contextRef="#ctx0" brushRef="#br1" timeOffset="8898.5968">5541 43 576,'0'0'51,"0"0"-41,0 0-10,0 0 0,0 0 309,0 0 60,0 0 12,0 0 3,10 5-205,6-1-41,-5 1-8,0-5-2,5 0-51,0 0-10,-1 0-3,7 0 0,-12 0-4,12 0-2,-6 0 0,5 0 0,0 0-46,-5 0-12,0-5 0,0 1 0,5-1-27,-5 0-7,-5 0-2,0 1 0,-1-6-164,1 10-32,-11 0-8</inkml:trace>
          <inkml:trace contextRef="#ctx0" brushRef="#br1" timeOffset="9143.2755">5679 76 921,'0'0'40,"0"0"10,0 0-40,0 0-10,0 0 0,5 14 0,-5-14 288,0 14 55,0-4 11,11 9 2,-6-5-195,1-5-39,-6-9-8,10 19-2,-4 0-53,4 0-11,-4 0-3,4-5 0,-4 5-27,-1 5-6,0-10 0,1 0-1,-1 5-11,6-5 0,-6 1 0,5 4 0,-4-5-50,-6 0-6,5 0 0,0-4-1,-5-10-179,0 0-36</inkml:trace>
          <inkml:trace contextRef="#ctx0" brushRef="#br1" timeOffset="9419.7176">5908 261 864,'0'0'38,"0"0"8,0 0-37,0 0-9,0 0 0,0 14 0,0-5 242,5 5 46,-5-4 10,6 4 2,-6 0-173,5-4-35,0 4-6,6-5-2,-6 6-52,1-6-10,-6-9-2,0 0-1,5 9-4,0 1-1,-5-10 0,0 0 0,0 0 5,0 0 1,0 0 0,0 0 0,0 0 31,5-19 6,1 0 2,-6 0 0,0-4-59,0-1 0,5 5-15,-5 5 3,0-5 12,0 5 14,0 4-3,5-4-1,1 5-10,-6 9-11,5-10 3,0 1 0,6-1-52,-6 1-9,-5 9-3,0 0-1019</inkml:trace>
          <inkml:trace contextRef="#ctx0" brushRef="#br1" timeOffset="9791.2067">6185 166 345,'0'0'15,"0"5"4,-11-1-19,11-4 0,0 0 0,0 0 0,-5 10 426,5-10 82,0 0 16,5 5 3,-5-5-331,5 14-65,-5-5-14,6 5-2,10 1-59,-11-6-12,-5 5-3,5-4 0,6 4-23,0 0-5,-11 0-1,5 5 0,-5-9-12,5 4 8,1 5-8,-1-5 0,-16-5 0,11 6 0,16-1 0,-10-9 0,-6-5-10,0 0-8,0 0-2,16-5 0,0 5 0,-16 0-1,0 0 0,10-14 0,11 4 3,-10-4 1,-11 5 0,0-6 0,5-4 17,6 5 0,0-9 0,-11 8 9,-11-4-9,6 5 0,10-5 0,-5 5 8,-11 0 1,6 0 0,16 4 0,-11 10 0,0 0 6,0 0 1,0 0 0,0 0 0,21 10-4,-16 4 0,-15 0 0,10 5 0,16-5-12,-6 5 9,-10 0-9,-5 0 8,10 0-20,1 0-5,-1 0-1,0-5 0,-10 0-117,10-4-23,6-1-5,-6 1-897</inkml:trace>
          <inkml:trace contextRef="#ctx0" brushRef="#br1" timeOffset="10163.4926">6398 256 1659,'32'5'73,"-22"-1"16,-10-4-71,0 0-18,0 0 0,11 0 0,5 5 124,-6-5 20,-10 0 5,11 0 1,10 5-48,-5-5-10,-16 0-1,11-5-1,5 0-30,-5-4-7,-1-1-1,-4 6 0,-6 4-16,5-10-4,11 5-1,-11-4 0,-5 9-13,0-9-2,6-6-1,-1 6 0,-5-1-15,-5 1 11,5 4-11,0 5 10,10-9-10,-10 9 0,-16-5 0,16 5 0,0 0-21,0 0 3,-16-5 1,6 5 0,-6 5-7,5 0-2,0 4 0,-10 1 0,0 9 6,5 0 2,10-1 0,1 1 0,-11 0 18,11 5-12,10-5 12,6 5-10,-1-6 10,-4 6 0,4-5 0,6 0 0,6-5 0,-1 0 0,0-9 0,-5 5 0,6-1 0,-6 0 0,-1-4 0,-4-10 0,0-4-12,10 0-3,0-1-1,-5 1 0,-16-6-76,11 1-16,5-9-4,0 4-928</inkml:trace>
          <inkml:trace contextRef="#ctx0" brushRef="#br1" timeOffset="10362.9365">6823-151 288,'0'0'12,"0"0"4,16 9-16,-10 1 0,-6-10 0,10 14 0,6-4 445,0 4 87,-5 0 16,0 0 4,-1 0-332,1 5-66,10 0-14,-10 5-2,-6-5-50,6 4-9,15 1-3,-10 4 0,-10 6-24,10-1-6,0 9-1,5 1 0,-10-5-26,-1 4-6,-10 1-1,11-1 0,5 1-12,-5 0 0,-22-6 0,0 6 0,17-5-97,-12 0-13,-10 4-2,-5-4-1216</inkml:trace>
        </inkml:traceGroup>
      </inkml:traceGroup>
      <inkml:traceGroup>
        <inkml:annotationXML>
          <emma:emma xmlns:emma="http://www.w3.org/2003/04/emma" version="1.0">
            <emma:interpretation id="{A4497A68-2560-436F-BBC4-266572BC4C03}" emma:medium="tactile" emma:mode="ink">
              <msink:context xmlns:msink="http://schemas.microsoft.com/ink/2010/main" type="line" rotatedBoundingBox="1332,7248 8380,7188 8388,8044 1339,8104"/>
            </emma:interpretation>
          </emma:emma>
        </inkml:annotationXML>
        <inkml:traceGroup>
          <inkml:annotationXML>
            <emma:emma xmlns:emma="http://www.w3.org/2003/04/emma" version="1.0">
              <emma:interpretation id="{FC911C04-F5CE-48E8-8EB7-E83723B873C0}" emma:medium="tactile" emma:mode="ink">
                <msink:context xmlns:msink="http://schemas.microsoft.com/ink/2010/main" type="inkWord" rotatedBoundingBox="1473,7184 2371,7884 1961,8410 1063,7710"/>
              </emma:interpretation>
              <emma:one-of disjunction-type="recognition" id="oneOf4">
                <emma:interpretation id="interp20" emma:lang="en-AU" emma:confidence="0">
                  <emma:literal>p:</emma:literal>
                </emma:interpretation>
                <emma:interpretation id="interp21" emma:lang="en-AU" emma:confidence="0">
                  <emma:literal>P:</emma:literal>
                </emma:interpretation>
                <emma:interpretation id="interp22" emma:lang="en-AU" emma:confidence="0">
                  <emma:literal>P':</emma:literal>
                </emma:interpretation>
                <emma:interpretation id="interp23" emma:lang="en-AU" emma:confidence="0">
                  <emma:literal>ps:</emma:literal>
                </emma:interpretation>
                <emma:interpretation id="interp24" emma:lang="en-AU" emma:confidence="0">
                  <emma:literal>pa:</emma:literal>
                </emma:interpretation>
              </emma:one-of>
            </emma:emma>
          </inkml:annotationXML>
          <inkml:trace contextRef="#ctx0" brushRef="#br0" timeOffset="12496.0259">553 1093 2214,'0'0'48,"0"0"11,0 0 1,0 0 3,0 0-51,0 0-12,6 14 0,-6-14 0,0 0 100,0 0 16,10 0 4,6 5 1,0-5-45,0 5-8,0 0-3,0-5 0,5 0-25,1-5-6,-1 0-1,0 0 0,6 10-21,-11-5-4,5 0 0,0 0-8,-5 0 0,6 5 0,-6-5 0,0 0 0,0 5-40,5-5-11,-5 4-2,0 1-811,0-5-161</inkml:trace>
          <inkml:trace contextRef="#ctx0" brushRef="#br0" timeOffset="12197.5956">606 1339 1638,'0'0'72,"0"0"16,0 0-71,0 0-17,0-9 0,0 9 0,0 0 75,6-5 11,-6 5 2,21-5 1,-10 5 15,5-4 2,-6 4 1,6 0 0,-5 4-18,5 1-3,0 0-1,5 0 0,-5-1-49,5 1-11,6-5-1,-16 5-1,5 0-10,0-1-1,0 6-1,-6-1 0,1 1-2,0-1 0,-1 5 0,-5 5 0,6-14-9,0 9 8,-11-4-8,0 4 8,0 5-8,-11-5 0,6-5 9,-1 1-9,-4-1 0,5 1 0,-17-6 0,6 6 0,0-10 0,0 5-10,0-5 1,0 4 0,0-4-4,6 0-1,-17 5 0,17-5 0,-1-5-34,-5 5-6,5-4-2,1-1 0,4 5-52,6 0-12,-10-10-1</inkml:trace>
          <inkml:trace contextRef="#ctx0" brushRef="#br0" timeOffset="11872.9867">660 1372 1152,'0'0'102,"0"0"-82,0 0-20,0 0 0,0 0 112,0 0 19,0 0 3,0 0 1,0 0-35,0 10-6,0-10-2,10 9 0,-10 1-37,0 4-8,0-5-2,6 6 0,-6 4-13,10 4-4,-10 1 0,11 0 0,0-1-12,-6 1-2,6 4-1,-6 1 0,6-6-13,-6 1 0,0 4 8,6 1-8,-6-6-21,6 1-7,-11-5-2,5-5 0,0 0-74,-5-14-14,0 0-3</inkml:trace>
          <inkml:trace contextRef="#ctx0" brushRef="#br0" timeOffset="12851.5385">1431 1585 2293,'0'0'101,"0"0"22,0 0-99,0 0-24,0 0 0,-10 0 0,5-9 70,5 9 9,0 0 1,0 0 1,-6-5-63,6 5-18,0 0 0,0 0 8,0 0-139,0 0-28,0 0-5</inkml:trace>
          <inkml:trace contextRef="#ctx0" brushRef="#br0" timeOffset="12990.9822">1469 1770 864,'0'0'76,"0"0"-60,0 0-16,0 0 0,-6-10 297,6 10 57,0-9 11,0 9 3,0-5-275,0 5-54,0-5-11,6 1-3,-1-6-142,6 6-29</inkml:trace>
        </inkml:traceGroup>
        <inkml:traceGroup>
          <inkml:annotationXML>
            <emma:emma xmlns:emma="http://www.w3.org/2003/04/emma" version="1.0">
              <emma:interpretation id="{01AFBB84-7BF5-41CE-8253-180DB59D7083}" emma:medium="tactile" emma:mode="ink">
                <msink:context xmlns:msink="http://schemas.microsoft.com/ink/2010/main" type="inkWord" rotatedBoundingBox="3072,7570 4502,7451 4542,7925 3112,8044"/>
              </emma:interpretation>
              <emma:one-of disjunction-type="recognition" id="oneOf5">
                <emma:interpretation id="interp25" emma:lang="en-AU" emma:confidence="0">
                  <emma:literal>140</emma:literal>
                </emma:interpretation>
                <emma:interpretation id="interp26" emma:lang="en-AU" emma:confidence="0">
                  <emma:literal>14.0</emma:literal>
                </emma:interpretation>
                <emma:interpretation id="interp27" emma:lang="en-AU" emma:confidence="0">
                  <emma:literal>14-0</emma:literal>
                </emma:interpretation>
                <emma:interpretation id="interp28" emma:lang="en-AU" emma:confidence="0">
                  <emma:literal>16.0</emma:literal>
                </emma:interpretation>
                <emma:interpretation id="interp29" emma:lang="en-AU" emma:confidence="0">
                  <emma:literal>Ito</emma:literal>
                </emma:interpretation>
              </emma:one-of>
            </emma:emma>
          </inkml:annotationXML>
          <inkml:trace contextRef="#ctx0" brushRef="#br0" timeOffset="13559.479">2299 1372 2098,'0'0'46,"0"0"10,0 0 1,0 0 3,0-4-48,0 4-12,0-10 0,0 10 0,0 0 87,0 0 15,0 0 3,0 0 1,5 14-51,6 5-11,-6 0-1,1 5-1,4 0-19,-4-1-4,-1 6-1,0-1 0,6-4-9,-6 4-1,1 0-8,-1 1 12,6-10-12,-1 0 0,-4-5 0,4 0 0,1-4-115,-1-1-16,-10-9-3,11 0-936</inkml:trace>
          <inkml:trace contextRef="#ctx0" brushRef="#br0" timeOffset="14542.6437">2996 1240 1497,'0'0'66,"0"0"14,0 0-64,0 0-16,0 0 0,0 0 0,0 0 149,0 0 27,0 0 4,-10 9 2,-1 1-35,6-1-7,5-9-2,0 0 0,-16 0-59,5 5-12,1 0-3,4 4 0,1 1-25,-6-1-6,6 1-1,-6-1 0,-5 5-51,16-4-10,-16-1-3,6 1 0,-6 4 52,5-5 9,6 6 3,-6-1 0,6-5-32,-6 1-8,6-1-1,-6 1 0,11-10 1,0 0 0,-11 9 0,11-9 0,0 0-6,-5 5-1,5-5 0,0 0 0,-10 9 15,10-9 8,-6 10 0,6-10-8,0 0 0,0 0 0,0 0 0,0 0 0,0 0 0,0 0 0,0 0-12,0 0 12,6 14 0,4-9 16,-10-5-1,11 4-1,5 1-22,-11 0-5,6-5-1,5 0 0,0 0 36,-6 5 7,6-5 2,0 0 0,-5-5-20,0 10-11,5-1 12,0-4-12,-16 0 8,10 0-8,6 5 0,0-5 0,0 5 0,-5-1 0,-11-4 0,10 10 0,1-10-34,-11 0-1,0 0 0,16 5 0,5-1-51,-21-4-10,0 0-3,0 0-695,6 10-139</inkml:trace>
          <inkml:trace contextRef="#ctx0" brushRef="#br0" timeOffset="14813.3126">2815 1623 1728,'-10'19'76,"10"-19"16,0 0-73,0 0-19,0 0 0,0 0 0,0 0 139,0 0 24,0 0 5,0 0 0,0 0-50,0 0-10,10 0-3,-10 0 0,0 0-38,16 0-8,-5 0-2,10 0 0,-5 0-29,6 5-7,-6-5-1,0 5 0,10-1-12,-10-4-8,5 0 8,-5 5-8,-5-5 0,5 5-8,5 0 0,-10-1 0,5 6-112,5-6-23,-5 6-4,0-10-646,0 5-130</inkml:trace>
          <inkml:trace contextRef="#ctx0" brushRef="#br0" timeOffset="15258.6166">3475 1245 2185,'0'0'96,"0"0"21,0 0-93,0 0-24,0 0 0,0 0 0,-5 0 124,5 0 20,-11 4 4,1 6 0,10 4-79,-6-4-16,1 4-3,0 0-1,5 5-26,0-5-6,-5 5-1,5 0 0,5 0-16,-5 4 10,5-4-10,0 5 8,1-5-8,4 0 0,1 0 0,5-5 0,-11 0 0,11 0 0,-5 1-9,5-1 9,0-5 0,0 1-8,0-6 8,0 11 0,0-11-21,0 1 2,0-14 1,-6 4 0,6 10 18,0-10 0,-10 0 0,10-4 0,-6-5 0,1-1 0,0-4 0,-6 0 0,-5 5 0,0-5 0,0 0 0,0-4 0,-5-1 36,-1-4 10,1 4 2,5 5 1,-16 0-27,5 0-6,-5-4 0,0 4-1,0 9-3,0-4 0,-5 0 0,0 4 0,0 1-12,5 4 0,-6 5 0,-4 10-10,4 4-24,6-5-5,0-4-1,-5 9 0,5 10-119,6-5-24,-1 0-5,6 4-954</inkml:trace>
        </inkml:traceGroup>
        <inkml:traceGroup>
          <inkml:annotationXML>
            <emma:emma xmlns:emma="http://www.w3.org/2003/04/emma" version="1.0">
              <emma:interpretation id="{569FE35C-C2BA-4EA7-9EBC-BC33EF7F96FB}" emma:medium="tactile" emma:mode="ink">
                <msink:context xmlns:msink="http://schemas.microsoft.com/ink/2010/main" type="inkWord" rotatedBoundingBox="6317,7205 8380,7188 8387,8027 6324,8045"/>
              </emma:interpretation>
              <emma:one-of disjunction-type="recognition" id="oneOf6">
                <emma:interpretation id="interp30" emma:lang="en-AU" emma:confidence="0">
                  <emma:literal>(False)</emma:literal>
                </emma:interpretation>
                <emma:interpretation id="interp31" emma:lang="en-AU" emma:confidence="0">
                  <emma:literal>l False)</emma:literal>
                </emma:interpretation>
                <emma:interpretation id="interp32" emma:lang="en-AU" emma:confidence="0">
                  <emma:literal>take)</emma:literal>
                </emma:interpretation>
                <emma:interpretation id="interp33" emma:lang="en-AU" emma:confidence="0">
                  <emma:literal>L False)</emma:literal>
                </emma:interpretation>
                <emma:interpretation id="interp34" emma:lang="en-AU" emma:confidence="0">
                  <emma:literal>(take)</emma:literal>
                </emma:interpretation>
              </emma:one-of>
            </emma:emma>
          </inkml:annotationXML>
          <inkml:trace contextRef="#ctx0" brushRef="#br1" timeOffset="17206.8752">5599 1122 1587,'0'0'70,"0"0"15,0 0-68,0 0-17,0 0 0,0 0 0,0 0 137,0 0 24,0 0 5,0 0 1,-10 0-8,10 0-2,0 0 0,0 0 0,-6 4-65,1 1-12,5-5-4,-5 10 0,-1 4-42,1 0-9,0 5-1,-1 5-1,6-1-6,-5 1-1,0 9 0,5 0 0,0 0-25,0 5-6,5 0-1,-5-5 0,5 0 16,1 5 0,10-10 0,0 1 0,-6-6-54,6 1-8,0 0-2,0-15 0,0 5 12,0-9 3,0 0 0,5-5 0,-5 0-71,6-10-15,-6-4-2,0-5-1,-1 0-33,-4 0-6,5-4-2</inkml:trace>
          <inkml:trace contextRef="#ctx0" brushRef="#br1" timeOffset="17604.0452">5759 1193 1623,'0'0'72,"0"0"15,0 0-70,11 4-17,-6-4 0,6 0 0,-1 0 137,1 0 24,5 0 5,0 0 1,-6 5-43,6-5-9,6-5-2,-6 5 0,10 0-40,-4 5-8,-1-5-1,0 0-1,-5 0-35,0-5-6,5 1-2,1-1 0,-12 0-20,6 0-18,6 1 3,-6-1 1,-1 0-40,-4 5-8,-11 0-2,11 0-751,5 0-150</inkml:trace>
          <inkml:trace contextRef="#ctx0" brushRef="#br1" timeOffset="17397.0536">5876 1112 230,'0'0'20,"0"0"-20,-5-9 0,-1-1 0,6 10 318,0 0 59,-5-9 12,5 9 3,-11 0-155,11 0-30,0 0-7,0 0 0,-10 9-63,4 1-12,1 4-2,5 0-1,0 10-50,5-1-9,1 1-3,-1 4 0,0-4-28,1 5-5,-1 4-2,0-5 0,6-4-17,-6-1-8,1 6 8,4-6-8,-4 1-8,4-5-8,-4 0 0,4 0-1,-4-5-61,-1-5-12,0 6-2,-5-15-758,0 0-151</inkml:trace>
          <inkml:trace contextRef="#ctx0" brushRef="#br1" timeOffset="17796.0891">5903 1320 1324,'0'0'118,"0"0"-94,0 0-24,0 0 0,0 0 153,0 0 27,10 10 4,1-10 2,-11 0-55,16 5-11,0-1-3,0 6 0,-6-10-33,6 0-6,6 0-2,-1 0 0,-5 0-53,0 0-11,5 0-3,1 0 0,9 0-34,-9 0-7,-6 5-2,10-1 0,6 1-145,0-5-29,-16 9-5,5-4-2</inkml:trace>
          <inkml:trace contextRef="#ctx0" brushRef="#br1" timeOffset="18201.2308">6557 1420 1764,'-37'-5'78,"26"5"16,11 0-75,0-5-19,-16-4 0,0 4 0,1 5 149,4 0 27,11 0 4,-16-5 2,-16 1-43,5-1-9,27 5-2,-5 5 0,-16-1-102,5 6-26,16-10 0,0 9 0,-6 1 0,6 4 0,-10 0 0,10 0 0,16 5 0,-6-9 0,-20 4 0,15-5 0,6 6 0,-6-6 0,0 0 0,-5-9 0,0 0 0,6 10 0,10-5 0,-16-5 0,0 0 0,0 0 0,0 0 0,10-5 0,-10 5 0,11-10 0,5 1 0,0 0 0,5-6 0,-15 6 0,-6-10 0,0 5 0,15 0 0,-4-1 0,-16 1 8,5 0-8,5 0 0,-5 14 0,0 0 0,0 0 0,-11-10 11,11 10 3,0 0 1,0 0 0,-10 0-1,10 0 0,10 10 0,1 4 0,-6 0 17,1 0 3,-6 5 1,16-4 0,0 3-35,-6-3-20,-10-1 2,11 0 1,5-5 17,0 6-8,-11-1 8,1 0 0,-1-4-42,6-1-2,-1 0 0,-10-9 0,0 0-102,0 0-21,16 5-4,-16-5-579,0 0-116</inkml:trace>
          <inkml:trace contextRef="#ctx0" brushRef="#br1" timeOffset="18387.9487">6595 1032 1818,'0'0'80,"0"0"17,10 9-77,-10-9-20,0 0 0,0 19 0,16 0 137,-10 0 24,-6 5 5,0-5 1,10 4-32,-5 1-7,1 0 0,4 4-1,-10 0-50,6 1-9,10-1-3,-6 1 0,-4-6-52,-1 6-13,11-6 0,0 1 0,-5-5 0,-1 0 0,1 0 0,5-5 0,-5 0-48,4-5-13,-15-9-3,11 15 0,5-6-210,0 1-42</inkml:trace>
          <inkml:trace contextRef="#ctx0" brushRef="#br1" timeOffset="18720.028">7042 1316 1324,'-22'0'59,"17"0"12,-6 0-57,6 0-14,5 0 0,-11-5 0,-10 10 246,5-5 46,16 0 10,-5 0 2,-11 0-141,5 0-28,1 4-6,4 6-1,6-10-90,-10 5-18,-1-1-4,6 6-1,5-10-24,0 14-5,-11-5-1,11 6 0,0-15 15,0 0 0,0 14 9,0 0-9,0-5 0,5 6 0,6 4 0,-6-10 0,-5 5 0,6-4 0,-1 4 0,11 0-10,-5-4 10,-1-1 8,1 0-8,5 6 11,5-6-11,-10 1 0,-11-10-12,0 0 12,21 9 0,-10 5 0,-11-14 0,0 14 0,-6-4 0,6-10 16,0 14 0,-10-4-1,-1-1-24,0-4-5,11-5-1,0 0 0,-15 0 24,-1 5 5,16-5 1,0 0 0,-6-5-75,-10 5-16,-5-10-2,16 1-744,5-5-149</inkml:trace>
          <inkml:trace contextRef="#ctx0" brushRef="#br1" timeOffset="19053.2236">7106 1510 691,'-32'4'30,"32"-4"7,21-4-29,-5-1-8,-16 5 0,0 0 0,16 0 334,-16 0 66,0 0 12,0 0 4,0 0-208,0 0-40,16-14-9,-11 4-2,-10-4-74,10 5-15,11-6-4,0 6 0,-16-5-23,5 4-5,1-9 0,4 5-1,1 5-35,-11 9 0,-11-10 0,6-4 0,10 5 0,-5 9 0,-10-5 0,-1 0 0,11 5 18,0 0-3,-11-5-1,-10 1 0,0-1-22,0 10-5,10-5-1,6 9 0,-17 1-6,12-1 0,4 5-1,1 0 0,5 5 5,0-4 0,-5-1 1,10 5 0,11 0-10,-5-5-3,-6 5 0,0 0 0,11-5 36,6 0 8,-6-5 0,-6 6 1,-5-6-27,6-4-6,0 4 0,-11-9-1,0 0 17,16 0 0,10 0 0,-4 0 0,-6 0-55,0-4-7,-6-6-2,12 1 0,-1-1-78,0 1-16,-10-5-3</inkml:trace>
          <inkml:trace contextRef="#ctx0" brushRef="#br1" timeOffset="19327.208">7372 918 979,'-11'5'87,"11"-5"-70,0 0-17,5 9 0,-5 6 258,6 4 48,-1-5 10,6 5 1,10-5-135,-5 5-27,-5 0-6,10 4-1,0-4-55,-5 5-11,-11 4-2,11 1-1,0-6-25,0 6-5,-5 4-1,0-5 0,-6 1-17,6 4-4,-1 0-1,-4 0 0,-6-5-14,0 6-4,0-6 0,5 5 0,-10-9-8,-1 4 0,6 0 0,0-4 0,6 0-20,-6-1-10,-11 1-2,6-10 0,5 0-188,0 1-37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0:56.78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423221-F2FB-441C-A509-52F0846EF038}" emma:medium="tactile" emma:mode="ink">
          <msink:context xmlns:msink="http://schemas.microsoft.com/ink/2010/main" type="inkDrawing" rotatedBoundingBox="4694,8308 6761,7994 6769,8049 4703,8364" semanticType="underline" shapeName="Other">
            <msink:sourceLink direction="with" ref="{8478B653-5B54-4D69-B80B-EAC733B37BBD}"/>
          </msink:context>
        </emma:interpretation>
      </emma:emma>
    </inkml:annotationXML>
    <inkml:trace contextRef="#ctx0" brushRef="#br0">-1 368 2084,'0'0'92,"0"0"20,0 0-90,0 0-22,0 0 0,0 0 0,0 0 107,0 0 17,0-5 3,0 5 1,11-10-29,5 6-6,0-6-1,0 1 0,10 4-20,-4-4-5,10 9-1,5-5 0,5 0-22,6-4-4,-5 4 0,5-5-1,5 1-11,0 4-1,6-4-1,5-5 0,0 4-10,5 1-3,0 4 0,6-5 0,10 1-13,-5-5 11,-1 4-11,7 1 10,-12-1-10,1 1 0,-6-1 0,11 1 0,-11 0 0,0-1 0,-5 1 0,-6-1 0,1 1 0,-11-1 0,-6-4 0,-4 9 0,-6-4 0,-6-1-11,1 6 3,-11-6 0,-5 1-17,-1 4-3,-10 5-1,0 0 0,0 0-107,0 0-20,0 0-5,-5-9-1135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1:02.06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DBE78B-9905-425C-864B-7B49061A2E3E}" emma:medium="tactile" emma:mode="ink">
          <msink:context xmlns:msink="http://schemas.microsoft.com/ink/2010/main" type="inkDrawing" rotatedBoundingBox="4544,10875 6954,10412 6981,10555 4571,11017" semanticType="callout" shapeName="Other">
            <msink:sourceLink direction="with" ref="{3B56B7A0-B01B-4A53-B59E-E2474D785E90}"/>
            <msink:sourceLink direction="with" ref="{73C0EB0F-615A-4E25-99DC-B4DF601BAB97}"/>
          </msink:context>
        </emma:interpretation>
      </emma:emma>
    </inkml:annotationXML>
    <inkml:trace contextRef="#ctx0" brushRef="#br0">-2 487 1958,'0'0'174,"0"0"-139,0 0-35,0 0 0,0 0 80,0 0 8,-5-4 3,5 4 0,5-10 29,1 5 7,4 1 1,6-1 0,5-5-41,1 6-8,15-6-2,6 10 0,-1-4-21,17 4-5,-1 0-1,17 0 0,-6 0-21,5 0-4,-4-5-1,15 5 0,0-10-9,0 6-3,-5-6 0,11 1 0,-1-5 5,0 4 1,-10-4 0,5 0 0,-10-5-26,5 0-6,0 0-1,0-5 0,-6 1 15,1-1-11,-12 0 11,1 1-10,-5-1-6,-6 5 0,0-5-1,-10 5 0,-11 5 7,5 0 2,-5 0 0,-11 4 0,-5 1-4,0 4 0,0 0 0,0 1 0,-5 4 1,-1-5 0,-10 5 0,11 0 0,0 0-18,-11 0-4,0 0-1,0 0 0,0 0-27,0 0-6,0 0-1,0 0 0,0 0-118,0 0-24,0 0-5,-16 9-807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1:08.70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D1D481-024F-4CBB-9E53-399A48356C62}" emma:medium="tactile" emma:mode="ink">
          <msink:context xmlns:msink="http://schemas.microsoft.com/ink/2010/main" type="inkDrawing" rotatedBoundingBox="8381,10720 11269,10472 11274,10536 8386,10784" semanticType="underline" shapeName="Other">
            <msink:sourceLink direction="with" ref="{0DBC8CBC-6340-4326-B3CA-709FD46F3484}"/>
          </msink:context>
        </emma:interpretation>
      </emma:emma>
    </inkml:annotationXML>
    <inkml:trace contextRef="#ctx0" brushRef="#br0">0 222 2023,'0'0'89,"0"0"19,0 0-86,0 0-22,0 0 0,0 0 0,0 0 82,0 0 12,6 5 2,4-1 1,1-4 9,5 0 2,5 5 0,6-5 0,10 0-29,-5 5-6,11-5-1,10-5 0,5 5-16,6 0-4,16 0-1,5-5 0,0 1-29,1-6-6,9 5 0,12 1-1,-1-6-5,6 1-1,0-5 0,10-1 0,-10 1-9,5 5 0,0-6 0,11 6 0,-6-5 0,-10 0 0,-5 4 0,-1 1 0,-10-6 0,-11 6 0,-10 0 0,-1-1 0,-10 5-10,-16 1-7,0-1-2,-11 0 0,-5 5-21,-16 0-5,0 0-1,-5 0 0,-11 0-24,0 0-5,-16 0-1,-6 5-784,-4 0-158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1:18.14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1CAB7A-A228-4105-8847-17F63E14E18F}" emma:medium="tactile" emma:mode="ink">
          <msink:context xmlns:msink="http://schemas.microsoft.com/ink/2010/main" type="inkDrawing" rotatedBoundingBox="4979,13690 9296,13146 9317,13312 5000,13856" semanticType="underline" shapeName="Other">
            <msink:sourceLink direction="with" ref="{EBB8161C-3006-4A4E-B32D-CA6503739411}"/>
            <msink:sourceLink direction="with" ref="{91D48D07-3913-46B2-9B39-A30A17EF64A4}"/>
          </msink:context>
        </emma:interpretation>
      </emma:emma>
    </inkml:annotationXML>
    <inkml:trace contextRef="#ctx0" brushRef="#br0">-2 648 345,'0'0'31,"0"19"-31,0-19 0,0 0 0,0 0 352,5 0 64,6 0 12,0 0 4,5-10-281,5 6-56,0-6-11,6 5-3,5-9 11,5 5 1,6-1 1,4 1 0,1-1-23,11 1-5,5 0-1,21-6 0,-5 1-25,10 5-4,11-6-2,6 1 0,5 0-14,10-5-4,11 5 0,11-5 0,-11 5-4,11-5-2,10 0 0,16-5 0,-15 5-10,-1 0 8,-10 1-8,15-1 8,-10 0 13,-10 9 3,-22 1 0,5-1 0,-10 10-1,-16-4 0,-6-1 0,-4 0 0,-12 0-15,-5 5-8,1 0 8,-7 0-8,-20-4 0,5 4 0,5-10 0,-5 5 8,-11-4-8,-5 0 0,6-6 8,-7 6-8,-4-5 8,0 4-8,-6-4 8,-5 0-8,0 4 0,0-4 9,-5 5-9,-6-1 0,5 1 0,-4 4 0,-1-4-12,-5 9 3,-5-15-97,5 15-19,-6-9-4,-9 4-738,-7-4-147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1:05.73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2D11BC-0B1F-44D4-AA5C-698742EEDB8C}" emma:medium="tactile" emma:mode="ink">
          <msink:context xmlns:msink="http://schemas.microsoft.com/ink/2010/main" type="writingRegion" rotatedBoundingBox="3511,10031 13663,9299 14125,15709 3973,16441"/>
        </emma:interpretation>
      </emma:emma>
    </inkml:annotationXML>
    <inkml:traceGroup>
      <inkml:annotationXML>
        <emma:emma xmlns:emma="http://www.w3.org/2003/04/emma" version="1.0">
          <emma:interpretation id="{B2D5A21B-5DA5-4B27-9505-F059B4FF3645}" emma:medium="tactile" emma:mode="ink">
            <msink:context xmlns:msink="http://schemas.microsoft.com/ink/2010/main" type="paragraph" rotatedBoundingBox="7370,9756 10842,9497 10910,10403 7437,1066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DBC8CBC-6340-4326-B3CA-709FD46F3484}" emma:medium="tactile" emma:mode="ink">
              <msink:context xmlns:msink="http://schemas.microsoft.com/ink/2010/main" type="line" rotatedBoundingBox="7370,9756 10842,9497 10910,10403 7437,10661">
                <msink:destinationLink direction="with" ref="{08D1D481-024F-4CBB-9E53-399A48356C6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3C0EB0F-615A-4E25-99DC-B4DF601BAB97}" emma:medium="tactile" emma:mode="ink">
                <msink:context xmlns:msink="http://schemas.microsoft.com/ink/2010/main" type="inkWord" rotatedBoundingBox="7370,9756 10842,9497 10910,10403 7437,10661">
                  <msink:destinationLink direction="with" ref="{68DBE78B-9905-425C-864B-7B49061A2E3E}"/>
                </msink:context>
              </emma:interpretation>
              <emma:one-of disjunction-type="recognition" id="oneOf0">
                <emma:interpretation id="interp0" emma:lang="en-AU" emma:confidence="0">
                  <emma:literal>ye-say</emma:literal>
                </emma:interpretation>
                <emma:interpretation id="interp1" emma:lang="en-AU" emma:confidence="0">
                  <emma:literal>X re-Ty</emma:literal>
                </emma:interpretation>
                <emma:interpretation id="interp2" emma:lang="en-AU" emma:confidence="0">
                  <emma:literal>yea-say</emma:literal>
                </emma:interpretation>
                <emma:interpretation id="interp3" emma:lang="en-AU" emma:confidence="0">
                  <emma:literal>yea-try</emma:literal>
                </emma:interpretation>
                <emma:interpretation id="interp4" emma:lang="en-AU" emma:confidence="0">
                  <emma:literal>X fee-oy</emma:literal>
                </emma:interpretation>
              </emma:one-of>
            </emma:emma>
          </inkml:annotationXML>
          <inkml:trace contextRef="#ctx0" brushRef="#br0">11 0 2746,'-11'0'60,"11"0"13,16 5 3,0 4 1,-16-9-61,10 10-16,6 4 0,6 5 0,-6-5 62,5 5 10,-10-5 1,10 5 1,0 0-24,0-5-5,-10 0-1,0 1 0,5-1-33,-6 0-11,-4-5 0,-6 1 0,0-10-70,5 9-21,6-4-4,-11-5-789,0 0-157</inkml:trace>
          <inkml:trace contextRef="#ctx0" brushRef="#br0" timeOffset="157.3823">378-24 2761,'0'0'60,"0"0"13,0 0 3,0 0 2,-6 0-62,-4 5-16,-6 5 0,5-1 0,1 1 59,-12 4 9,1 5 1,-6 4 1,1 6-53,-6-6-17,-5 10 10,-1 1-10,-4-6-166,10-4-38</inkml:trace>
          <inkml:trace contextRef="#ctx0" brushRef="#br0" timeOffset="833.0165">857-341 2059,'0'0'91,"0"0"19,0 0-88,0 0-22,16 5 0,-6-5 0,-10 0 103,0 0 16,22 5 3,-1 0 1,0-1-25,-5 1-5,-5 5-1,10-6 0,1 6-38,-7-6-8,-15-4-2,11 10 0,5-5-25,-16-5-6,0 0-1,0 0 0,0 0-12,16 4 8,-5 1-8,-11-5 0,0 0 0,0 0 8,0 0-8,0 0 0,0-14 0,-6 4-8,6 1 8,-5-5-13,5 0-14,0-1-2,-16-3-1,11 3 0,-1-4-5,-4 0-1,-6 1 0,0-6 0,11 10 12,-6-5 3,6 0 0,-11 0 0,5 0 21,0 0-11,11 5 11,-5 0-8,-6-1 8,11 1 0,0 0 0,6 0 0,-1 0 12,0 4 5,1 1 1,4-1 0,6 6 5,0-1 1,-5-5 0,0 6 0,10-1-4,-5 0-1,0 5 0,5 0 0,-10 0-1,15 0 0,1 0 0,0 0 0,-6 0-5,5 0-1,12 0 0,-6 5 0,-11-5-3,0 0-1,6 5 0,-1-5 0,6 4-8,-10-4 0,-22 0 9,21 5-9,11-10 0,-16 10-8,-16-5 0,0 0 0,0 0-148,0 0-28,0 0-7</inkml:trace>
          <inkml:trace contextRef="#ctx0" brushRef="#br0" timeOffset="1106.6074">1256-553 1497,'-11'4'133,"11"-4"-106,0 0-27,0 0 0,0 0 163,0 0 27,0 0 6,16 10 0,16-1-59,-10-4-12,-17 4-2,16-4-1,6 0-41,-6 0-8,-10 4-1,-6 0-1,0-4-34,1 5-6,10-1-2,-11 1 0,-21 4-10,16 0-3,5 0 0,-10-4 0,-16 4-16,5 0 0,5 0 0,-5 0 0,6-4 0,-6 4-12,0-4 1,0-1 1,10 0-39,-10-4-8,-5 0-2,10-5 0,11 0-27,-10 0-6,-1 0 0,6-5-687,-6 0-137</inkml:trace>
          <inkml:trace contextRef="#ctx0" brushRef="#br0" timeOffset="1360.2954">1586-454 403,'-11'-5'17,"11"5"5,0 0-22,6-9 0,4-1 0,-10 10 0,-10-9 468,10 4 88,0 5 19,0 0 3,0 0-361,-11-5-72,0 1-14,6 4-3,5 0-72,-16 4-15,-5 6-2,5-1-1,27 1-10,-17 4-1,-15 0-1,10 5 0,1-5-26,4-4 0,6 4 0,-10 0 0,-1-4 0,6 4 0,15-5 0,-4 5 0,-17-4 0,11-10 0,16 9 0,5 1 0,1-1 0,-1-4 0,-5 4 0,10-4 0,1-5 0,5 5 0,-16-5 0,5 0 8,1-5-52,4 0-10,-5 5-2,6-9-852,-6-1-169</inkml:trace>
          <inkml:trace contextRef="#ctx0" brushRef="#br0" timeOffset="1517.6365">1975-374 2365,'0'0'52,"0"0"10,0 0 2,0 0 4,0 0-55,16-4-13,-6 4 0,6-5 0,0 0 106,5 0 18,-5-4 4,6 4 1,-1-4-65,-5-1-12,5 1-4,1-1 0,-1 1-84,-5 4-16,0-4-4,0 4-1222</inkml:trace>
          <inkml:trace contextRef="#ctx0" brushRef="#br0" timeOffset="2147.4413">2693-345 2113,'0'0'93,"0"0"20,0 0-90,0 0-23,0 0 0,0 0 0,0 0 88,6 0 12,4 0 4,1 4 0,-1 1-19,1 0-3,-6 0-1,6-1 0,5 1-35,-5 0-7,-6-5-2,6 9 0,-6-9-22,6 5-5,-11-5-1,10 5 0,-10-5-9,6-5 10,4 5-10,-10 0 10,0 0-10,0 0 0,0-14 9,6 0-9,-1 4-9,-10 1-7,-1-5 0,6-1-1,-5-4-12,0 5-3,-6-5 0,6 5 0,-1 0 14,-4 0 2,4-5 1,-4 5 0,4-1-2,1 1-1,0-5 0,-1 5 0,1 5 18,0-6 0,5 6 0,0-1 0,0-4 20,0 5-1,0-1-1,0 10 0,5-9 2,-5 9 0,5-14 0,6 9 0,0-4 10,5 4 2,-6 0 1,6 0 0,0 5-13,0-4-4,6 4 0,-1 0 0,0 0 0,6 0 0,5 0 0,0 0 0,-11 4-5,11-4-2,0 5 0,0-5 0,0 0-9,-6 0-14,-4-5 3,4 1 1,-10-1-1,0 0 0,-16 5 0,0 0-888,0 0-177</inkml:trace>
          <inkml:trace contextRef="#ctx0" brushRef="#br0" timeOffset="2575.0924">3098-535 2055,'0'0'91,"0"0"19,0 0-88,0 0-22,0 0 0,0 0 0,5 10 107,6 4 17,-6-4 3,6 4 1,-6 0-48,6 0-10,-6 0-2,6 1 0,5-6-35,-6-4-7,6 4-2,5 1 0,-5-6-12,0-4-4,0 0 0,0 0 0,0-4-8,-5 4 0,5-10 0,-5 5 0,-6-4 0,6 0-14,-6-1 3,0 1 1,1-6-10,-6 1-1,0 5-1,0-5 0,-6-1-8,1 1-2,5 0 0,-5 5 0,5-6 18,-6 11 3,1-6 1,5 10 0,0 0 10,0 0 0,0 0 0,-5 14 0,5-4 8,0 4-8,0 5 8,5 0-8,0 4 0,1 1 8,-1-5-8,6 9 0,-1-4 10,1 5-2,-1-6-8,1 1 12,0-1 5,-1 1 1,1-5 0,0 5 0,-1-5 9,-4 0 1,-6 4 1,5-9 0,-5 1 1,0-1 0,-5 0 0,-1-5 0,1 1-5,-6-5-1,1-1 0,-1-4 0,-10 0-12,-6 0-4,1-4 0,-6 4 0,-6-5-81,1 0-17,-5 0-3,-1 1-756,0-1-151</inkml:trace>
        </inkml:traceGroup>
      </inkml:traceGroup>
    </inkml:traceGroup>
    <inkml:traceGroup>
      <inkml:annotationXML>
        <emma:emma xmlns:emma="http://www.w3.org/2003/04/emma" version="1.0">
          <emma:interpretation id="{797D4CEE-9BE8-462F-9924-A0E88FA9EB6F}" emma:medium="tactile" emma:mode="ink">
            <msink:context xmlns:msink="http://schemas.microsoft.com/ink/2010/main" type="paragraph" rotatedBoundingBox="4422,11155 11008,10835 11046,11624 4460,119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CAD0A5-62AA-46F3-9B56-0FCA8C7BEDFA}" emma:medium="tactile" emma:mode="ink">
              <msink:context xmlns:msink="http://schemas.microsoft.com/ink/2010/main" type="line" rotatedBoundingBox="4422,11155 11008,10835 11046,11624 4460,11945"/>
            </emma:interpretation>
          </emma:emma>
        </inkml:annotationXML>
        <inkml:traceGroup>
          <inkml:annotationXML>
            <emma:emma xmlns:emma="http://www.w3.org/2003/04/emma" version="1.0">
              <emma:interpretation id="{3B56B7A0-B01B-4A53-B59E-E2474D785E90}" emma:medium="tactile" emma:mode="ink">
                <msink:context xmlns:msink="http://schemas.microsoft.com/ink/2010/main" type="inkWord" rotatedBoundingBox="4422,11155 6914,11034 6952,11824 4460,11945">
                  <msink:destinationLink direction="with" ref="{68DBE78B-9905-425C-864B-7B49061A2E3E}"/>
                </msink:context>
              </emma:interpretation>
              <emma:one-of disjunction-type="recognition" id="oneOf1">
                <emma:interpretation id="interp5" emma:lang="en-AU" emma:confidence="0">
                  <emma:literal>retry</emma:literal>
                </emma:interpretation>
                <emma:interpretation id="interp6" emma:lang="en-AU" emma:confidence="0">
                  <emma:literal>rekey</emma:literal>
                </emma:interpretation>
                <emma:interpretation id="interp7" emma:lang="en-AU" emma:confidence="0">
                  <emma:literal>Bekesy</emma:literal>
                </emma:interpretation>
                <emma:interpretation id="interp8" emma:lang="en-AU" emma:confidence="0">
                  <emma:literal>Betsy</emma:literal>
                </emma:interpretation>
                <emma:interpretation id="interp9" emma:lang="en-AU" emma:confidence="0">
                  <emma:literal>Betty</emma:literal>
                </emma:interpretation>
              </emma:one-of>
            </emma:emma>
          </inkml:annotationXML>
          <inkml:trace contextRef="#ctx0" brushRef="#br0" timeOffset="-3141.1912">-2981 1055 1785,'0'0'159,"0"0"-127,0 0-32,0 0 0,0 0 127,0 0 19,5 14 4,1-4 1,-1-1-59,0 5-11,1 1-2,4-1-1,1 5-39,0 0-8,-1 4-2,1 1 0,5-10-13,0 5-2,-5 0-1,4 0 0,1-10 16,0 6 3,-10-6 1,10 1 0,-6-10-33,1 0 0,-11 0 0,5 0 0,1-10 0,4 1 0,-4-6 0,-1 6 0,-5-10 32,0 0-1,0 0 0,0-4 0,-5-6 1,-1 6 1,-4-1 0,4 0 0,-4-4-43,-1-1-9,0 1-1,1 0-1,4 4 33,6 0 8,-10 1 0,-1 4 1,6 0-33,-1 0-8,1 5 0,0 0-1,0 4 21,5 1 0,0-1 0,0 10 0,0 0 15,0 0 4,0 0 1,0 0 0,0 0-20,0 0 10,5-5-10,5 1 8,1-1-8,0 5 0,-1-5 0,6 0-11,6 5 11,-6 0 0,5 0 0,0 0 0,1 0 29,4 0 8,1 0 2,-1-4 0,-4 8-24,-1-4-5,11 0-1,-5 0 0,-1-4-9,1 4 0,-1-5 9,1 0-9,-6 5 0,6 0 0,-16-4 0,10-1 0,-11 0-15,1 0-7,-11 5-2,11-4 0,-11 4-142,0 0-29,0 0-5</inkml:trace>
          <inkml:trace contextRef="#ctx0" brushRef="#br0" timeOffset="-2865.7729">-2646 1041 2149,'0'0'47,"0"0"9,0 0 3,0 0 2,16 5-49,-16-1-12,11 1 0,0 5 0,5-10 114,-6 4 20,-10-4 4,16 5 1,11 0-60,-11 0-12,0-1-3,0 1 0,0 0 0,0-1 0,0 6 0,-6-1 0,-10-9-51,11 5-13,-6 5 0,1 4 0,-6-5 0,0 1 0,-11 4 0,0 0 0,1 0 0,-6 1 0,0-6 0,-6 5 0,1-4-48,11-1-13,-1 1-3,-5-6 0,0 1-51,5-5-10,-5 0-3,0 0-1024</inkml:trace>
          <inkml:trace contextRef="#ctx0" brushRef="#br0" timeOffset="-2625.702">-2374 1008 2008,'0'0'89,"0"0"19,0 0-87,0 0-21,0 0 0,0 0 0,0 0 135,0 0 22,0 9 5,-11 1 1,1 4-67,4-5-14,1 10-2,-6 0-1,6 0-12,-6-5-3,6 5 0,0 0 0,-1 0-51,6 5-13,6-10 0,-1 5 0,0-5 0,6 0 11,0 1-11,-1-6 10,12 0-10,-1 1 0,-10 4-10,10-4 10,0-10 0,0 4 0,1-4 0,-1-4 0,-5-1-57,5-5-6,6 6-1,-11-6-819,5-4-164</inkml:trace>
          <inkml:trace contextRef="#ctx0" brushRef="#br0" timeOffset="-2449.4121">-1847 1060 2041,'0'0'90,"0"0"19,0 0-87,0 0-22,0 0 0,16 5 0,-6-10 127,6 5 21,0-10 4,6 6 0,-6-6-52,0 1-10,10-1-2,-4 1-1,4-5-43,1 4-9,-6-4-2,0 5 0,-5-1-33,0 1 0,-5-1 0,-6-4 0,6 5-166,-6-1-40,-5 1-8</inkml:trace>
          <inkml:trace contextRef="#ctx0" brushRef="#br0" timeOffset="-2309.8188">-1687 795 1497,'0'9'133,"0"1"-106,-11-1-27,6 1 0,-1 9 149,1 0 25,5 0 5,0 4 1,0 6-112,0-10-21,-5 4-5,5 1-702,5 0-141</inkml:trace>
          <inkml:trace contextRef="#ctx0" brushRef="#br0" timeOffset="-1104.2895">-1751 828 1335,'0'0'59,"0"0"13,0 0-58,0 0-14,0 0 0,0 0 0,0 0 181,0 0 34,0 0 6,0 0 2,0 0-135,5 14-26,-5-4-6,0 9 0,0-5 7,0 0 1,-11 5 1,11 0 0,6 0-18,-6-5-4,5 5-1,-5-5 0,0 10 2,0-5 0,-5 0 0,5 0 0,0-1-56,5-3-10,0-6-2,-5 1-1,0-10 25,0 0 0,0 0 0,0 0-8,0 0-127,0 0-25,0 0-4</inkml:trace>
          <inkml:trace contextRef="#ctx0" brushRef="#br0" timeOffset="-642.4208">-1299 961 1670,'0'0'74,"0"0"15,0 0-71,0 0-18,0 0 0,0 0 0,5 14 192,1 0 34,4 0 7,-4 5 2,4 0-123,1-5-24,-6 0-4,6 1-2,0-1-37,-1 0-7,1-9-2,0 4 0,-1-4-15,6 4-3,0-4-1,-11 0 0,-5-5-5,11-5-2,0 5 0,-1-5 0,1-4-10,0-1 12,-1-4-12,-4 0 12,-6 0-12,0 0 0,0-5 9,0-5-9,5 0 0,-10-4 0,-1 4 0,-4 1 0,-1-1 0,0 0 0,1 5-12,4 1 4,-4-1 8,-1 4-12,6 1 12,-6 5-12,6-1 12,0 1 0,-1-5 0,1 9-8,5 5 8,0 0 0,0-5 0,0 5 0,0 0 0,0 0 0,0 0 9,11-5-9,-1 1 14,6 4-4,0-5-1,0 5 0,5 0-1,-5 0-8,11 0 12,5-5-4,-5 5 0,-1-4-8,6-1 12,-5 0-4,5 0 6,0-4 1,5 4 0,-5-4 0,-6 4-15,-4 0-18,-1-4 4,0 4 1,1-4-24,-22 9-5,0 0-1,0 0-857,0 0-171</inkml:trace>
          <inkml:trace contextRef="#ctx0" brushRef="#br0" timeOffset="-146.7783">-937 861 1951,'0'0'86,"0"0"18,0 0-83,0 0-21,-11 10 0,6 9 0,5 0 130,5-5 22,1 5 4,-1-5 0,0 5-70,1-5-14,10 0-4,0 0 0,0 1-28,5-6-5,0-4-2,6-5 0,-6 0-1,0 0-1,1-5 0,-6-4 0,5-1-15,0 1-4,-5-10 0,0 4 0,-5 1-4,-1 0 0,1-5-8,-6 0 12,1 5-12,-6-5 11,0 5-11,0 0 10,0 0-10,0 4 0,0 1 9,0 9-9,0 0 0,0 0 0,0 0 0,0 0 0,0 0 0,0 0 0,0 0 0,5 14-12,0 9 12,1 1 0,-1 5 0,6-1 0,-6 5 0,6-5-10,-1 6 10,1 3 0,-6-4-9,1 1 9,10-1 0,-6 0-9,-4-5 9,-1 1 0,5-6 0,-4 1 0,-1 0 0,0-1 0,-5-9 0,-5 5 0,5-9 0,0 4 0,-11-4 8,1-6-8,10-4 11,-16 0-3,0 5 0,-5-10 0,-6-4-8,0 4 0,6-4-12,-6-6 12,-4 1-100,-1-5-13,5-4-3,6-6-723,-1-4-145</inkml:trace>
        </inkml:traceGroup>
        <inkml:traceGroup>
          <inkml:annotationXML>
            <emma:emma xmlns:emma="http://www.w3.org/2003/04/emma" version="1.0">
              <emma:interpretation id="{98E1B807-0CDB-480D-A111-FC2E4EC0FCAA}" emma:medium="tactile" emma:mode="ink">
                <msink:context xmlns:msink="http://schemas.microsoft.com/ink/2010/main" type="inkWord" rotatedBoundingBox="8405,11010 11010,10883 11042,11534 8436,11661"/>
              </emma:interpretation>
              <emma:one-of disjunction-type="recognition" id="oneOf2">
                <emma:interpretation id="interp10" emma:lang="en-AU" emma:confidence="0">
                  <emma:literal>re-fly</emma:literal>
                </emma:interpretation>
                <emma:interpretation id="interp11" emma:lang="en-AU" emma:confidence="0">
                  <emma:literal>re-fry</emma:literal>
                </emma:interpretation>
                <emma:interpretation id="interp12" emma:lang="en-AU" emma:confidence="0">
                  <emma:literal>re-Ty</emma:literal>
                </emma:interpretation>
                <emma:interpretation id="interp13" emma:lang="en-AU" emma:confidence="0">
                  <emma:literal>rx-ry</emma:literal>
                </emma:interpretation>
                <emma:interpretation id="interp14" emma:lang="en-AU" emma:confidence="0">
                  <emma:literal>tx-ry</emma:literal>
                </emma:interpretation>
              </emma:one-of>
            </emma:emma>
          </inkml:annotationXML>
          <inkml:trace contextRef="#ctx0" brushRef="#br0" timeOffset="3542.9539">1001 894 1868,'0'0'41,"0"0"9,0 0 2,0 0 0,0 0-42,0 0-10,0 0 0,0 0 0,10 15 55,6-6 9,-5 0 1,-1 6 1,1-1-20,0 0-4,-6-5-1,0 6 0,6-6-24,-6 5-5,6-9 0,-11-5-1,0 0 2,11 5 1,-11-5 0,0 0 0,0 0-6,0 0-8,10 0 11,1-5-11,-11 5 28,0 0-2,0 0 0,0-9 0,5-6-16,-5 6-10,-5-5 12,5 0-12,0-1 0,-5 1 0,-1 0 0,1 0 0,0 0 0,-1-1 0,1 1 0,-6-5 0,6 5 0,0-5 0,-1 5-9,1-5 9,0 0 0,-1 0 0,6 10 0,-5-5 0,5-1 0,0 6 8,0-5 0,5 4 0,1 1 18,-1-1 4,-5 10 1,5-4 0,11-6 1,-10 5 0,-6 5 0,16 0 0,-6 0-9,6 0-2,-5 0 0,5 0 0,-5 0-7,10 0-2,-5 0 0,5 0 0,-5 0-12,0 5 0,11-5 0,-6 0 0,0 0 27,1 0 2,-1 0 1,5 0 0,-4-5-49,-6 1-9,-6-1-3,6 5 0,0-5-72,-5 0-14,0 1-3,-11 4-1017</inkml:trace>
          <inkml:trace contextRef="#ctx0" brushRef="#br0" timeOffset="3819.7992">1368 785 979,'10'0'87,"-10"0"-70,0 0-17,11 0 0,10 0 211,-10 0 38,-11 0 8,16 0 2,5 5-94,-5-5-18,0 5-4,-16-5-1,0 0-54,0 0-10,0 0-2,0 0-1,6 9-43,-6-9-9,0 15-2,0-1 0,0 0-9,0 0-1,-6 0-1,-4 5 0,-1-4-10,0-1 0,-5 0 0,0-5-11,11 1-10,-11-1-3,0-4 0,5-5 0,1 0-22,-1 0-5,1 5-1,-6-5 0,5 0-144,6 0-30</inkml:trace>
          <inkml:trace contextRef="#ctx0" brushRef="#br0" timeOffset="4061.1775">1591 771 2041,'0'0'44,"0"0"10,0 0 2,0 0 2,0 0-46,0 0-12,-10 0 0,-1 5 0,11-5 92,-11 5 16,-5 4 3,6 1 1,10-10-55,-5 9-10,-11 5-3,5 1 0,0-1-10,6 5-2,0-5-1,5 0 0,-6 0-31,6 0 8,0 1-8,6-1 0,-6-14 9,5 14-1,0 0 0,6-4 0,10-1-8,-5-4 8,0 0-8,5-1 8,6-4-8,0 0 0,-1-4 0,1-6 0,-6 1-84,6-1-20,-1-4-3</inkml:trace>
          <inkml:trace contextRef="#ctx0" brushRef="#br0" timeOffset="4256.1591">2086 852 403,'0'0'17,"0"0"5,0 0-22,16 4 0,-5-4 0,5 5 0,-5-5 397,10 0 75,0 0 16,1 0 2,-7-5-297,7 5-59,-6-4-12,5-1-2,-21 5-73,11-5-15,5 1-2,0-1-1,-6 0-113,1 0-22,0 1-5</inkml:trace>
          <inkml:trace contextRef="#ctx0" brushRef="#br0" timeOffset="4879.8177">2704 861 1612,'0'0'144,"0"0"-116,0 0-28,0 0 0,0 0 142,0 0 22,5 5 5,11 4 1,0-4-51,-5 5-11,5-6-1,0 6-1,0-1-50,0-9-11,0 5-1,-6 0-1,6-1-19,-5-4-3,5 0-1,-6 0 0,-10 0-20,0 0 0,11-4 0,0-6 0,-6 6 20,-5 4 0,0-15 0,0 1 0,0 0-20,0 0 8,-11 0-8,1-1 0,4-4 0,-4 0-20,-1 5 4,-5-5 1,11 0 7,-6 1 8,6-1-13,-6 0 5,1 4 8,4 1 0,6 0-9,0 0 9,0 4 0,6 1 8,-6 0 0,0 9 0,0 0 12,5-10 3,0 1 0,-5 9 0,6-10 1,4 5 1,6 1 0,0-1 0,0 0-3,5 0-1,1 5 0,4-4 0,-4 4-8,10-5-1,0 0-1,-6 5 0,6-9-11,-5 9 0,5 0 9,5 0-9,-5-5 0,0 0 0,-6 5 0,1-4 0,-6 4-13,1-5-7,-6 5-2,-6 0 0,-10 0-197,0 0-39</inkml:trace>
          <inkml:trace contextRef="#ctx0" brushRef="#br0" timeOffset="5238.9153">3172 677 1267,'-5'0'112,"5"0"-89,0 0-23,-5 9 0,-6 1 229,11-10 42,0 0 8,5 9 1,-5 10-126,6-5-26,4-4-4,1 4-2,5 0-46,0 0-10,0-4-2,0-1 0,5 1-38,0-6-8,-5-4-2,6 0 0,-1 0-1,-5-4-1,5-1 0,-5-5 0,0 1-14,0-5 0,0 0 0,0 4 0,-11-4 0,6 0 0,0 0 0,-6-1 0,-5 6 0,0-5 0,5 4 8,-5-4-8,0 14 0,0-9 0,-5-1 0,5 10 0,0 0 0,0 0 0,0 0 0,0 0 0,0 0 0,0 0 0,0 0 0,0 14 0,5 0 0,-5 1 0,6-1 0,-1 10 0,0-6 0,1 6 0,4-5 0,1 0 0,-6 5 0,6-1 0,-6-4 0,6 5 0,-1-5 0,-4 4 0,-1-4 0,0 5 0,1-5 0,-1 0 8,0-5-8,-5 5 12,0-10 9,-5 6 2,5-15 0,-5 14 0,-6 0 21,-5 0 4,0-4 0,0-1 1,-5-4-39,0 0-10,-6-1 0,0 1 0,-10-5 0,0 0 0,-11 0 0,5-5 0,-5 5-152,1-9-32,-7 4-6,6 0-2</inkml:trace>
        </inkml:traceGroup>
      </inkml:traceGroup>
    </inkml:traceGroup>
    <inkml:traceGroup>
      <inkml:annotationXML>
        <emma:emma xmlns:emma="http://www.w3.org/2003/04/emma" version="1.0">
          <emma:interpretation id="{394753DA-1505-425D-A218-0B0FEC42B730}" emma:medium="tactile" emma:mode="ink">
            <msink:context xmlns:msink="http://schemas.microsoft.com/ink/2010/main" type="paragraph" rotatedBoundingBox="3700,12726 9723,12099 9808,12919 3785,13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0B626A-E627-44A6-B80E-C827B3AB4F13}" emma:medium="tactile" emma:mode="ink">
              <msink:context xmlns:msink="http://schemas.microsoft.com/ink/2010/main" type="inkBullet" rotatedBoundingBox="3716,12881 3935,12858 3958,13077 3739,13100"/>
            </emma:interpretation>
            <emma:one-of disjunction-type="recognition" id="oneOf3">
              <emma:interpretation id="interp15" emma:lang="en-AU" emma:confidence="0">
                <emma:literal>=</emma:literal>
              </emma:interpretation>
              <emma:interpretation id="interp16" emma:lang="en-AU" emma:confidence="0">
                <emma:literal>#</emma:literal>
              </emma:interpretation>
              <emma:interpretation id="interp17" emma:lang="en-AU" emma:confidence="0">
                <emma:literal>c</emma:literal>
              </emma:interpretation>
              <emma:interpretation id="interp18" emma:lang="en-AU" emma:confidence="0">
                <emma:literal>z</emma:literal>
              </emma:interpretation>
              <emma:interpretation id="interp19" emma:lang="en-AU" emma:confidence="0">
                <emma:literal>E</emma:literal>
              </emma:interpretation>
            </emma:one-of>
          </emma:emma>
        </inkml:annotationXML>
        <inkml:trace contextRef="#ctx0" brushRef="#br0" timeOffset="5728.3628">-3699 2508 1267,'0'0'112,"0"0"-89,0 0-23,0 0 0,0 0 244,0 0 44,10 0 8,-5-5 3,6 0-174,0 1-34,-1-1-7,1 5-2,0-10-29,5 10-5,5-4-2,0 4 0,-10-5-35,0 5-11,5 0 0,-6-5 0,-10 5-111,0 0-29,0 0-5</inkml:trace>
        <inkml:trace contextRef="#ctx0" brushRef="#br0" timeOffset="5847.0017">-3662 2697 2188,'0'0'97,"0"0"20,0 0-93,0 0-24,0 0 0,10 0 0,6-5 29,11 5 2,-6-4 0,6 4 0,5-5-50,5 5-9,-5-5-3</inkml:trace>
      </inkml:traceGroup>
      <inkml:traceGroup>
        <inkml:annotationXML>
          <emma:emma xmlns:emma="http://www.w3.org/2003/04/emma" version="1.0">
            <emma:interpretation id="{822ACC5C-A0C3-4FB1-9BA2-9AE5B794AE17}" emma:medium="tactile" emma:mode="ink">
              <msink:context xmlns:msink="http://schemas.microsoft.com/ink/2010/main" type="line" rotatedBoundingBox="4698,12622 9723,12099 9808,12919 4784,13442"/>
            </emma:interpretation>
          </emma:emma>
        </inkml:annotationXML>
        <inkml:traceGroup>
          <inkml:annotationXML>
            <emma:emma xmlns:emma="http://www.w3.org/2003/04/emma" version="1.0">
              <emma:interpretation id="{91D48D07-3913-46B2-9B39-A30A17EF64A4}" emma:medium="tactile" emma:mode="ink">
                <msink:context xmlns:msink="http://schemas.microsoft.com/ink/2010/main" type="inkWord" rotatedBoundingBox="4701,12651 6641,12449 6723,13240 4784,13442">
                  <msink:destinationLink direction="with" ref="{EE1CAB7A-A228-4105-8847-17F63E14E18F}"/>
                </msink:context>
              </emma:interpretation>
              <emma:one-of disjunction-type="recognition" id="oneOf4">
                <emma:interpretation id="interp20" emma:lang="en-AU" emma:confidence="0">
                  <emma:literal>(say</emma:literal>
                </emma:interpretation>
                <emma:interpretation id="interp21" emma:lang="en-AU" emma:confidence="0">
                  <emma:literal>(only)</emma:literal>
                </emma:interpretation>
                <emma:interpretation id="interp22" emma:lang="en-AU" emma:confidence="0">
                  <emma:literal>(xys</emma:literal>
                </emma:interpretation>
                <emma:interpretation id="interp23" emma:lang="en-AU" emma:confidence="0">
                  <emma:literal>(say)</emma:literal>
                </emma:interpretation>
                <emma:interpretation id="interp24" emma:lang="en-AU" emma:confidence="0">
                  <emma:literal>(say,</emma:literal>
                </emma:interpretation>
              </emma:one-of>
            </emma:emma>
          </inkml:annotationXML>
          <inkml:trace contextRef="#ctx0" brushRef="#br0" timeOffset="7455.7172">-2571 2238 2217,'0'0'48,"0"0"11,0 0 1,0 0 4,0 0-52,0 0-12,0 0 0,0 0 0,-11 9 77,1 6 13,-1-1 2,0 0 1,1 5-48,4 5-9,-15-1-3,5 10 0,11 1-23,0 3-10,5 1 8,-6 0-8,6 0 0,6 5 8,4-10-8,1 0 0,5-5 0,-6 1 0,6-11-9,6 1 9,-6-4-44,0-6-3,5-4 0,-5-5 0,0 0-118,5-5-24,-5-4-5</inkml:trace>
          <inkml:trace contextRef="#ctx0" brushRef="#br0" timeOffset="7850.9721">-2358 2423 460,'0'0'41,"0"0"-33,0 0-8,0 0 0,0 0 286,0 0 55,0 0 11,11 9 3,4-4-207,-4-1-42,5 6-8,0-5-2,5-1-28,-5 1-7,0 0-1,6 4 0,-12-4-12,6 5-4,0-1 0,-5 0 0,-1 1-5,-4-1-2,-1 6 0,0-1 0,-5 0-9,0 0-1,-5-4-1,-6 9 0,6-10-10,-6 10-1,1-5-1,-11 0 0,5 1-14,0-6 0,0 0-12,0 1 12,0-5-44,0-1-1,5-4-1,0 5 0,1-5-110,4 0-23,6 0-4</inkml:trace>
          <inkml:trace contextRef="#ctx0" brushRef="#br0" timeOffset="7974.4291">-2007 2465 1152,'0'0'102,"0"0"-82,0 0-20,0 0 0,0 0 231,0 0 41,-10 0 9,-1 0 2,11 0-130,-11 5-25,1 9-6,-1 0-1,-5-4-58,5 4-12,6 5-3,0 0 0,-1 0-23,1-5-5,0 10 0,5-6-1,0-3-19,5-1 0,0 0 0,1 0 0,-6-14 0,10 14 0,1-4 0,0-5 0,-1-1 0,6 1 0,-5-5 0,5 5 0,0-10-26,0 0-2,-6 1-1,1-6 0,5 1-153,0-1-30,5 1-7</inkml:trace>
          <inkml:trace contextRef="#ctx0" brushRef="#br0" timeOffset="32412.1286">-2087 2948 864,'0'0'76,"0"0"-60,6-5-16,4 5 0,-4-5 58,4-4 9,6 4 1,-5 0 1,5-9 24,0 5 5,10-6 1,1 1 0,5-5-19,5 0-4,1-4-1,-1-1 0,5-4-16,6-5-3,5-5-1,6 0 0,-6-5-33,6-4-6,-1 0-2,1-10 0,-1 10-14,6-5 0,0 0-9,5-5-578,-15 9-115</inkml:trace>
          <inkml:trace contextRef="#ctx0" brushRef="#br0" timeOffset="8128.7647">-1751 2574 1998,'0'0'44,"0"0"8,0 0 3,0 0 1,0 0-44,0 0-12,10 9 0,-10-9 0,16 10 85,0-5 15,-5-1 4,10-4 0,0 0-40,1 0-7,-1 0-1,0 0-1,1-4-44,-6-1-11,0 5 0,0-5 0,0-4-154,-6-1-33,1 5-6</inkml:trace>
          <inkml:trace contextRef="#ctx0" brushRef="#br0" timeOffset="8554.3499">-1416 2427 1926,'0'0'85,"0"0"18,0 0-83,0 0-20,0 0 0,0 14 0,0-4 104,0 4 16,0 0 3,5 5 1,1-5-59,-1 1-11,0-1-2,6 0-1,0-5-33,-1 1-6,1-1-2,5 1 0,-6-10-10,6 5 0,0-10 0,-5 5 0,0-5 0,-1-4 0,1-1 0,0 1-11,-1-5-6,1 4-2,0-4 0,-6 0 0,6 0 11,-11 4 8,5-4-12,-5 0 12,5 4-8,-5 1 8,-5-5 0,5 4 0,5 1 0,-5 9 9,0 0 1,0 0 0,0 0-10,0 0 0,0 0 0,0 0 0,0 0 0,6 19 0,4-1 0,-5 1 0,6 0 0,-6 0 0,11 5 0,-5 0 0,0-1 0,-6 1 0,0-5 0,1 0 8,4 4 22,-4 1 4,-1-5 1,-5 5 0,0-5-35,-5-1 0,-1 1 0,1 0 0,-6 0 58,1-5 5,-1 1 1,-5-1 0,0-5-52,0 1-12,0-6 0,-5 1 0,5 0-10,-5-5-5,-1-5-1,1 0 0,0 1-19,-1-6-4,1 1-1,0-1 0,5 1-178,0-5-36</inkml:trace>
          <inkml:trace contextRef="#ctx0" brushRef="#br0" timeOffset="8774.4214">-990 2290 1152,'0'0'102,"10"0"-82,6 0-20,6 5 0,-6 0 248,10-5 46,-4 9 9,-6 0 1,5 6-134,0-1-27,0 0-6,1 5-1,-12 5-60,1-1-13,0 1-3,-1 4 0,-4 5-29,-6 1-7,0-1 0,0 5-1,-6-1-12,-4-3-3,-1-1 0,0 0 0,-5 0-74,0-5-15,-5-9-3,0 5-1195</inkml:trace>
        </inkml:traceGroup>
        <inkml:traceGroup>
          <inkml:annotationXML>
            <emma:emma xmlns:emma="http://www.w3.org/2003/04/emma" version="1.0">
              <emma:interpretation id="{EBB8161C-3006-4A4E-B32D-CA6503739411}" emma:medium="tactile" emma:mode="ink">
                <msink:context xmlns:msink="http://schemas.microsoft.com/ink/2010/main" type="inkWord" rotatedBoundingBox="7037,12379 9723,12099 9801,12846 7114,13126">
                  <msink:destinationLink direction="with" ref="{EE1CAB7A-A228-4105-8847-17F63E14E18F}"/>
                </msink:context>
              </emma:interpretation>
              <emma:one-of disjunction-type="recognition" id="oneOf5">
                <emma:interpretation id="interp25" emma:lang="en-AU" emma:confidence="0">
                  <emma:literal>(so-Ty)</emma:literal>
                </emma:interpretation>
                <emma:interpretation id="interp26" emma:lang="en-AU" emma:confidence="0">
                  <emma:literal>(so-sty)</emma:literal>
                </emma:interpretation>
                <emma:interpretation id="interp27" emma:lang="en-AU" emma:confidence="0">
                  <emma:literal>(se-Ty)</emma:literal>
                </emma:interpretation>
                <emma:interpretation id="interp28" emma:lang="en-AU" emma:confidence="0">
                  <emma:literal>(se-fry)</emma:literal>
                </emma:interpretation>
                <emma:interpretation id="interp29" emma:lang="en-AU" emma:confidence="0">
                  <emma:literal>(se-sty)</emma:literal>
                </emma:interpretation>
              </emma:one-of>
            </emma:emma>
          </inkml:annotationXML>
          <inkml:trace contextRef="#ctx0" brushRef="#br0" timeOffset="9375.1904">-250 2214 1861,'0'0'82,"0"0"18,0 0-80,0 0-20,-6-9 0,6 9 0,11 0 117,-11 0 20,0 0 4,0 0 1,0 0-44,-11 9-9,1 6-1,-1-1-1,0 5-37,1 0-7,4 0-2,-4 4 0,-1 6-25,6-1-6,5 0-1,0 1 0,0 4-9,5-5 0,1 5 0,9-9 0,1 4 0,0-4 0,-5 0 0,5-5-11,16 0-36,-11-5-7,-10-5-2,0 1 0,10-6-160,-5 1-32</inkml:trace>
          <inkml:trace contextRef="#ctx0" brushRef="#br0" timeOffset="9836.1495">-27 2432 1440,'0'0'64,"0"0"12,11 9-60,-11-9-16,0 0 0,0 0 0,0 0 194,0 0 36,11 0 7,-1 10 2,1-1-109,-1 1-22,6-1-4,0 1 0,-16-10-44,6 9-8,15 1-1,-5-1-1,-11 1-20,11-6-4,0 1-1,0 0 0,0-5-13,0 0-2,-5 0-1,-1-5 0,1 0-9,0 1 10,-11 4-10,0 0 10,5-15-10,0 6 0,-5-5 0,0 0 0,-16 4-16,11-4 2,0 0 0,-11 0 0,0-1-15,0 1-3,5-5-1,6 0 0,-16 5 13,10 0 2,0 0 1,6 0 0,5-1 17,-5 1 0,-6 5-8,6-6 8,10 6 0,0 0 0,-15-1 0,10-4 0,5 4 16,0 6 0,1-6 0,-6 10 0,0 0 0,5-9 0,6 4 0,-1-4 0,-10 9 1,11-5 1,5 0 0,0 5 0,0-5-1,0 1 0,5 4 0,6 0 0,5-5-5,-6 0 0,1 0-1,-1 1 0,12-6-11,-1-4 8,-5 5-8,-5-1 8,-1 5-8,1-4 0,-1 0 0,-10 4 0,-16 5-32,6 0-6,10-5-1,-16 5-840,0 0-168</inkml:trace>
          <inkml:trace contextRef="#ctx0" brushRef="#br0" timeOffset="10115.9001">255 2318 1497,'0'0'133,"0"0"-106,0 0-27,0 0 0,16 5 142,-16-5 23,0 0 5,11 10 1,5-6-40,0 1-8,0 0-2,-5 0 0,-11-5-36,15 4-7,7-4-2,-6 5 0,-16-5-23,10 5-5,12 0 0,-6-5-1,-6 0-11,1 4-3,0 1 0,-1 4 0,1-4-12,-11-5-2,-5 14-1,-1 1 0,6 3-8,-5 1-2,-11-4 0,0 4 0,0-5-8,5 0 0,-5-5-12,0 6 12,0-11-40,6 1-1,10-5 0,-11 0 0,-5 0-41,6 0-8,10 0-2,0 0 0,0-14-154,0 4-31,5-4-7</inkml:trace>
          <inkml:trace contextRef="#ctx0" brushRef="#br0" timeOffset="10335.7808">639 2266 979,'-16'0'87,"16"0"-70,0 0-17,0 0 0,0 0 246,0 0 46,-6 0 8,6 0 3,0 0-130,0 0-25,-10 10-6,-1 4-1,6-4-53,-1 8-10,-4-3-2,-1-1-1,-5 5-33,5-5-6,17 5-2,-12 0 0,1-5-15,5 5-3,11-5-1,-1-4 0,-4 4-7,-1 0-8,6-9 11,10 4-11,6-4 10,-6 0-10,-21-5 8,16 0-8,11-5 0,-6 5 0,-21 0-12,10-10 12,6 6-131,6-6-18,-12 1-4,1-1-1042</inkml:trace>
          <inkml:trace contextRef="#ctx0" brushRef="#br0" timeOffset="10485.7202">862 2380 864,'0'0'76,"0"0"-60,11 0-16,-11 0 0,0 0 279,0 0 53,10 0 10,6 0 2,-5-5-185,0 5-38,10-4-7,6-1-2,-11 0-46,0 0-10,0-4-1,-1 4-1,7 0-36,-6 1-7,-16 4-2,10-5 0,6 0-158,-5 0-32</inkml:trace>
          <inkml:trace contextRef="#ctx0" brushRef="#br0" timeOffset="11079.8016">1389 2371 748,'-37'4'67,"37"-4"-54,0 0-13,0 0 0,0 0 337,0 0 65,0 0 13,11 10 2,-1-1-248,-5 1-49,-5-10-11,22 4-1,4 6-58,-4-5-11,-6-1-3,-6-4 0,6 5-20,0-5-5,-16 0-1,0 0 0,0 0-2,6-9 0,-1 4 0,-5 5 0,-5-14-8,5 4 0,5-4 0,0 0 0,-15-5 0,4 5 8,1-1-8,5-3 8,11 3-8,-11-4-11,-22 0 3,12 1 0,15-6-3,-10 5 0,-11 0 0,5 0 0,6 5 11,-1 0 0,1 0-9,-11-1 9,0 1 0,11 5 0,10-1 0,-5 10 0,-16-9 0,16 9 8,5-10 0,6 1 0,-6 4 18,-5 5 3,0 0 1,11-5 0,16 1-2,-6-1 0,-21 5 0,16-5 0,5 0-1,1 1-1,-22 4 0,10 0 0,17-5-3,-6 5-1,6 0 0,-1-5 0,-4 1-11,4 4-3,1-5 0,5 0 0,-11-4-8,6 4 0,-6-5 0,0 1 0,1 4-12,-7-4 12,-4 4-10,0 0 10,-1-9-119,-10 14-17,0 0-4,0 0-1132</inkml:trace>
          <inkml:trace contextRef="#ctx0" brushRef="#br0" timeOffset="11534.1353">1666 2096 2206,'-21'19'48,"21"-19"11,0 0 1,0 0 3,-11 9-51,11-9-12,0 0 0,5 10 0,1-1 91,-1 6 15,0-6 3,6 1 1,5-6-43,-5 10-9,-1-4-2,1-5 0,10 4-12,-5-4-4,-5 0 0,-1-1 0,6 1-32,0 0-8,-5-5 0,0-5 0,-1 0 0,1 1 0,0-6 0,-1 1 0,-5 4 0,6-9 0,-6 4 0,1-4 0,-1 5 0,0-6 0,1 6 0,-6-5 0,0 4-28,0 1-2,-6-5 0,6 14 0,-5-10 18,5 10 3,0-5 1,0 5 0,0 0 8,0 0 0,0 0 0,0 0 0,0 0 0,0 0-10,0 0 10,0 15-10,11-1 10,-6 0 0,0-5 0,1 10 0,-1-4 0,0 4 0,1-1 0,4 1 0,-4 0 0,-1 0 0,0-5 0,1 1 0,-1 4 0,0-1 0,-5-3 0,6-1 0,-6 5 8,5-5 3,-5 0 1,0-4 0,-5 4 15,5-14 3,-6 9 1,6-9 0,-5 5-8,-11 4-2,5-9 0,-5 5 0,0 0-8,-5-5-1,0 5-1,0-5 0,-1 0-11,1 0 0,-6-5 0,1 0 0,4 0-24,6 1-6,-5-1-2,-5 0-854,4-4-171</inkml:trace>
          <inkml:trace contextRef="#ctx0" brushRef="#br0" timeOffset="11806.4984">2145 1718 1728,'0'0'153,"0"0"-122,16 4-31,0 1 0,0 0 148,0 4 23,0 1 5,0 4 0,0 0-36,0 5-8,0 0-2,0 0 0,-6 5-47,-10 4-10,6 0-1,-1 1-1,0-1-31,1 5-5,-6 0-2,-6 0 0,-4 1-23,10-6-10,0 0 8,-6 5-8,1-9 0,-6 4-14,-5 1 2,-5-1 0,5-4-141,-5 0-28,0-1-6</inkml:trace>
        </inkml:traceGroup>
      </inkml:traceGroup>
    </inkml:traceGroup>
    <inkml:traceGroup>
      <inkml:annotationXML>
        <emma:emma xmlns:emma="http://www.w3.org/2003/04/emma" version="1.0">
          <emma:interpretation id="{6657622D-A716-405B-8A5F-76F63B03194D}" emma:medium="tactile" emma:mode="ink">
            <msink:context xmlns:msink="http://schemas.microsoft.com/ink/2010/main" type="paragraph" rotatedBoundingBox="5767,13713 8205,13704 8208,14588 5770,145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18BAC3B-77DD-45B4-B49B-D5AD2AAEBABB}" emma:medium="tactile" emma:mode="ink">
              <msink:context xmlns:msink="http://schemas.microsoft.com/ink/2010/main" type="line" rotatedBoundingBox="5767,13713 8205,13704 8208,14588 5770,14597"/>
            </emma:interpretation>
          </emma:emma>
        </inkml:annotationXML>
        <inkml:traceGroup>
          <inkml:annotationXML>
            <emma:emma xmlns:emma="http://www.w3.org/2003/04/emma" version="1.0">
              <emma:interpretation id="{C28DA0E3-0146-4647-99D1-3E91B44BD43B}" emma:medium="tactile" emma:mode="ink">
                <msink:context xmlns:msink="http://schemas.microsoft.com/ink/2010/main" type="inkWord" rotatedBoundingBox="5767,13713 8205,13704 8208,14588 5770,14597"/>
              </emma:interpretation>
              <emma:one-of disjunction-type="recognition" id="oneOf6">
                <emma:interpretation id="interp30" emma:lang="en-AU" emma:confidence="0">
                  <emma:literal>(say)</emma:literal>
                </emma:interpretation>
                <emma:interpretation id="interp31" emma:lang="en-AU" emma:confidence="0">
                  <emma:literal>(xy )</emma:literal>
                </emma:interpretation>
                <emma:interpretation id="interp32" emma:lang="en-AU" emma:confidence="0">
                  <emma:literal>(xy 7</emma:literal>
                </emma:interpretation>
                <emma:interpretation id="interp33" emma:lang="en-AU" emma:confidence="0">
                  <emma:literal>(sty)</emma:literal>
                </emma:interpretation>
                <emma:interpretation id="interp34" emma:lang="en-AU" emma:confidence="0">
                  <emma:literal>(say )</emma:literal>
                </emma:interpretation>
              </emma:one-of>
            </emma:emma>
          </inkml:annotationXML>
          <inkml:trace contextRef="#ctx0" brushRef="#br0" timeOffset="29173.3626">-426 3615 1152,'0'0'102,"0"0"-82,0 0-20,0 0 0,0 0 200,0 0 36,0 0 8,0 0 0,16 0-74,-5 0-15,-11 0-3,10 0-1,12-5-57,-6 0-11,-6 5-3,-10 0 0,0 0-48,16 0-11,5 0-1,-10 0-1,-11 0-27,11-4-6,10-1-1,-10-5 0,-1 6-39,6 4-8,-5-5-2,16 0-751,5-4-150</inkml:trace>
          <inkml:trace contextRef="#ctx0" brushRef="#br0" timeOffset="29663.4595">-5 3454 2253,'16'28'100,"-16"-18"20,0-10-96,0 0-24,0 0 0,0 0 0,5 5 122,0 4 19,-10 0 4,10 1 1,6-1-78,-1 1-15,-10-1-3,0 6-1,11-6-31,0 5-6,-6 0-2,6 1 0,-6-6-10,6 5 0,10-4 0,-5-1 0,-11 1 0,11-1-9,0-4 9,5 0 0,-5-5-18,-5-5 3,0 0 1,5 0 0,5-9-9,-5 0-1,-16 0-1,11 0 0,5-5-3,-6 0-1,-10 5 0,0-5 0,0 0 14,0 4 3,0 1 1,0 5 0,-10-5 11,-1 4 0,11 1 0,0 9 0,-11-10 0,6 6 0,5 4 0,0 0 0,0 0 8,0 0-8,0 0 10,5 9-10,11 5 8,-10 0-8,-6 5 0,5 5 0,11 0 9,-5-1-9,-1 6 8,-5-1-8,-5-4 8,11 4-8,0 0 0,-1 6 8,-10-6 3,0-4 0,16-1 0,-10 1 0,-6 0 13,5-5 2,-5-1 1,5-3 0,6-1-6,-11 0-1,-11-4 0,6 4 0,5-14 2,-5 9 0,-11-4 0,0 4 0,-6-9-10,7 5-3,-12-5 0,-5 5 0,-5-5-21,-1 0-4,12 0 0,-17 0-1,-10 0-164,10 0-33</inkml:trace>
          <inkml:trace contextRef="#ctx0" brushRef="#br0" timeOffset="31259.6495">548 3383 518,'0'0'46,"0"0"-37,0 0-9,5-14 0,6 4 276,0-4 52,-11 14 12,10-9 1,12-1-155,-6 1-31,0 4-7,-6 0 0,-10 5-48,0 0-8,27 10-3,-11-5 0,0 9-26,0 0-6,0 5-1,-6 0 0,-10 4-11,11 11-2,5-6-1,-5 10 0,-22-5-22,6 5-4,5 9 0,-6 0-1,1-4-15,-6 0 8,-10 4-8,5 0 0,21-4-104,-10-1-26,-21-4-6</inkml:trace>
          <inkml:trace contextRef="#ctx0" brushRef="#br0" timeOffset="28486.8282">-1182 3605 1324,'6'-9'118,"-6"9"-94,0 0-24,10-10 0,1 6 118,-1 4 19,1 0 4,5 0 1,0 4-21,0 6-4,5-1-1,-10-4 0,5 0-52,-5 0-10,-1 4-2,6-4-1,0 4-51,-5 1 0,-6-6 0,-5-4 0,0 15 45,0-15 15,0 9 4,0-9 0,0 0-75,-5 14-14,-6-4-3,-5 4-1,0-5 29,0 1 0,6-1 0,-6 1 10,-6-5-10,6 4-16,6 0 4,-6-4 1,5-5-36,11 0-7,0 0-2,0 0 0,0 0-180,0 0-37</inkml:trace>
          <inkml:trace contextRef="#ctx0" brushRef="#br0" timeOffset="28737.5511">-836 3534 1267,'0'0'112,"0"0"-89,0 0-23,-5-4 0,0-1 127,5 5 21,-6-5 4,1 5 0,-6-5 2,1 5 0,4 0 0,-4 10 0,-1-10-66,0 5-12,1-1-4,-1 6 0,-5 4-53,0 0-11,0-4-8,6 4 9,-1 0 24,0 5 5,1-5 1,4 0 0,1 1-31,5-1-8,0 0 0,5 5 0,1-5 21,4-4 3,6 4 1,0 0 0,0-5-41,0-4-9,5 0-2,1 0 0,-6-1 10,0 1 1,5-5 1,0 0 0,0 0-45,1 0-8,-1-5-3,0 1-695,-5-1-139</inkml:trace>
          <inkml:trace contextRef="#ctx0" brushRef="#br0" timeOffset="30723.8125">-1554 3317 1209,'-6'9'108,"1"1"-87,5-6-21,-5 6 0,-6-5 130,6-1 22,-6 1 4,11 5 0,0-1-45,-11 5-10,1 5-1,-1 0-1,6 5-31,-1 4-5,1-4-2,0 9 0,5-5-37,5 5-8,0-4-2,1 4 0,10 0-14,5-5-10,-5 1 2,5-1 0,6-4-162,10 0-32</inkml:trace>
          <inkml:trace contextRef="#ctx0" brushRef="#br0" timeOffset="32814.2715">-980 4197 1497,'0'0'66,"0"0"14,0 0-64,0 0-16,11-5 0,5-4 0,0-10 97,11 0 16,-1 0 3,1 0 1,5-5-9,5 1-1,0-6-1,6 1 0,5-1-51,0-4-11,-6 0-1,12 0-1,-1 0-27,5-5-6,1 5-1,-1-10 0,-15 6-84,10 3-16,16 1-4</inkml:trace>
        </inkml:traceGroup>
      </inkml:traceGroup>
    </inkml:traceGroup>
    <inkml:traceGroup>
      <inkml:annotationXML>
        <emma:emma xmlns:emma="http://www.w3.org/2003/04/emma" version="1.0">
          <emma:interpretation id="{41954B2D-32E3-4EE3-A23C-4F5D3364CC8B}" emma:medium="tactile" emma:mode="ink">
            <msink:context xmlns:msink="http://schemas.microsoft.com/ink/2010/main" type="paragraph" rotatedBoundingBox="4228,15223 14039,14516 14125,15709 4314,16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090138-C5F1-4581-B89B-A37E6E62092C}" emma:medium="tactile" emma:mode="ink">
              <msink:context xmlns:msink="http://schemas.microsoft.com/ink/2010/main" type="line" rotatedBoundingBox="4228,15223 14039,14516 14125,15709 4314,16417"/>
            </emma:interpretation>
          </emma:emma>
        </inkml:annotationXML>
        <inkml:traceGroup>
          <inkml:annotationXML>
            <emma:emma xmlns:emma="http://www.w3.org/2003/04/emma" version="1.0">
              <emma:interpretation id="{5771A2B8-D638-4796-A27A-F030E6E18BB9}" emma:medium="tactile" emma:mode="ink">
                <msink:context xmlns:msink="http://schemas.microsoft.com/ink/2010/main" type="inkWord" rotatedBoundingBox="4232,15286 4459,15269 4480,15570 4254,15586"/>
              </emma:interpretation>
              <emma:one-of disjunction-type="recognition" id="oneOf7">
                <emma:interpretation id="interp35" emma:lang="en-AU" emma:confidence="0">
                  <emma:literal>=</emma:literal>
                </emma:interpretation>
                <emma:interpretation id="interp36" emma:lang="en-AU" emma:confidence="0">
                  <emma:literal>t</emma:literal>
                </emma:interpretation>
                <emma:interpretation id="interp37" emma:lang="en-AU" emma:confidence="0">
                  <emma:literal>#</emma:literal>
                </emma:interpretation>
                <emma:interpretation id="interp38" emma:lang="en-AU" emma:confidence="0">
                  <emma:literal>¥</emma:literal>
                </emma:interpretation>
                <emma:interpretation id="interp39" emma:lang="en-AU" emma:confidence="0">
                  <emma:literal>c</emma:literal>
                </emma:interpretation>
              </emma:one-of>
            </emma:emma>
          </inkml:annotationXML>
          <inkml:trace contextRef="#ctx0" brushRef="#br0" timeOffset="14926.2669">-3183 4888 2098,'0'28'93,"0"-28"19,0 0-89,0 0-23,0 0 0,0 0 0,0 0 56,16 0 6,-16 0 2,10 5 0,1-5-12,0 0-1,5 4-1,-6-4 0,1 0-35,5 0-7,-11 0-8,1 5 11,4-5-44,-4 0-9,-6 0-2,0 0-679,0 0-136</inkml:trace>
          <inkml:trace contextRef="#ctx0" brushRef="#br0" timeOffset="15049.498">-3141 5162 1782,'0'0'79,"0"0"16,0 0-76,0 0-19,0 0 0,22 9 0,-12-4 94,6 0 15,0-5 3,0 0 1,6-10-41,-6 10-9,5 0-2,0-4 0,0-1-61,1 5-20</inkml:trace>
        </inkml:traceGroup>
        <inkml:traceGroup>
          <inkml:annotationXML>
            <emma:emma xmlns:emma="http://www.w3.org/2003/04/emma" version="1.0">
              <emma:interpretation id="{D7281124-15E4-423C-87FC-EDCF2FC64AA4}" emma:medium="tactile" emma:mode="ink">
                <msink:context xmlns:msink="http://schemas.microsoft.com/ink/2010/main" type="inkWord" rotatedBoundingBox="5783,15109 6466,15580 6099,16112 5416,15640"/>
              </emma:interpretation>
              <emma:one-of disjunction-type="recognition" id="oneOf8">
                <emma:interpretation id="interp40" emma:lang="en-AU" emma:confidence="0">
                  <emma:literal>Be</emma:literal>
                </emma:interpretation>
                <emma:interpretation id="interp41" emma:lang="en-AU" emma:confidence="0">
                  <emma:literal>BC</emma:literal>
                </emma:interpretation>
                <emma:interpretation id="interp42" emma:lang="en-AU" emma:confidence="0">
                  <emma:literal>be</emma:literal>
                </emma:interpretation>
                <emma:interpretation id="interp43" emma:lang="en-AU" emma:confidence="0">
                  <emma:literal>By</emma:literal>
                </emma:interpretation>
                <emma:interpretation id="interp44" emma:lang="en-AU" emma:confidence="0">
                  <emma:literal>ex</emma:literal>
                </emma:interpretation>
              </emma:one-of>
            </emma:emma>
          </inkml:annotationXML>
          <inkml:trace contextRef="#ctx0" brushRef="#br0" timeOffset="33970.7031">-1916 5119 1382,'0'0'123,"0"0"-99,0 0-24,0 0 0,0 0 82,0 0 11,0 0 3,0 0 0,0 0 24,0 0 6,5 10 1,-5-10 0,0 0-65,0 14-13,5-4-2,6 4-1,-11-5-19,5 1-4,6 4-1,-6 0 0,6 0-22,0 0 0,-1 5 0,6 0 0,-5 0 0,5 0 0,5-5 0,-10 5 0,-11-9 18,5-1 9,6 1 1,-1-1 1,-10-9-16,0 0-3,0 0-1,16 10 0,-5-1 4,-11-9 1,0 0 0,0 0 0,0 0-2,0 0 0,0 0 0,0-14 0,0 4-1,0-4-1,-5-5 0,-1-4 0,-10-1-10,11-4 0,5 4 9,0-4-9,-5-1 0,-1 5-16,1 1 2,5-1 1,-11 5 13,6 0 0,5 0 0,0 5 0,0-9 9,-11 8 5,11 6 1,0-1 0,0 1 27,0-1 6,11 6 0,-6-6 1,1 6-49,-6 4-17,0 0 0,5-10 0,6 5 17,-1 1 0,6 4 0,6-5 9,-1 5-9,0 0 10,0-5-10,1 0 10,4 5-10,1-4 0,-6-1 0,6-4 8,-6 4-8,0 0 0,1-4 0,-6 9 8,5-5-20,-16 0-4,6 0 0,-11 5-1,0 0-156,0 0-31,0 0-7</inkml:trace>
          <inkml:trace contextRef="#ctx0" brushRef="#br0" timeOffset="34346.741">-1634 5115 1641,'0'0'72,"0"0"16,0 0-70,0 0-18,-11 4 0,11-4 0,0-4 80,0 4 13,-11 0 3,11 0 0,0 0-26,0 0-5,0 0-1,0 0 0,0 0-26,0 0-6,0 0 0,0 0-1,0 0-6,0 0-1,0 0 0,16 4 0,6 6 7,-1-5 1,-16 4 0,11 1 0,0-1-7,0 0-1,0 1 0,6-1 0,-12-4-1,6 5-1,0-1 0,0-4 0,-5 4-5,-1 1-1,-10-10 0,16 14 0,-5-5-4,-11-9-2,0 0 0,0 0 0,0 15-1,0-1 0,-5 0 0,-6 0 0,-5 0-9,-5 1 0,-1-1 9,-4 5-9,-1-5-11,1-5-6,-1 1-2,0-1 0,-5-4-9,11 0-1,0-1-1,5-4 0,0 0-39,5-4-8,1-1-2,10 5-661,0 0-132</inkml:trace>
          <inkml:trace contextRef="#ctx0" brushRef="#br0" timeOffset="34589.3566">-1341 5181 1792,'0'0'80,"0"0"16,0 0-77,0 0-19,0 0 0,0 0 0,0 0 152,0 0 26,0 0 6,0 0 0,0 0-60,0 0-13,-6 9-3,-4-4 0,-1 0-51,0 0-10,6 9-3,-6 0 0,6 5-20,-6-5-5,6 5-1,5 0 0,0 0-10,0 0-8,0 0 12,0 0-12,0 0 0,5 0 0,1-5 0,10 0 0,-6-9 0,6 4 0,0-9 0,5 5 0,-5-5 0,6-5-9,4 5 1,1-9 0,-6-1-33,1 1-7,4-10 0,6 5-1,-5-1-203,-1 1-41</inkml:trace>
        </inkml:traceGroup>
        <inkml:traceGroup>
          <inkml:annotationXML>
            <emma:emma xmlns:emma="http://www.w3.org/2003/04/emma" version="1.0">
              <emma:interpretation id="{F470EAFE-91E1-465C-8F4F-16D8EB72EBB3}" emma:medium="tactile" emma:mode="ink">
                <msink:context xmlns:msink="http://schemas.microsoft.com/ink/2010/main" type="inkWord" rotatedBoundingBox="6598,15593 6927,15572 6929,15616 6600,15636"/>
              </emma:interpretation>
              <emma:one-of disjunction-type="recognition" id="oneOf9">
                <emma:interpretation id="interp45" emma:lang="en-AU" emma:confidence="0">
                  <emma:literal>-</emma:literal>
                </emma:interpretation>
                <emma:interpretation id="interp46" emma:lang="en-AU" emma:confidence="0">
                  <emma:literal>_</emma:literal>
                </emma:interpretation>
                <emma:interpretation id="interp47" emma:lang="en-AU" emma:confidence="0">
                  <emma:literal>~</emma:literal>
                </emma:interpretation>
                <emma:interpretation id="interp48" emma:lang="en-AU" emma:confidence="0">
                  <emma:literal>.</emma:literal>
                </emma:interpretation>
                <emma:interpretation id="interp49" emma:lang="en-AU" emma:confidence="0">
                  <emma:literal>=</emma:literal>
                </emma:interpretation>
              </emma:one-of>
            </emma:emma>
          </inkml:annotationXML>
          <inkml:trace contextRef="#ctx0" brushRef="#br0" timeOffset="34765.8825">-820 5195 1843,'0'0'164,"0"0"-132,0 0-32,0 0 0,0 0 152,5 10 23,1-1 5,10 1 0,-6-6-47,6-4-9,6 5-3,-1-5 0,0-5-56,1 5-11,-1-4-2,0-1-1,6 0-35,-6 5-8,0-5 0,1 1-8,-6-1-113,5 0-30,0 0-5</inkml:trace>
        </inkml:traceGroup>
        <inkml:traceGroup>
          <inkml:annotationXML>
            <emma:emma xmlns:emma="http://www.w3.org/2003/04/emma" version="1.0">
              <emma:interpretation id="{5274C758-2485-4CAF-9AA6-D114A4D529FA}" emma:medium="tactile" emma:mode="ink">
                <msink:context xmlns:msink="http://schemas.microsoft.com/ink/2010/main" type="inkWord" rotatedBoundingBox="7418,15322 8337,15255 8400,16122 7480,16188"/>
              </emma:interpretation>
              <emma:one-of disjunction-type="recognition" id="oneOf10">
                <emma:interpretation id="interp50" emma:lang="en-AU" emma:confidence="0">
                  <emma:literal>Try</emma:literal>
                </emma:interpretation>
                <emma:interpretation id="interp51" emma:lang="en-AU" emma:confidence="0">
                  <emma:literal>ry</emma:literal>
                </emma:interpretation>
                <emma:interpretation id="interp52" emma:lang="en-AU" emma:confidence="0">
                  <emma:literal>fry</emma:literal>
                </emma:interpretation>
                <emma:interpretation id="interp53" emma:lang="en-AU" emma:confidence="0">
                  <emma:literal>vy</emma:literal>
                </emma:interpretation>
                <emma:interpretation id="interp54" emma:lang="en-AU" emma:confidence="0">
                  <emma:literal>By</emma:literal>
                </emma:interpretation>
              </emma:one-of>
            </emma:emma>
          </inkml:annotationXML>
          <inkml:trace contextRef="#ctx0" brushRef="#br0" timeOffset="35370.6713">21 5214 2268,'11'-19'100,"-11"19"21,0 0-97,0 0-24,0 0 0,10 0 0,12 5 79,-6 0 10,-16-5 3,16 9 0,5 5-18,0-4-3,-5-1-1,0 5 0,5-4-30,1 4-5,-1 0-2,0-4 0,-10 4-21,5-5-4,5 1 0,1-1-8,-12-4 8,1 0-8,5-1 0,0 1 0,0-10 0,-6 1 0,-4-1 0,-1-4 0,6 4-13,-6 0-3,-10-9-1,5 4 0,0-4-21,0 0-4,-16 0-1,5-5 0,-5-5 3,5 1 1,1-1 0,-1 0 0,-10 1 24,5-1 5,5 0 1,1 1 0,-1 4 9,0 5 0,1-1 0,10 1 8,5 0 12,-5 0 4,0 4 0,0 1 0,11-1 7,-6 1 1,-5 9 1,5-5 0,11 5-6,-5-5-2,5-4 0,-5 4 0,-1 5-2,6-4-1,5 4 0,1-5 0,-6 5-3,5 0-1,11-5 0,0 5 0,-6 0-6,6-5-2,-10 1 0,15 4 0,0 0-10,-15-5 0,-7 0 0,1 5 0,11-5-26,-6 1-7,-21 4-2,0 0 0,11 0-235,-11 0-47</inkml:trace>
          <inkml:trace contextRef="#ctx0" brushRef="#br0" timeOffset="35809.3304">591 5129 1324,'0'0'59,"-11"-5"12,-10 5-57,10 0-14,11 0 0,0 10 0,-11 4 242,11-5 46,11 5 8,-6 1 3,11-1-169,-5 0-34,0 5-6,5-5-2,10-4-34,-10-1-7,-16-9-2,16 10 0,0-1-34,5-9-11,-5 5 0,0-5 0,-16 0 0,16-5 0,6-4 0,-6-1 0,-16 10 0,5-14 0,11 0 0,-5 0 0,-6 4 0,-5 1 0,0-6 0,11 1 0,-6-5 0,-5 10 0,-11-10 0,6 9 0,5 10-8,0 0 8,-16-9-13,5 0 5,11 9 8,0 0 11,0 0-3,-10 4 0,-1 1-8,6 4 0,5-9 0,5 15 0,-16 4 0,11-1 0,6 6 0,4-5 0,1 5 0,5 4 0,-5 0 0,10-4 0,0 5 0,0-6-16,-15 6 4,10-1 1,5-4 11,-5 4 0,-5 0 0,-6 1 0,0-6 0,1 1 16,-1 0-4,-5-5-1,-5 4-11,-1-8 0,12-1 0,-17 0 0,-5 0 33,5-4 5,1-6 1,-6 6 0,-6-10-11,1 0-3,-16 5 0,16-5 0,-1-5-25,-10 5 0,-21-5 0,5 5 0,16-5 0,-10 5 0,-6-4 0,0-1 0,5 0-112,11 5-27,0 0-5,6-5-1092</inkml:trace>
        </inkml:traceGroup>
        <inkml:traceGroup>
          <inkml:annotationXML>
            <emma:emma xmlns:emma="http://www.w3.org/2003/04/emma" version="1.0">
              <emma:interpretation id="{200C2CFB-3278-4EEB-8EF7-EC764A1764A0}" emma:medium="tactile" emma:mode="ink">
                <msink:context xmlns:msink="http://schemas.microsoft.com/ink/2010/main" type="inkWord" rotatedBoundingBox="8978,15228 9384,15254 9370,15477 8964,15450"/>
              </emma:interpretation>
              <emma:one-of disjunction-type="recognition" id="oneOf11">
                <emma:interpretation id="interp55" emma:lang="en-AU" emma:confidence="0">
                  <emma:literal>#</emma:literal>
                </emma:interpretation>
                <emma:interpretation id="interp56" emma:lang="en-AU" emma:confidence="0">
                  <emma:literal>=</emma:literal>
                </emma:interpretation>
                <emma:interpretation id="interp57" emma:lang="en-AU" emma:confidence="0">
                  <emma:literal>l</emma:literal>
                </emma:interpretation>
                <emma:interpretation id="interp58" emma:lang="en-AU" emma:confidence="0">
                  <emma:literal>X</emma:literal>
                </emma:interpretation>
                <emma:interpretation id="interp59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37145.2478">1549 5011 2059,'16'4'45,"-16"-4"10,0 0 1,0 0 2,5 0-46,6-4-12,-1-6 0,6 5 0,0 1 91,0-6 16,0 5 3,0 1 1,0-10-43,5 4-9,-5 1-2,6-6 0,-6 1-37,5 5-7,-5-1-1,0 1-1,-5 4-19,5-4-4,0-1-1,-16 10 0,0 0-139,5-9-27,-5 9-5</inkml:trace>
          <inkml:trace contextRef="#ctx0" brushRef="#br0" timeOffset="37282.2597">1714 5001 460,'0'0'41,"0"0"-33,0 0-8,0 0 0,5 19 276,-5-19 54,11 10 10,5-1 3,0 5-205,-6-9-41,6-5-8,0 5-1,6-1-51,-6 1-9,5-5-3,-5-5 0,5 5-51,-5 0-10,5 5-3,-5-10-855</inkml:trace>
        </inkml:traceGroup>
        <inkml:traceGroup>
          <inkml:annotationXML>
            <emma:emma xmlns:emma="http://www.w3.org/2003/04/emma" version="1.0">
              <emma:interpretation id="{6E6E27C0-66C7-401C-8A73-A423BE43CAEC}" emma:medium="tactile" emma:mode="ink">
                <msink:context xmlns:msink="http://schemas.microsoft.com/ink/2010/main" type="inkWord" rotatedBoundingBox="9805,15026 11060,14786 11166,15342 9911,15582"/>
              </emma:interpretation>
              <emma:one-of disjunction-type="recognition" id="oneOf12">
                <emma:interpretation id="interp60" emma:lang="en-AU" emma:confidence="0">
                  <emma:literal>145</emma:literal>
                </emma:interpretation>
                <emma:interpretation id="interp61" emma:lang="en-AU" emma:confidence="0">
                  <emma:literal>14</emma:literal>
                </emma:interpretation>
                <emma:interpretation id="interp62" emma:lang="en-AU" emma:confidence="0">
                  <emma:literal>Luis</emma:literal>
                </emma:interpretation>
                <emma:interpretation id="interp63" emma:lang="en-AU" emma:confidence="0">
                  <emma:literal>Leis</emma:literal>
                </emma:interpretation>
                <emma:interpretation id="interp64" emma:lang="en-AU" emma:confidence="0">
                  <emma:literal>Lks</emma:literal>
                </emma:interpretation>
              </emma:one-of>
            </emma:emma>
          </inkml:annotationXML>
          <inkml:trace contextRef="#ctx0" brushRef="#br0" timeOffset="37943.2598">2416 4632 1785,'0'0'159,"0"0"-127,0 0-32,0-5 0,0 1 96,0 4 14,0 0 2,0 0 1,11 0 11,-6 4 3,-5-4 0,6 5 0,-1 9-75,6 0-14,-11 1-3,5 4-1,6 4-14,-11 1-2,5 4-1,-5 5 0,5 5-9,-5-5-8,0 1 9,0 3-9,-5-8 0,5 4 0,0-5 0,0-4 0,5-5 0,-5-5 0,0 0 0,0-14 0,0 0 0,0 0 0,0 10 0,0-10 0,0 0 0,0 0 0,0 0 0,0 0 0,0 0 14,0 0 0,0 0 0,0 0 0,16 0 2,-5 4 0,-11-4 0,16-4 0,0 4-16,0 0 11,-6-5-11,6 5 10,0-5-10,0 1 0,0-1 0,0-5 0,-5 1-24,5-1-4,-5 1-1,-1 4 0,1-4-230,-1 4-45</inkml:trace>
          <inkml:trace contextRef="#ctx0" brushRef="#br0" timeOffset="38378.592">2954 4627 1958,'0'0'87,"0"0"17,0 0-83,0 0-21,0 0 0,0 0 0,0 0 158,0 0 27,0 0 6,0 15 1,0-6-103,0 5-20,5 0-4,-5 5-1,0 5-51,0 0-13,0-5 0,6 4 0,-1 6 18,-5-6 1,0 1 0,5 0 0,1-1-19,-6-9 0,0 1-8,0-1 8,0 5-40,0-10-1,0-9-1,0 0 0,0 0-46,0 0-10,0 0-2,0 0 0,0 0-22,0 0-5,0 0-1,0 0 0,-6-5 98,6 5 19,0-4 11,0-6-12,0-4 12,0 5 8,0 9-8,6-5 11,-1-5 42,-5 1 9,0 9 2,11-5 0,-6-4 40,6 4 8,-1 0 1,1 1 1,5-6-29,-6 5-5,6 1-2,-5-1 0,5-5-62,-5 6-16,10-1 0,-5 0 0,-5 1 0,-11 4 0,10-5 0,1-5 0,5 6 24,-11-6 1,-5 10 1,0 0 0,0 0-135,11-9-27,-11-5-6,0 9-1037</inkml:trace>
          <inkml:trace contextRef="#ctx0" brushRef="#br0" timeOffset="38523.7449">3231 4552 1720,'-11'9'76,"6"-9"16,5 5-73,-5 0-19,-1-1 0,1 1 0,5-5 142,0 10 25,0-1 5,0 5 0,5 0-55,-5 5-11,0 0-2,6 5-1,-1 0-38,0-1-7,-5 6-2,5-1 0,1 0-32,-1 1-6,0-6-2,1-4 0,4 0-16,-4-5-9,-1-4 1,0-1 0,-5-9-148,16 5-28,-5 0-7,5-5-925</inkml:trace>
          <inkml:trace contextRef="#ctx0" brushRef="#br0" timeOffset="38801.7281">3683 4599 1152,'0'0'102,"0"0"-82,-10-5-20,4 1 0,-4-1 266,4-5 49,-4 6 9,-1 4 3,0 0-150,-5 0-29,6 0-7,-6 0-1,5 0-76,0 0-15,-4 0-3,4 4-1,6 11-29,-6-6-5,6 0-2,-1 6 0,6-1-9,-5 0 0,10 0 0,-5 0 0,6 1 0,4-6 0,-4 5 0,10 0 0,-11-4 0,11 4 8,-6-4-8,6-1 12,-5 5-4,5 0-8,-5-4 12,-1-1-4,1 6 1,-6-6 0,-5 5 0,6 0 0,-6-14 0,0 15 0,-6-6 0,-4 5 0,-6 0-1,5-4 0,-10 4 0,5-4 0,-11 4-22,1-5-5,4 1-1,-4-6 0,-1 1-201,6-5-41</inkml:trace>
        </inkml:traceGroup>
        <inkml:traceGroup>
          <inkml:annotationXML>
            <emma:emma xmlns:emma="http://www.w3.org/2003/04/emma" version="1.0">
              <emma:interpretation id="{9A1006BE-F0EC-4DD0-940C-65464F63617B}" emma:medium="tactile" emma:mode="ink">
                <msink:context xmlns:msink="http://schemas.microsoft.com/ink/2010/main" type="inkWord" rotatedBoundingBox="11591,14834 14001,14507 14122,15398 11713,15726"/>
              </emma:interpretation>
              <emma:one-of disjunction-type="recognition" id="oneOf13">
                <emma:interpretation id="interp65" emma:lang="en-AU" emma:confidence="0">
                  <emma:literal>(proved)</emma:literal>
                </emma:interpretation>
                <emma:interpretation id="interp66" emma:lang="en-AU" emma:confidence="0">
                  <emma:literal>(proved</emma:literal>
                </emma:interpretation>
                <emma:interpretation id="interp67" emma:lang="en-AU" emma:confidence="0">
                  <emma:literal>aproned)</emma:literal>
                </emma:interpretation>
                <emma:interpretation id="interp68" emma:lang="en-AU" emma:confidence="0">
                  <emma:literal>Aproned)</emma:literal>
                </emma:interpretation>
                <emma:interpretation id="interp69" emma:lang="en-AU" emma:confidence="0">
                  <emma:literal>(proved))</emma:literal>
                </emma:interpretation>
              </emma:one-of>
            </emma:emma>
          </inkml:annotationXML>
          <inkml:trace contextRef="#ctx0" brushRef="#br0" timeOffset="39188.5403">4295 4509 2419,'0'-9'53,"-5"4"11,-6 0 3,11 5 1,0 0-55,0 0-13,-10 5 0,-6 4 0,16-9 54,-6 10 8,-10 4 2,11 0 0,-5 5 0,4 0 0,1 5 0,5 4 0,0 5-52,5 0-12,1 0 0,4 1 0,1-1 0,5-10 0,0 6 0,0-1 0,5-9-48,-5 0-13,5 0-3,-5-5-751,0-4-150</inkml:trace>
          <inkml:trace contextRef="#ctx0" brushRef="#br0" timeOffset="39590.0138">4593 4798 1152,'-5'9'102,"0"5"-82,5 1-20,0 3 0,-6 6 150,12 5 26,-1-1 4,0 10 2,-5-5-61,6 0-12,4-5-2,-4 6-1,4-1-46,-4-5-8,-1-4-3,0-1 0,-5 1-27,6-5-6,-1-5 0,-5 0-1,0-14-15,0 0 0,0 0 0,0 0 0,0 0 0,-11-19 0,1 0 0,4-4 0,-4-1 0,10-9 0,-11-5 0,6 0 0,-1-4 0,6 4 0,0-5 0,0 5 0,6 10 0,-6 0 0,5-1 0,0 1 0,6 9 0,0 0 0,-6 0 0,11 10 0,-5-1 54,5 1 8,0 4 2,0 0 0,0 5-52,-16 0-12,0 0 0,0 0 0,10 10 54,1-6 8,-11-4 2,10 15 0,-4-6-52,-6 5-12,0 1 0,-6-1 0,6 0 0,-5 0 0,0 0 0,-1-4 0,-4-6 54,-1 11 8,1-6 2,-1-4 0,-5 0-52,0-1-12,5 6 0,-5-10 0,6 0-25,-1 0-8,0-10-2,11 10 0,0 0-87,0 0-18,0-4-3,0 4-1039</inkml:trace>
          <inkml:trace contextRef="#ctx0" brushRef="#br0" timeOffset="39914.5943">4961 4765 2001,'-11'14'88,"11"-14"20,0 0-87,-5 9-21,-1 5 0,6-4 0,0-10 103,0 14 16,-5 0 3,5 0 1,-5-4-53,5-10-10,0 0-3,0 0 0,0 14-45,0-14-12,0 0 0,0 0 0,0 0 53,0 0 9,0 0 2,0 0 0,0 0-52,5-9-12,0-6 0,1 6 0,-6-5 0,5 4 0,-5-4 0,5 0 0,1 5 0,-6-1 0,5-4 0,6 4 0,-6-4 23,0 5 1,1-1 1,-6 10 0,10-4-25,1-6 0,-11 10 8,11-5-8,-11 5 0,10 0 0,-10 0 0,16-4 8,0 4-8,-16 0 0,0 0 0,11-5 0,-11 5 0,0 0-16,0 0 4,0 0 1,10 0-58,-10 0-12,0 0-3,0 0 0,16 0-162,-16 0-33,11 5-6,0-5-324,-11 0-65</inkml:trace>
          <inkml:trace contextRef="#ctx0" brushRef="#br0" timeOffset="40269.0225">5168 4679 345,'0'0'31,"0"0"-31,0 0 0,0 0 0,0 0 256,0 0 44,0 0 10,0 0 2,0 0-108,0 0-22,0 0-4,0 0-1,0 0-40,0 0-8,0 0-1,0 0-1,-10 10-42,10-10-8,-6 9-1,6 1-1,0-10-23,0 9-4,0 5 0,0-4-1,0-1-21,0 6-4,0-6-1,6 5 0,-6 5-12,5-5-9,0 1 12,1 3-12,-1-3 8,0-6-8,6 1 0,0 4 0,-6-5 0,6-4 0,-11-5 0,10 5 0,-10-5 0,11 4 0,-1-8 0,1-1 0,-6 0 0,6-4 0,-6-1 0,6 1 0,-6 4 0,1-4 0,-6-6 8,0 1-8,0 0 8,-6 0-8,1 0 9,0 0-9,-6-1 9,6 6-9,-6-5 8,0-1-8,-5 6 8,6 0-8,-6 4 0,0 0 8,0 5-17,0 0-4,5 0-1,-5 0 0,6 10-25,-1-6-5,6 6 0,-6-6-1,11-4-103,0 0-21,0 0-4,5 15-594,-5-15-118</inkml:trace>
          <inkml:trace contextRef="#ctx0" brushRef="#br0" timeOffset="40725.2094">5323 4731 288,'0'0'25,"0"0"-25,0 0 0,0 0 0,5-4 356,-5 4 67,0 0 13,0 0 2,0 0-228,11-5-46,5 5-8,-6 5-3,-10-5-34,11 9-7,0 1-2,-1-1 0,1 5-55,-1-4-11,1 4-3,0-5 0,-1 1-13,1 4-4,-6 0 0,6 0 0,-6-4-10,1-5-2,-6-5-1,10 4 0,-10-4-11,0 0 0,0 0 0,0 0 0,6-4 0,4-1 8,-10 5-8,6-10 0,-1 1 0,0-5 0,-5 4 0,0-4 0,0 0 0,0 5 0,-5-1-14,5 10 5,0-14 9,0 14-13,-5-10 5,5 10 8,0 0-12,0 0 12,0 0-10,0 0 10,0 0-8,0 0 8,10-4 0,1-1-9,0 5 9,-1 0 0,1 5-9,-1-1 9,1-4 0,0 0 0,5 5 0,5 0 0,0-5 0,1 0 0,-6 0 0,5-5 0,5 0 0,-4 5 0,-1-9 0,-5 4 0,5 0 0,-5 1 0,-5-1 9,0 0-9,-1-4 9,-10 9-9,0 0 12,6-10-12,-12 1 14,6-1-4,0 10-1,0-4 0,-10-6-1,-1 5-8,0 1 12,-5 4-4,6-5-8,-1 10 0,-5-1 9,5 6-9,-5-1 0,6 6 0,-1-6 0,1 5 8,-1-4-8,6 4 0,5 5 0,0-5 0,0 0 0,5 5-10,0-5 10,6 1 0,-11-15-9,10 18 9,-10-18 0,11 15-9,-11-15-9,21 9-2,1-4 0,-1-5 0,-5-5-64,5 0-12,1-4-4,-1-1 0,0 1-172,0-5-34</inkml:trace>
          <inkml:trace contextRef="#ctx0" brushRef="#br0" timeOffset="41085.715">6196 4627 1944,'0'0'86,"0"0"18,0 0-84,-6-9-20,-4-1 0,-1 1 0,0 4 164,-5 5 29,0 0 6,0 5 1,0 0-90,1 4-18,-1 1-3,5 4-1,0-5-41,1 10-9,4-5-2,1 10 0,0-10-20,5 5-4,0 5 0,5 0-1,0-10-11,1 5 0,-1 0 0,6-5 0,-1-5 0,1-4 0,-11-5 0,16 5 0,-6-5 0,6-10 0,-5 5-9,5-9 9,-5 0-12,-1 0 2,1 0 0,0-10 0,-6 5-20,6-5-4,-6 1-1,0-1 0,-5-4-49,0 4-11,0 5-1,0-4-1,-5 4 5,0-5 2,-1-4 0,-4-1 0,4-4 48,1 5 10,-11-1 1,11 6 1,-11 4 30,5 4 0,6 1-8,-1 5 8,1-1 85,5 10 20,0 0 4,0 0 1,0 0-30,0 19-5,0 5-2,5-5 0,1 9-29,4 1-5,1-1-2,0 0 0,-1 1-21,6-6-5,-5 11-1,5-6 0,-5-9-10,5 0 0,-6 0 0,1-10 8,-1 1-22,-4-6-5,-6-4-1,16 5 0,-6-5-151,-4 0-30,4-5-7</inkml:trace>
          <inkml:trace contextRef="#ctx0" brushRef="#br0" timeOffset="41304.2607">6393 4135 921,'0'0'82,"0"0"-66,0 0-16,0 0 0,5 19 267,6-5 49,4 5 11,1 0 1,0 0-153,0 0-31,0 0-7,0 0-1,0 5-30,0 4-6,0-4-2,0 4 0,0 5-30,0 0-5,-5 0-2,5 1 0,-6 3-29,-4-3-7,4 3-1,-4 1 0,-1 0 0,-5 0 0,-5-5 0,-1 5 0,1-5-24,-6-5 0,-5 1 0,-5-6 0,5-4-143,-10 0-24,4 0-5,1-5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2:45.42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6C9011-BDE6-40D0-9F67-BFDDD896BE68}" emma:medium="tactile" emma:mode="ink">
          <msink:context xmlns:msink="http://schemas.microsoft.com/ink/2010/main" type="writingRegion" rotatedBoundingBox="15471,6985 26335,6171 26606,9789 15742,10603"/>
        </emma:interpretation>
      </emma:emma>
    </inkml:annotationXML>
    <inkml:traceGroup>
      <inkml:annotationXML>
        <emma:emma xmlns:emma="http://www.w3.org/2003/04/emma" version="1.0">
          <emma:interpretation id="{0A003449-5E1C-477E-9A5A-8785602BAB5B}" emma:medium="tactile" emma:mode="ink">
            <msink:context xmlns:msink="http://schemas.microsoft.com/ink/2010/main" type="paragraph" rotatedBoundingBox="15471,6985 26335,6171 26417,7265 15553,8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E624DF-1BB1-4FE3-87B4-E262A3FA6811}" emma:medium="tactile" emma:mode="ink">
              <msink:context xmlns:msink="http://schemas.microsoft.com/ink/2010/main" type="inkBullet" rotatedBoundingBox="15483,7157 16233,7100 16282,7752 15532,7809"/>
            </emma:interpretation>
            <emma:one-of disjunction-type="recognition" id="oneOf0">
              <emma:interpretation id="interp0" emma:lang="en-AU" emma:confidence="0">
                <emma:literal>b)</emma:literal>
              </emma:interpretation>
              <emma:interpretation id="interp1" emma:lang="en-AU" emma:confidence="0">
                <emma:literal>b</emma:literal>
              </emma:interpretation>
              <emma:interpretation id="interp2" emma:lang="en-AU" emma:confidence="0">
                <emma:literal>b))</emma:literal>
              </emma:interpretation>
              <emma:interpretation id="interp3" emma:lang="en-AU" emma:confidence="0">
                <emma:literal>by</emma:literal>
              </emma:interpretation>
              <emma:interpretation id="interp4" emma:lang="en-AU" emma:confidence="0">
                <emma:literal>be</emma:literal>
              </emma:interpretation>
            </emma:one-of>
          </emma:emma>
        </inkml:annotationXML>
        <inkml:trace contextRef="#ctx0" brushRef="#br0">-431 87 2019,'0'0'89,"0"0"19,0 0-86,0 0-22,0 0 0,0 0 0,0 0 72,0 0 9,0 0 3,0 0 0,5 10-18,1 9-3,-6-1-1,5 1 0,-5 5-25,5 0-5,-5 4 0,0 0-1,6-4-18,-6 5-3,5-1-1,-5 0 0,0 1-9,0-6 0,5-4 0,1 0 8,-6-5-8,5 5 0,-5-9 0,0-10 0,0 0 0,0 0 0,0 0 0,0 0 0,0 0 0,0 0 0,0-10 0,5 1 0,6-5 0,-6-1 0,1 1 0,4 0 0,-4 0-11,4 0 11,-5-1-8,6 6 8,0 0 0,-1 4 16,1 0-3,0 5 0,5 5-13,-6-5 0,1 5 0,5-5 0,-5 9 0,-1 0 0,1 1 0,0 4 0,-1 0 0,-4-4 0,4-1 0,-5 5 0,-5 1 8,-5-1 0,5 0-8,0 0 12,-10 0 9,4 1 2,-4-1 0,-1-5 0,-5 5 9,0-4 1,0-1 1,0-4 0,-5 0-34,-1-5 0,6 0 0,-5-5 0,0 0 0,5-4 0,-11-1-11,6 1 11,5 0-60,0-6-4,5 1-2,1 0-761,4-10-152</inkml:trace>
        <inkml:trace contextRef="#ctx0" brushRef="#br0" timeOffset="244.6024">0-3 1152,'0'0'102,"0"0"-82,0 0-20,16 0 0,0 0 224,-5 0 41,-11 0 8,16 5 2,0 0-95,5 4-18,0 1-4,-5-1-1,0 5-77,6 0-16,-7 5-4,1 0 0,0 5-16,-5 0-4,0 4-1,-1 5 0,1-9-6,-11 9-1,0-5 0,0 1 0,-5 4-20,-1-5-4,-10 10 0,6-5-8,-6-4 8,-6-1-8,-9 0 0,4 1 0,6-6-92,-1 1-23,1-5-4,-6-5-1186</inkml:trace>
      </inkml:traceGroup>
      <inkml:traceGroup>
        <inkml:annotationXML>
          <emma:emma xmlns:emma="http://www.w3.org/2003/04/emma" version="1.0">
            <emma:interpretation id="{4BECCDB1-4D19-45E9-8E17-7DA057FACA43}" emma:medium="tactile" emma:mode="ink">
              <msink:context xmlns:msink="http://schemas.microsoft.com/ink/2010/main" type="line" rotatedBoundingBox="17269,6850 26335,6171 26417,7265 17351,7944"/>
            </emma:interpretation>
          </emma:emma>
        </inkml:annotationXML>
        <inkml:traceGroup>
          <inkml:annotationXML>
            <emma:emma xmlns:emma="http://www.w3.org/2003/04/emma" version="1.0">
              <emma:interpretation id="{B7D35107-2DF4-4F83-9EF9-14F532C26E8C}" emma:medium="tactile" emma:mode="ink">
                <msink:context xmlns:msink="http://schemas.microsoft.com/ink/2010/main" type="inkWord" rotatedBoundingBox="17269,6850 20900,6578 20982,7673 17351,7944"/>
              </emma:interpretation>
              <emma:one-of disjunction-type="recognition" id="oneOf1">
                <emma:interpretation id="interp5" emma:lang="en-AU" emma:confidence="0">
                  <emma:literal>itsy,</emma:literal>
                </emma:interpretation>
                <emma:interpretation id="interp6" emma:lang="en-AU" emma:confidence="0">
                  <emma:literal>if an y,</emma:literal>
                </emma:interpretation>
                <emma:interpretation id="interp7" emma:lang="en-AU" emma:confidence="0">
                  <emma:literal>Itsy,</emma:literal>
                </emma:interpretation>
                <emma:interpretation id="interp8" emma:lang="en-AU" emma:confidence="0">
                  <emma:literal>If an y,</emma:literal>
                </emma:interpretation>
                <emma:interpretation id="interp9" emma:lang="en-AU" emma:confidence="0">
                  <emma:literal>irony,</emma:literal>
                </emma:interpretation>
              </emma:one-of>
            </emma:emma>
          </inkml:annotationXML>
          <inkml:trace contextRef="#ctx0" brushRef="#br0" timeOffset="2818.6282">2395 49 1267,'0'0'112,"11"5"-89,0-5-23,5 0 0,-6 0 153,6 5 27,-5-5 4,0 0 2,5 4-26,5-4-6,-5 5-1,0-5 0,0 5-64,0-5-13,0 0-2,-16 0-1,0 0-14,0 0-3,0 0-1,0 0 0,0 0-38,5 14-7,-5 5-2,0-5 0,-11 0 0,6 1 0,-11-1 0,5 0 0,-10 0-8,5 0 0,0 1 0,6-6 8,-1 1-20,-5-1-5,0 0-1,5 1 0,1-10-126,10 0-26,-11 0-5,11 0-959</inkml:trace>
          <inkml:trace contextRef="#ctx0" brushRef="#br0" timeOffset="3058.8509">2805-36 2192,'0'0'97,"0"0"20,-10-9-93,10 9-24,-6-5 0,-4 0 0,4 0 121,1 5 20,-11 0 4,0 0 1,5 5-66,-5 0-12,6 4-4,-6 1 0,5-5-46,1 9-10,-1-5-8,6 5 12,-1 1-12,1-1 8,0 0-8,5-5 8,0-9-8,10 15 0,-4-1 0,-1 0 8,6-4-8,5-1 0,-6 0 0,6-4 0,0-5 0,5 5 0,-5-5 0,0 0 0,6 0-32,-1-5-3,-5-4 0,5-5-828,0 9-165</inkml:trace>
          <inkml:trace contextRef="#ctx0" brushRef="#br0" timeOffset="3417.9925">3077-145 979,'0'0'43,"0"0"9,0 0-41,0 0-11,0 0 0,0 0 0,10 5 385,6-5 75,-5 0 16,5 5 2,-5-5-306,5 5-60,0-1-13,5 1-3,0-5-41,0 5-9,-5-5-2,0 0 0,11 0-19,-6 4-4,1-4-1,-1 0 0,0 0-10,0 0-2,1 0-8,-1 0 12,-5 0-12,5 0 0,-5-4 8,-5 4-8,0 0 0,-11 0 0,0 0 8,0 0-8,0 0 0,0 0 0,0 0 0,10 9 0,-10-9 0,0 14 8,0-14-8,0 15 0,-10-1 0,-1 0 0,-5 5 0,5 0 0,-5-5 0,0 5-12,-5 0 3,5 0 0,0-5-16,5 0-3,-4 0-1,-1 1 0,5-6-25,6 0-5,-1-4-1,6-5 0,-10 10-163,10-10-33,0 0-6</inkml:trace>
          <inkml:trace contextRef="#ctx0" brushRef="#br0" timeOffset="3892.1359">3806-192 2365,'0'0'104,"0"0"23,0 0-102,0 0-25,0 0 0,0 0 0,0 0 127,0 0 20,0 0 4,0 0 1,0 0-80,-5 9-15,-1 1-3,6 4-1,0 5-25,6-5-6,-6 0-1,5 5 0,0-4-21,1-1 0,-1 0 0,6 0 8,-1-4-8,-4-1 0,-6-9 0,16 5 0,0-5 0,-6 0 0,6-5 0,-5-4 0,5 4 0,0 0-10,-6-4 10,6-6 0,-5 1-12,-6 0 12,11-5-12,-5-4 12,-6 4-12,1 0 4,-1 0 8,0 0-13,1 0 13,-1 0-11,0 5 11,-5 4-10,0 10 10,0 0 0,0 0 0,0 0-8,0 0 8,0 0-8,-5 10 8,5 4-8,5 10 8,-5 4 0,0-4-9,5 4 9,1-4 0,-1 9-9,0-5 9,1 1 0,4 4-8,-4-5 8,4 0 0,1 1 0,-6 4 0,1 0-8,-1-4 8,6-1 0,-11-4 0,5-1 0,-5 1 0,5 0 0,1-6 0,-6 1 0,-6 0 0,1-5 0,5 1 32,0-6 0,-5 1 0,-6-1 0,0 1-11,1-1-1,-6-9-1,0 5 0,5-5 0,-10-5 0,0 5 0,-1-5 0,6 1-19,-5-1 0,5-5 0,-5 1 0,5-5-68,0 4-18,5 5-3,1-4-837,-1 0-167</inkml:trace>
          <inkml:trace contextRef="#ctx0" brushRef="#br0" timeOffset="2074.8987">1310 2 1209,'0'0'108,"0"0"-87,0 0-21,0 0 0,0-9 179,-6-1 31,6 10 6,0 0 2,0 0-65,0 0-13,0 0-2,0 0-1,0 0-67,0 14-14,0 0-2,0 1-1,0 8-27,6 1-6,-6 0 0,0 9-1,0-5-19,5 1 0,0-1 8,1 0-8,-6-9-9,10 0-6,-4 0-1,-1-5 0,0-4-160,-5-10-32,0 0-6</inkml:trace>
          <inkml:trace contextRef="#ctx0" brushRef="#br0" timeOffset="2402.6065">1629 120 691,'0'0'61,"0"0"-49,0 0-12,0 0 0,0 0 282,11-9 54,-1-5 10,-4-1 2,4 6-171,1-5-34,0 0-7,-1-1-2,-5-4-43,1 1-9,-1-1-2,0 4 0,1-4-40,4 1-9,-10 3-2,6-4 0,-6 1-21,0-1-8,0 0 0,-6 0 0,1 5 0,0-1 8,-1 6-8,1-5 0,0-1 28,5 1 4,-6 5 0,1 4 0,0-4-32,-6 9 0,6-10 0,5 10 0,0 0-16,-11 10-4,6 4 0,0 5 0,5 0 20,-6 9 0,1 0 0,5 10 0,0 5 0,0-1 0,5 6 0,1 4 0,-6 0 0,10 0-18,-10 0 4,6 0 1,4-5 13,-10-4 0,6-1 0,-6-4 0,5-5-57,-5 1-12,5-6-3,-10-4-724,5-10-144</inkml:trace>
          <inkml:trace contextRef="#ctx0" brushRef="#br0" timeOffset="2612.7059">1592 257 1868,'0'0'41,"0"0"9,5-9 2,6-5 0,-6 0-42,6 4-10,5-4 0,-6 5 0,6 4 103,-5 0 18,-11 5 4,21-5 1,0 1-69,1 4-13,4 0-4,1 0 0,-6 0-40,6 0 0,-1 4-11,6-4-715,-10 0-143</inkml:trace>
          <inkml:trace contextRef="#ctx0" brushRef="#br0" timeOffset="4937.9833">4902 295 2275,'0'0'100,"0"0"22,11-4-98,-11 4-24,0 0 0,0 0 0,5 9 108,6 1 16,0-6 3,-1 1 1,1 4-49,0 1-10,-11-1-1,5 10-1,-5-5-43,-5 1-9,-1-1-2,1 10 0,-6-6-62,6 6-13,-16 5-2,-6 4-793,1-10-159</inkml:trace>
        </inkml:traceGroup>
        <inkml:traceGroup>
          <inkml:annotationXML>
            <emma:emma xmlns:emma="http://www.w3.org/2003/04/emma" version="1.0">
              <emma:interpretation id="{4B46DD37-162C-4826-9B1C-A0AACC871928}" emma:medium="tactile" emma:mode="ink">
                <msink:context xmlns:msink="http://schemas.microsoft.com/ink/2010/main" type="inkWord" rotatedBoundingBox="21680,6842 22601,6773 22635,7228 21714,7297"/>
              </emma:interpretation>
              <emma:one-of disjunction-type="recognition" id="oneOf2">
                <emma:interpretation id="interp10" emma:lang="en-AU" emma:confidence="0">
                  <emma:literal>D</emma:literal>
                </emma:interpretation>
                <emma:interpretation id="interp11" emma:lang="en-AU" emma:confidence="0">
                  <emma:literal>=</emma:literal>
                </emma:interpretation>
                <emma:interpretation id="interp12" emma:lang="en-AU" emma:confidence="0">
                  <emma:literal>x</emma:literal>
                </emma:interpretation>
                <emma:interpretation id="interp13" emma:lang="en-AU" emma:confidence="0">
                  <emma:literal>+</emma:literal>
                </emma:interpretation>
                <emma:interpretation id="interp14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6458.8098">5701-107 1209,'0'0'108,"0"0"-87,0 0-21,0 0 0,0 0 151,0 0 25,0 0 6,0 0 1,0 0-46,0 0-9,0 0-1,11-5-1,-1 1-41,-10 4-8,11-10-1,-1 6-1,-10 4-17,11-5-3,5 0-1,0 0 0,0 1-8,5-1-2,-5 0 0,0 0 0,0 5-28,6 0-7,-7 0-1,1-4 0,6-1 6,-6 5 1,0-5 0,0 0 0,-16 5-7,10 0 0,6 0-8,-16 0 12,0 0-12,11 0 0,-11 0 0,0 0 0,0 0 0,0 0 8,0 0-8,0 0 0,0 0 14,0 0-3,16-4-1,-16 4 0,0 0-10,0 0 0,0 0 0,0 0 0,0 0 0,0 0 8,0 0-8,0 0 0,0 0 0,0 0 0,0 0 8,0 0-8,0 0 0,0 0 0,0 0 0,0 0 0,0 0 0,0 0-17,0 0 4,0 0 1,0 0-50,0 0-10,-5 0-1,5 0-1,-11-5-187,11 5-38</inkml:trace>
          <inkml:trace contextRef="#ctx0" brushRef="#br0" timeOffset="6706.3902">5743 26 1702,'0'0'76,"0"0"15,0 0-73,0 0-18,0 0 0,0 0 0,6 0 133,4 4 23,-10-4 5,11-4 1,0 4-49,5 0-9,-6 0-3,6 0 0,0-5-30,0 5-7,6 0 0,4 0-1,-10-10-34,5 6-6,1-1-2,-1 0 0,0 1-21,1-1 0,-1 0 0,-5-4 8,5-1-114,-5 1-22,0-1-5,0 1-1047</inkml:trace>
          <inkml:trace contextRef="#ctx0" brushRef="#br0" timeOffset="7037.4743">6159-315 1382,'0'0'123,"0"0"-99,0 0-24,0 0 0,0 0 212,0 0 38,0 0 7,0 0 2,0 0-103,0 0-20,0 0-4,16 5 0,-6-1-51,6 1-9,0 0-3,6 4 0,-7-4-31,7 5-6,-1-6-2,6 6 0,-6-1-10,0 5-1,6-4-1,-1-1 0,1-4-6,-6 5 0,6-1-1,-6 0 0,-10-4-11,5 5 0,0-1 9,0-4-9,0 4 0,-6-4 9,-4 5-9,4-1 0,1-4 9,-11-5-9,0 0 0,0 14 9,-5-5-9,-1 6 0,-4-1 9,-12 5-9,7-5 0,-12 5 0,-5-5 0,0 5 0,0 5-12,0-6-6,0 1-2,0-4 0,6 4-131,-1-10-26,6 0-6</inkml:trace>
        </inkml:traceGroup>
        <inkml:traceGroup>
          <inkml:annotationXML>
            <emma:emma xmlns:emma="http://www.w3.org/2003/04/emma" version="1.0">
              <emma:interpretation id="{0C35E475-C734-41D5-9DFC-BEA2173546C6}" emma:medium="tactile" emma:mode="ink">
                <msink:context xmlns:msink="http://schemas.microsoft.com/ink/2010/main" type="inkWord" rotatedBoundingBox="23254,6721 23923,6671 23950,7026 23280,7076"/>
              </emma:interpretation>
              <emma:one-of disjunction-type="recognition" id="oneOf3">
                <emma:interpretation id="interp15" emma:lang="en-AU" emma:confidence="0">
                  <emma:literal>X</emma:literal>
                </emma:interpretation>
                <emma:interpretation id="interp16" emma:lang="en-AU" emma:confidence="0">
                  <emma:literal>x</emma:literal>
                </emma:interpretation>
                <emma:interpretation id="interp17" emma:lang="en-AU" emma:confidence="0">
                  <emma:literal>+</emma:literal>
                </emma:interpretation>
                <emma:interpretation id="interp18" emma:lang="en-AU" emma:confidence="0">
                  <emma:literal>Z</emma:literal>
                </emma:interpretation>
                <emma:interpretation id="interp19" emma:lang="en-AU" emma:confidence="0">
                  <emma:literal>~</emma:literal>
                </emma:interpretation>
              </emma:one-of>
            </emma:emma>
          </inkml:annotationXML>
          <inkml:trace contextRef="#ctx0" brushRef="#br0" timeOffset="7614.039">7388-381 1936,'0'0'86,"0"0"18,0 0-84,6-10-20,-1 6 0,-5 4 0,0 0 101,11-5 16,4 0 3,1 0 1,6 5-10,-1 0-3,-5 5 0,5 0 0,-5 0-38,0-5-8,0 4-2,0 6 0,0-1-37,-5 1-8,-1 4-2,1 0 0,-6-4-5,1 4-8,-6 5 11,0-5-11,-6 0 8,1 5-8,-11-5 0,5 10 0,-15-5 12,5 4-4,-11 1 0,10-5-8,-4-5 0,-1 0 0,0 1 0,1-6 0,5 0-24,-1-4-3,1-5 0,5 0 0,0-5-119,5 1-24,6-1-5,5-9-599,0 4-120</inkml:trace>
          <inkml:trace contextRef="#ctx0" brushRef="#br0" timeOffset="7695.8192">7830-443 2041,'0'0'90,"0"0"19,0 0-87,-5 5-22,5-5 0,-11 5 0,-5 4 124,0-4 20,0 4 4,0 6 0,0-6-52,-5 10-10,0-5-2,5 0-1,0 10-41,0 0-8,-6-5-2,12 4 0,4-4-13,-4 0-3,4 0-1,6 0 0,6 0-7,-1 0-8,0-5 11,6 0-11,0-9 0,5 4 0,0 1 0,5-5 0,-5-5 0,5 0 15,1-5-2,4 0 0,-5 0-13,1 1-12,-1-6 3,6-4 0,-1 0-127,-4 0-24,-1-1-6,5 1-1030</inkml:trace>
        </inkml:traceGroup>
        <inkml:traceGroup>
          <inkml:annotationXML>
            <emma:emma xmlns:emma="http://www.w3.org/2003/04/emma" version="1.0">
              <emma:interpretation id="{73CED623-C5C4-46D6-AED6-D3ECC7279C38}" emma:medium="tactile" emma:mode="ink">
                <msink:context xmlns:msink="http://schemas.microsoft.com/ink/2010/main" type="inkWord" rotatedBoundingBox="24060,6610 24878,6549 24938,7348 24120,7409"/>
              </emma:interpretation>
              <emma:one-of disjunction-type="recognition" id="oneOf4">
                <emma:interpretation id="interp20" emma:lang="en-AU" emma:confidence="0">
                  <emma:literal>-y</emma:literal>
                </emma:interpretation>
                <emma:interpretation id="interp21" emma:lang="en-AU" emma:confidence="0">
                  <emma:literal>y</emma:literal>
                </emma:interpretation>
                <emma:interpretation id="interp22" emma:lang="en-AU" emma:confidence="0">
                  <emma:literal>-I</emma:literal>
                </emma:interpretation>
                <emma:interpretation id="interp23" emma:lang="en-AU" emma:confidence="0">
                  <emma:literal>my</emma:literal>
                </emma:interpretation>
                <emma:interpretation id="interp24" emma:lang="en-AU" emma:confidence="0">
                  <emma:literal>by</emma:literal>
                </emma:interpretation>
              </emma:one-of>
            </emma:emma>
          </inkml:annotationXML>
          <inkml:trace contextRef="#ctx0" brushRef="#br0" timeOffset="7879.3296">8086-282 1728,'0'0'153,"10"0"-122,1 5-31,-11-5 0,0 0 186,10-5 31,12 5 7,-6-5 0,-16 5-83,16-4-17,10-1-3,1-5-1,-6 6-59,0-1-12,-5 0-2,0-4-1,11 4-35,-11 0-11,-5 1 0,5-6 0,5 5-76,-5 1-21,-16 4-5,0 0-767,11-5-154</inkml:trace>
          <inkml:trace contextRef="#ctx0" brushRef="#br0" timeOffset="8349.1242">8522-381 2487,'0'0'110,"0"0"23,0 0-106,0 0-27,0 0 0,11 4 0,-6 1 96,-5-5 15,0 0 2,11 10 1,5-6-50,0 1-11,-11 9-1,6-9-1,-1 0-27,1 0-6,5-1-1,-6 1 0,-10-5-17,16 0 8,6-5-8,-6 1 0,0-6 8,-6 1-8,6-6 0,0 1 0,0 0 0,0 0 0,5-5-15,-5 0 5,0 5-2,0 0-1,-16-1 0,6 1 0,10-5 1,-6 5 0,-10 0 0,-5 0 0,0-1 2,5 15 1,0 0 0,0 0 0,-11 0 0,11 0 0,0 0 0,0 0 0,-11 10 1,6 9 0,0-5 0,10 5 0,-5 9 8,0-4 0,-5 9-9,10 0 9,6-4 0,-6 4 0,-5 0 0,5 0 0,1 5 0,-1-5 0,0-5 0,1 1 0,-6 4 0,0 0 0,0-5 0,0 1 0,-6-6 0,1 1 0,5-5 0,-5 5 0,5-1 9,0 1 7,0-5 0,0 0 1,0-10 8,-6 6 2,-4-1 0,4 0 0,6-14-3,-10 5-1,-12-1 0,6 1 0,0 0-11,0 0-3,-5-5 0,0-5 0,-11-5-9,16 1-12,0-1 2,-5 1 1,-6-5-99,11 0-20,6-1-4,4-4-729,1 1-146</inkml:trace>
        </inkml:traceGroup>
        <inkml:traceGroup>
          <inkml:annotationXML>
            <emma:emma xmlns:emma="http://www.w3.org/2003/04/emma" version="1.0">
              <emma:interpretation id="{9E64F70F-9185-46FD-B614-1D6D4DF0F495}" emma:medium="tactile" emma:mode="ink">
                <msink:context xmlns:msink="http://schemas.microsoft.com/ink/2010/main" type="inkWord" rotatedBoundingBox="25368,6331 26341,6258 26378,6740 25404,6813"/>
              </emma:interpretation>
              <emma:one-of disjunction-type="recognition" id="oneOf5">
                <emma:interpretation id="interp25" emma:lang="en-AU" emma:confidence="0">
                  <emma:literal>so</emma:literal>
                </emma:interpretation>
                <emma:interpretation id="interp26" emma:lang="en-AU" emma:confidence="0">
                  <emma:literal>30</emma:literal>
                </emma:interpretation>
                <emma:interpretation id="interp27" emma:lang="en-AU" emma:confidence="0">
                  <emma:literal>10</emma:literal>
                </emma:interpretation>
                <emma:interpretation id="interp28" emma:lang="en-AU" emma:confidence="0">
                  <emma:literal>70</emma:literal>
                </emma:interpretation>
                <emma:interpretation id="interp29" emma:lang="en-AU" emma:confidence="0">
                  <emma:literal>no</emma:literal>
                </emma:interpretation>
              </emma:one-of>
            </emma:emma>
          </inkml:annotationXML>
          <inkml:trace contextRef="#ctx0" brushRef="#br0" timeOffset="8882.8846">9384-746 2487,'27'5'55,"-27"-5"11,0 0 2,0 0 2,0 0-56,0 0-14,0 0 0,0 0 0,0 0 105,0 0 19,5 10 3,1-1 1,-6 1-52,5-1-9,6 0-3,-1 1 0,1-1-35,5 1-7,-11 4-2,11-4 0,0-1-8,0 0-1,-11 1-1,11 4 0,0-4-10,0-1 0,-5 0 0,0 1 8,-1-1-8,1-4 0,-1 5 0,1-1 0,-11-9 0,5 5 0,6 0 0,0-1 0,-11-4 0,0 10 0,5-1 0,6-4 0,-11-5 0,0 0 0,-6 14 0,6-14 0,0 0 0,-16 10 0,-5-1 0,0 5 0,5 0 0,0 1 0,-11-1 0,6-5 0,-6 1-9,11-1 9,-5 1-12,5-1 12,-5 1-26,5-6 2,16-4 0,-5 10 0,-6-5-116,11-5-22,0 0-5,0 0-1,0 0-83,0 0-17,0 0-3,27 14-1</inkml:trace>
          <inkml:trace contextRef="#ctx0" brushRef="#br0" timeOffset="9234.6152">10135-698 2059,'0'0'91,"0"0"19,0 0-88,5-10-22,0 1 0,-5 9 0,0 0 148,0 0 24,6-14 6,-6 14 1,0 0-71,0 0-15,0 0-2,0 0-1,0 0-47,0 0-10,-16 4-1,5 6-1,6 4-20,-6 5-11,1 0 12,-1 5-12,0-6 0,11 1-16,0 0 2,-5 0 0,0 0 14,5 0 0,10-5 0,-4 0 0,-1-4 0,0-1 0,6-4 0,5 0 0,0 0 0,0-1 0,0-4 0,0-4 0,0-11 0,5 1 0,-5 0 0,5-5 0,-5 0 0,5 0 16,-10-4-3,5-1-1,-5 5 2,-1-5 0,-4 1 0,-1-1 0,0-4-14,-5 4 0,-5 0 0,0 5-10,-6 0 10,0 5 0,-10 0 0,0 9-8,0 1-26,-17 4-5,1 9-1,-6 5-879,11 5-176</inkml:trace>
        </inkml:traceGroup>
      </inkml:traceGroup>
    </inkml:traceGroup>
    <inkml:traceGroup>
      <inkml:annotationXML>
        <emma:emma xmlns:emma="http://www.w3.org/2003/04/emma" version="1.0">
          <emma:interpretation id="{FD4D1C53-65BE-4049-BBD3-267515321B6C}" emma:medium="tactile" emma:mode="ink">
            <msink:context xmlns:msink="http://schemas.microsoft.com/ink/2010/main" type="paragraph" rotatedBoundingBox="17140,8174 20203,8043 20240,8890 17176,90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678924-2617-42CE-A7EA-8E2252F96A6A}" emma:medium="tactile" emma:mode="ink">
              <msink:context xmlns:msink="http://schemas.microsoft.com/ink/2010/main" type="line" rotatedBoundingBox="17140,8174 20203,8043 20240,8890 17176,9022"/>
            </emma:interpretation>
          </emma:emma>
        </inkml:annotationXML>
        <inkml:traceGroup>
          <inkml:annotationXML>
            <emma:emma xmlns:emma="http://www.w3.org/2003/04/emma" version="1.0">
              <emma:interpretation id="{A77E2341-6B05-428E-8BB1-D4DC304179D0}" emma:medium="tactile" emma:mode="ink">
                <msink:context xmlns:msink="http://schemas.microsoft.com/ink/2010/main" type="inkWord" rotatedBoundingBox="17144,8284 18928,8207 18950,8702 17166,8778"/>
              </emma:interpretation>
              <emma:one-of disjunction-type="recognition" id="oneOf6">
                <emma:interpretation id="interp30" emma:lang="en-AU" emma:confidence="0">
                  <emma:literal>From</emma:literal>
                </emma:interpretation>
                <emma:interpretation id="interp31" emma:lang="en-AU" emma:confidence="0">
                  <emma:literal>Frome</emma:literal>
                </emma:interpretation>
                <emma:interpretation id="interp32" emma:lang="en-AU" emma:confidence="0">
                  <emma:literal>Fromm</emma:literal>
                </emma:interpretation>
                <emma:interpretation id="interp33" emma:lang="en-AU" emma:confidence="0">
                  <emma:literal>Frum</emma:literal>
                </emma:interpretation>
                <emma:interpretation id="interp34" emma:lang="en-AU" emma:confidence="0">
                  <emma:literal>Form</emma:literal>
                </emma:interpretation>
              </emma:one-of>
            </emma:emma>
          </inkml:annotationXML>
          <inkml:trace contextRef="#ctx0" brushRef="#br0" timeOffset="34864.878">1161 1350 1612,'0'0'144,"0"0"-116,0 0-28,0 0 0,0 0 96,0 0 14,0 0 2,16-9 1,-6-1-12,6 1-2,5 0-1,1-1 0,4 1-38,6-1-7,0-4-1,5 5-1,1-6-27,-1 6-6,0-5-1,1-1 0,4 6-17,-10-5 0,-11 0-8,6 9 8,0-5-66,-11 6-7,-1-6-2,-4 10-650,0-4-131</inkml:trace>
          <inkml:trace contextRef="#ctx0" brushRef="#br0" timeOffset="35030.4856">1347 1530 1036,'0'0'46,"0"0"10,0 0-45,0 0-11,16-5 0,0 1 0,0-1 222,5-4 42,0-1 9,6 1 2,0-1-151,-1 1-31,1-1-5,-6 1-2,6 4-56,-6-4-11,-5-1-3,5 5 0,-5-4-135,0 4-27,5 0-6</inkml:trace>
          <inkml:trace contextRef="#ctx0" brushRef="#br0" timeOffset="34649.6662">1432 1412 230,'0'0'20,"0"0"-20,0 0 0,0 0 0,0 0 267,0 0 49,0 0 9,0 0 3,0 0-137,0 0-27,0 0-6,0 0-1,0 0-49,0 0-9,0 0-3,0 0 0,5 14-36,-5 0-8,6 1-2,-1-1 0,-5 0-26,5 5-6,1 0-1,-1 0 0,-5 0-17,5 0 0,-5-5 0,0 0 0,0 0-37,0-4-11,0-10-3,0 0-677,0 14-136</inkml:trace>
          <inkml:trace contextRef="#ctx0" brushRef="#br0" timeOffset="35466.7135">1884 1516 1555,'0'0'68,"0"0"16,0 0-68,0 0-16,0 0 0,0 0 0,-10 9 162,-1 1 29,11-10 5,-5 9 2,5-9-103,-5 15-21,-1-1-4,6-14-1,0 9-35,0-9-7,0 0-2,0 0 0,0 0-16,0 0-9,0 0 10,0 0-10,0 0 12,0 0-4,6-9-8,-1-5 12,0-1-12,0 1 0,6 0 8,0 5-8,-6-6 0,6-4 0,-1 10 0,1 0 0,0-1 0,-1 5 0,1 1 0,-11 4 0,11-5 0,-1 5-8,-10 0 8,16 0 0,-16 0-8,11 9 8,-6 1 0,6-1 0,-11-9-10,10 10 10,1-1-8,0 1 8,-6-1 0,6 1-8,-6-1 8,6 0 0,-1-4 0,-10-5 0,6 10 0,10-6-8,-6 1 8,1 0 0,-11-5 0,5 0 0,6-5 0,-11 5 0,5-9 0,-5 9 8,6-5-8,-6 5 8,5-10-8,0 1 8,-5 0-8,0-1 12,0-4-4,0 4 0,-5 1 0,5 9 0,-5-9 0,-6-1 0,6 1-8,5 9 0,-11-10-8,0 10 8,-5 5-40,6-5-2,10 0-1,-6 5 0,6-5-129,-10 9-25,10-9-6</inkml:trace>
          <inkml:trace contextRef="#ctx0" brushRef="#br0" timeOffset="35944.1739">2353 1374 1152,'0'0'102,"0"0"-82,0 0-20,0 0 0,0 0 260,0 0 47,0 0 9,0 0 3,0 0-169,0 0-34,0 14-6,5-4-2,1 4-56,-6-5-12,5 1-3,-5-1 0,0 6-24,0-1-5,0 0 0,5-5-8,-5 6 8,0-6-8,0-9 0,0 0 0,0 0 0,0 0 0,0 0 0,0 0 0,0 0 0,0 0 0,0 0-9,0 0 9,0 0 0,5-9 0,1-6 0,-1 6 11,0-5-11,6 0 0,0-1 0,-6 1 0,0 0 0,6 0 0,0 4 0,-1 1 0,1 4 0,0 0 0,-11 5 0,0 0 0,0 0 0,0 0 0,10-4 0,-10 4 0,0 0-12,11 4 12,-11-4-12,11 10 12,-1-1 0,-10-9 0,0 0 0,11 10 0,-11-10 0,16 14 0,-16-14 0,5 9 0,6 6-11,-11-15 11,0 0-8,0 0 8,0 0 0,16-5-8,0 0 8,0 0 0,-6 1 0,6-1-8,0-9 8,0 0 0,-5-1 0,0 1 0,-1 0 0,6 4 0,-5 1 0,-1 0 0,-10 9 0,0 0 8,16 0-8,-5 0 9,-11 0-9,16 4 10,0 6-10,-5-1 0,-1 5 0,1 5 0,0-4 0,5-1-12,-11 0 2,11 0 1,-6 0-47,6-4-8,0 4-3,0-5-719,0 1-144</inkml:trace>
        </inkml:traceGroup>
        <inkml:traceGroup>
          <inkml:annotationXML>
            <emma:emma xmlns:emma="http://www.w3.org/2003/04/emma" version="1.0">
              <emma:interpretation id="{59966CD4-FEA6-4A3A-9C46-1700E7E8C62C}" emma:medium="tactile" emma:mode="ink">
                <msink:context xmlns:msink="http://schemas.microsoft.com/ink/2010/main" type="inkWord" rotatedBoundingBox="19057,8092 20203,8043 20240,8890 19094,8939"/>
              </emma:interpretation>
              <emma:one-of disjunction-type="recognition" id="oneOf7">
                <emma:interpretation id="interp35" emma:lang="en-AU" emma:confidence="0">
                  <emma:literal>la),</emma:literal>
                </emma:interpretation>
                <emma:interpretation id="interp36" emma:lang="en-AU" emma:confidence="0">
                  <emma:literal>Ca),</emma:literal>
                </emma:interpretation>
                <emma:interpretation id="interp37" emma:lang="en-AU" emma:confidence="0">
                  <emma:literal>La),</emma:literal>
                </emma:interpretation>
                <emma:interpretation id="interp38" emma:lang="en-AU" emma:confidence="0">
                  <emma:literal>ca),</emma:literal>
                </emma:interpretation>
                <emma:interpretation id="interp39" emma:lang="en-AU" emma:confidence="0">
                  <emma:literal>ta),</emma:literal>
                </emma:interpretation>
              </emma:one-of>
            </emma:emma>
          </inkml:annotationXML>
          <inkml:trace contextRef="#ctx0" brushRef="#br0" timeOffset="36373.7786">3598 1303 748,'0'0'67,"0"-9"-54,-5-1-13,5 1 0,0 9 362,0 0 70,-5-10 13,-6 1 3,0 4-240,1 0-49,4-4-10,-9 4-1,-1 5-76,5 0-14,-5 0-3,5 5-1,-5 4-30,0 1-5,6 4-2,-1 0 0,0 0-9,1 5-8,-1-5 9,0 5-9,11 0 0,-5 0 0,0 0-11,5-5 11,0 1 0,5-1 0,-5-14 9,5 9-1,-5-9-8,16 10-16,-10-10 4,10 4 0,-6-4 12,1-4 0,5-1 0,-5-4 0,5-10 0,-6 4 0,6-8 0,0 9 0,-5-5 0,-1 4 0,-4 6 0,4-1 0,1-4 0,0 5 8,-6-5-8,-5 14 0,0 0 0,0 0 0,0 0 0,5-5 0,-5 5 0,0 0 8,0 0-8,11 5 0,-11-5 0,16 9 0,-11 1 0,6-1 0,0 0 0,-6 1-10,0-1 10,6 1-10,-11-10-28,11 9-6,-6-4 0,6 5-1,-1-6-142,1-4-28,-11 0-5</inkml:trace>
          <inkml:trace contextRef="#ctx0" brushRef="#br0" timeOffset="36715.1269">4221 1412 1612,'0'9'72,"0"-9"14,0 0-69,0 15-17,0-6 0,5 5 0,-5-4 265,6 9 50,-1 0 9,-5-1 3,-11 6-213,11 0-42,0-1-9,-5 6-2,-5-1-49,4 1-12,-4 4 0,-1 0-891,-5-9-178</inkml:trace>
          <inkml:trace contextRef="#ctx0" brushRef="#br0" timeOffset="55949.9029">3114 1076 576,'0'0'51,"0"0"-41,0 0-10,0 0 0,0 0 266,0 0 51,0 0 11,0 0 1,0 0-156,0 0-31,0 0-6,0 0-2,-5 9-47,-1 1-10,1-1-1,0 1-1,-1 4-24,1 0-5,0 0-1,5 5 0,0 5-25,0 4-4,5-4-2,0 0 0,1 4-5,-1-4-1,0-5 0,6 4 0,5-4-8,-5 0 0,5-5-10,0 1 10,5-6-67,0-4-7,0 0-2,6-10-690,-6 0-138</inkml:trace>
          <inkml:trace contextRef="#ctx0" brushRef="#br0" timeOffset="56237.7491">3684 944 345,'0'0'31,"0"0"-31,0 0 0,0 0 0,16 9 399,-6-4 73,1 4 16,-1 1 2,6-1-274,-5 5-54,5 0-11,0 1-3,-5-1-52,-1 5-10,6 0-2,0-5-1,0 10-37,-5-1-7,0 1-2,-1 4 0,1 1-19,-6-6-4,0 6-1,1 4 0,-6-5-13,0 1 8,0-1-8,0-4 0,-6-1 0,-4 6 0,-1-6-11,-5 6-914,0-6-183</inkml:trace>
        </inkml:traceGroup>
      </inkml:traceGroup>
    </inkml:traceGroup>
    <inkml:traceGroup>
      <inkml:annotationXML>
        <emma:emma xmlns:emma="http://www.w3.org/2003/04/emma" version="1.0">
          <emma:interpretation id="{49F691CD-76B5-497B-89E3-6775C05744C5}" emma:medium="tactile" emma:mode="ink">
            <msink:context xmlns:msink="http://schemas.microsoft.com/ink/2010/main" type="paragraph" rotatedBoundingBox="18948,9669 24744,8532 24932,9488 19135,106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311E1B5-18DF-4998-85DB-0996866D2D94}" emma:medium="tactile" emma:mode="ink">
              <msink:context xmlns:msink="http://schemas.microsoft.com/ink/2010/main" type="line" rotatedBoundingBox="18948,9669 24744,8532 24932,9488 19135,10625"/>
            </emma:interpretation>
          </emma:emma>
        </inkml:annotationXML>
        <inkml:traceGroup>
          <inkml:annotationXML>
            <emma:emma xmlns:emma="http://www.w3.org/2003/04/emma" version="1.0">
              <emma:interpretation id="{02869D88-470E-415C-BBF2-46AADC94AFAD}" emma:medium="tactile" emma:mode="ink">
                <msink:context xmlns:msink="http://schemas.microsoft.com/ink/2010/main" type="inkWord" rotatedBoundingBox="18948,9669 22054,9060 22242,10016 19135,10625"/>
              </emma:interpretation>
              <emma:one-of disjunction-type="recognition" id="oneOf8">
                <emma:interpretation id="interp40" emma:lang="en-AU" emma:confidence="0">
                  <emma:literal>Be-try.</emma:literal>
                </emma:interpretation>
                <emma:interpretation id="interp41" emma:lang="en-AU" emma:confidence="0">
                  <emma:literal>Be-try =</emma:literal>
                </emma:interpretation>
                <emma:interpretation id="interp42" emma:lang="en-AU" emma:confidence="0">
                  <emma:literal>Be-ry.</emma:literal>
                </emma:interpretation>
                <emma:interpretation id="interp43" emma:lang="en-AU" emma:confidence="0">
                  <emma:literal>Be-try</emma:literal>
                </emma:interpretation>
                <emma:interpretation id="interp44" emma:lang="en-AU" emma:confidence="0">
                  <emma:literal>Be-Ty =</emma:literal>
                </emma:interpretation>
              </emma:one-of>
            </emma:emma>
          </inkml:annotationXML>
          <inkml:trace contextRef="#ctx0" brushRef="#br0" timeOffset="37746.667">2997 2756 1728,'0'0'76,"0"0"16,0 0-73,0 0-19,0 0 0,0 0 0,0 0 132,11 0 24,-1 0 4,1 4 0,0 1-64,-1 5-14,1-1-2,5 0-1,0 6-39,0-1-7,0 0-1,0 0-1,0 0-18,0 1-3,0-6-1,5 5 0,-5-9-9,0 5 0,-16-10 0,10 4 8,1-4-8,-11 0 0,0 0 0,0 0 0,11-4 0,-1-6 0,-10 1 0,6-1 0,-6-4 0,0 0 0,0-10-10,-6 5 10,-4 0-23,-1-4 2,0-1 0,1 0 0,4 5 5,-4-4 2,-6 4 0,11 0 0,-6 0 14,6 5-12,-6 0 12,6-1-12,5 1 12,0 5 0,0-6 0,0 6 0,5 0 0,-5 4 0,5-5 12,-5 10-12,0 0 18,6-4-3,4-1-1,1 0 0,5 0 10,0 5 1,0-4 1,5-1 0,0 0-10,6 0-3,5 1 0,0-1 0,0 0 1,-6 1 0,6-6 0,0 5 0,-5 1-14,-1-1 8,-4 0-8,-6 0 0,5 5 0,-5 0 0,-16 0-13,0 0 4,0 0-51,0 0-9,5 10-3,-5-10-720,11 9-145</inkml:trace>
          <inkml:trace contextRef="#ctx0" brushRef="#br0" timeOffset="37910.8557">3412 2779 1962,'0'0'43,"0"0"9,0 0 1,0 0 3,11 0-45,5-4-11,-6 4 0,1-5 0,-11 5 120,21-5 23,-5 5 4,6 0 1,-6 0-60,-1 5-11,1-5-2,-5 5-1,5-1-18,-5 1-3,-1 0-1,-10-5 0,0 0-34,6 9-7,-6 5-2,-6 1 0,6-1 3,-5 0 0,-11 0 0,5 0 0,-5-4-12,0 4 0,1-4 0,-1 4 0,-6-5-22,1-4 0,5 0 0,0-5 0,0 4-31,5-4-7,1 5 0,10-5-1,0 0-159,0 0-32</inkml:trace>
          <inkml:trace contextRef="#ctx0" brushRef="#br0" timeOffset="38146.4322">3763 2694 1900,'0'0'84,"0"0"18,0 0-82,0 0-20,-5 0 0,0 0 0,-1 0 128,-4 0 22,-1 0 4,0 10 1,1-1-60,-1 1-12,6-1-3,-6 5 0,1-4-39,4 4-8,1 0-1,5 0-1,0 5-5,-5-5-1,5 1 0,5-1 0,0 0-25,1 0-9,4-4 0,-4-1 0,10 1 9,-6-1 9,6-4-1,0 4-8,0-4 9,5 0-9,-5-5 0,0 0 9,0 0-30,0-5-7,6 0 0,-6-4-829,5-1-166</inkml:trace>
          <inkml:trace contextRef="#ctx0" brushRef="#br0" timeOffset="38312.5184">4115 2789 1267,'0'0'112,"10"0"-89,1-5-23,0 0 0,5 1 224,5-1 40,-5 0 8,5 0 1,-5 1-115,5-1-23,-5 0-5,6 0-1,-6 1-103,0-6-26,0 6 0,0-6-800,0 1-166</inkml:trace>
          <inkml:trace contextRef="#ctx0" brushRef="#br0" timeOffset="38826.6426">4785 2661 1555,'0'0'68,"0"0"16,0 0-68,0 0-16,0 0 0,0 0 0,0 0 177,16 5 32,-5-1 7,5 11 0,0-6-116,-5-4-23,5 4-5,0 1 0,-16-10-32,10 5-5,6 4-2,0 0 0,0-4-25,0 0-8,-5-5 0,-1 0 0,-10 0 13,0 0-4,0 0-1,0 0 0,16-10-8,-16 10 0,0 0 0,0-9 0,0-5 0,0 0 0,-5-5 0,-6 0 0,1 0-32,-1 0-8,0 0-1,6-5-1,0 5 30,-1-4 12,-4 4-11,-1 0 11,-5 0-9,6 5 9,-1-5-8,6 5 8,-1-1 0,1 6 0,5-5 0,-5 9 0,5-4 25,0 9 4,0 0 1,0 0 0,5-5 3,6 0 1,5 0 0,-6 1 0,-10 4 10,16 0 3,0-5 0,11 5 0,-1-5-18,6 5-3,-5 0-1,-1 0 0,6-5 5,-5 1 1,0-1 0,-1 0 0,1 1-23,-1-1-8,-4-5 0,-1 1 9,0 4-9,-5-4 0,6-1 0,-12 6 8,-10 4-35,11-10-7,0 5-2,-11 5 0,0 0-186,0 0-38</inkml:trace>
          <inkml:trace contextRef="#ctx0" brushRef="#br0" timeOffset="39371.1434">5169 2500 2106,'0'0'93,"0"0"19,0 0-89,0 0-23,0 0 0,0 0 0,0 0 136,0 0 22,0 14 5,5-4 1,0-1-72,1 5-15,4-4-2,-4 4-1,4 0-41,1 1-8,5-1-1,-6-5-1,1 5-15,0-4-8,-1-5 8,6 4-8,-5-9 0,0 5 0,-11-5 0,10 0 0,6-5 0,-16 5-16,6-5 2,4 1 1,1-6-5,-6 1-1,1-1 0,-1-4 0,-5 0 4,5 0 1,1-1 0,-6 1 0,5 0 5,-5 0 1,0 4 0,0 10 0,0-9 8,0 9 0,0 0 0,0 0-8,0 0 8,0 0 0,0 0-9,0 19 9,0 0 0,-5 0 0,5 0 0,5 4 0,-10 1 0,5 0 0,5 4 0,-5-4 0,5 4 0,0-4 0,1-1 0,-1 6 0,0-6 0,1 6 0,-1-6 0,6 1 0,-11 0 0,5-5 0,-5 0 0,0-5 0,0 0 14,0 0-2,0 0-1,0-14 0,-5 10 17,-1-1 3,6-9 1,-10 10 0,-6-10 0,0 4 0,0-4 0,0 0 0,-5 0-20,-1-4-4,-10-1-8,0 0 12,0 5-102,-10-4-21,-6-1-4,11 0-1170</inkml:trace>
          <inkml:trace contextRef="#ctx0" brushRef="#br0" timeOffset="40020.9094">5845 2406 1555,'-6'0'138,"6"0"-110,0 0-28,0 0 0,0 0 165,0 0 28,0 0 6,0 0 1,11-5-89,5 5-18,-5-5-3,5 0-1,5 1-28,-5-1-5,5 0-2,-5 0 0,11 1-36,-6 4-7,-5-10-2,5 5 0,-5 1-18,0-1-4,-5-4-1,-1 4 0,-10 5-60,0 0-12,0 0-2,0 0-1056</inkml:trace>
          <inkml:trace contextRef="#ctx0" brushRef="#br0" timeOffset="40217.5393">5855 2590 1036,'0'0'92,"0"0"-73,0 0-19,0 0 0,0 0 218,22 0 40,-1-5 8,0 1 2,6-1-110,-1 0-22,1 0-4,0-4 0,-1-1-64,1 6-12,-1-6-2,1 6-1,-6-6-152,1 1-30</inkml:trace>
        </inkml:traceGroup>
        <inkml:traceGroup>
          <inkml:annotationXML>
            <emma:emma xmlns:emma="http://www.w3.org/2003/04/emma" version="1.0">
              <emma:interpretation id="{1E40F6F1-5546-422C-A1EF-50749DE6B1F8}" emma:medium="tactile" emma:mode="ink">
                <msink:context xmlns:msink="http://schemas.microsoft.com/ink/2010/main" type="inkWord" rotatedBoundingBox="23127,8954 24764,8633 24867,9160 23231,9481">
                  <msink:destinationLink direction="with" ref="{AE94B889-19C8-4261-8AA4-CD9E1B95ED3A}"/>
                </msink:context>
              </emma:interpretation>
              <emma:one-of disjunction-type="recognition" id="oneOf9">
                <emma:interpretation id="interp45" emma:lang="en-AU" emma:confidence="0">
                  <emma:literal>say</emma:literal>
                </emma:interpretation>
                <emma:interpretation id="interp46" emma:lang="en-AU" emma:confidence="0">
                  <emma:literal>x-y</emma:literal>
                </emma:interpretation>
                <emma:interpretation id="interp47" emma:lang="en-AU" emma:confidence="0">
                  <emma:literal>soy</emma:literal>
                </emma:interpretation>
                <emma:interpretation id="interp48" emma:lang="en-AU" emma:confidence="0">
                  <emma:literal>scry</emma:literal>
                </emma:interpretation>
                <emma:interpretation id="interp49" emma:lang="en-AU" emma:confidence="0">
                  <emma:literal>sexy</emma:literal>
                </emma:interpretation>
              </emma:one-of>
            </emma:emma>
          </inkml:annotationXML>
          <inkml:trace contextRef="#ctx0" brushRef="#br0" timeOffset="40749.252">7159 1895 1728,'0'0'153,"6"-10"-122,-1-4-31,0 4 0,1 1 111,4-1 16,-4 1 3,4 4 1,1 1-14,0-1-2,-1 0-1,6 0 0,-5 5-42,5 0-8,5 0-1,0 0-1,-5 5-27,0 0-6,6 0-1,-12-1 0,-10-4-6,16 10-2,-5-1 0,-1 5 0,-4 1-5,-6-1-2,0 0 0,0 5 0,-6 0-1,1 0-1,-5 0 0,-6 0 0,-6 0-11,1 4-12,5-4 2,-11-5 1,6 1-36,5-1-7,-5 5-2,5-10 0,0-4-54,5 0-10,1-1-2,10-4-1033</inkml:trace>
          <inkml:trace contextRef="#ctx0" brushRef="#br0" timeOffset="40966.7396">7575 1833 1440,'0'0'64,"0"0"12,5-9-60,-5 9-16,0 0 0,0-10 0,5 1 202,-5 9 38,0 0 7,0 0 1,-5-5-104,0 5-20,-11 0-5,5 0-1,0 5-53,-5-1-10,0 6-3,0 9 0,0-5-36,0 0-8,6-4-8,4 4 11,-4 0-11,10 5 0,5-5 0,0 5 0,1 0 0,-1 0 0,11-5 0,0 5 0,-5-5 0,10-4 0,-5-1-12,5-4 12,-5 4 0,5-4 0,-5 0 0,6-5 0,-1-5-132,-5 5-20,5-5-3,1 1-999</inkml:trace>
          <inkml:trace contextRef="#ctx0" brushRef="#br0" timeOffset="41290.8643">7851 1885 1555,'0'0'138,"0"0"-110,0 0-28,0 0 0,0 0 159,0 0 26,0 0 6,11-5 1,5 5-52,-5 0-11,5 0-1,0 0-1,-1 0-51,7 0-11,-6 5-1,5-5-1,0 5-37,-5-5-7,0 0-2,0 0 0,-16 0-26,16 0-6,11 0-1,-6 0 0,-21 0-180,11 0-36,10-5-7</inkml:trace>
          <inkml:trace contextRef="#ctx0" brushRef="#br0" timeOffset="41650.029">8469 1639 1440,'0'0'128,"0"0"-103,0 0-25,0 0 0,0 0 157,0 0 27,0 0 4,0 0 2,10 14-51,-4-4-11,-6-10-1,5 14-1,0-5-52,1 1-10,4 4-3,1 0 0,-6 0-33,6-4-8,10-5 0,-5 4-1,-5 1-11,5-1-8,0-4 12,0-5-12,0 0 9,0-5-9,0 0 0,0-4 9,0 4-9,0-4 0,-11-1 0,0-4 8,6 4-8,0-4 0,-11 5 0,-6-5 0,6-1-9,0 1 9,0 5-12,-5-1 12,-6 1-13,6-1 4,10 1 1,-5 9 0,0 0 8,0 0-13,0 0 5,0 0 8,11 9-16,-6 6 5,1-1 1,4 5 0,6-5 10,-11 10-12,1 4 12,-1 0-12,6-4 12,-1 4 0,-4-4 0,-1-5 0,-10 5 0,15-1 8,1 1-8,-6-5 11,-15 0-11,10-5 0,5 0 0,0 0 0,-5-4 0,0-10 0,-10 9 12,10-9-4,0 0-8,-11 14 0,-10-4 9,5-5-9,5-1-33,-10 1-11,-6 0-3,1-5 0,-1 5-193,-5-1-40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3:27.46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94B889-19C8-4261-8AA4-CD9E1B95ED3A}" emma:medium="tactile" emma:mode="ink">
          <msink:context xmlns:msink="http://schemas.microsoft.com/ink/2010/main" type="inkDrawing" rotatedBoundingBox="23018,9599 25089,9348 25102,9463 23032,9714" semanticType="underline" shapeName="Other">
            <msink:sourceLink direction="with" ref="{1E40F6F1-5546-422C-A1EF-50749DE6B1F8}"/>
          </msink:context>
        </emma:interpretation>
      </emma:emma>
    </inkml:annotationXML>
    <inkml:trace contextRef="#ctx0" brushRef="#br0">17 293 460,'0'0'20,"0"0"5,-10 0-25,10 0 0,-11 0 0,11 0 0,-5 0 425,5 0 80,0 0 16,0 0 3,0 0-325,0 0-66,0 0-13,0 0-2,10 0-36,6 0-7,6 0-2,4 0 0,11 0-21,1 0-4,15 0 0,0 0-1,11-5-16,0 1-3,5 4-1,6-10 0,-1 5-12,1 1-3,10-1 0,5 0 0,1-4-12,-1-1 0,-5 6 8,11-11-8,-5 6 0,-17-1 0,-5 1 0,6-5 0,-1 4-9,-10 1-2,-10-5 0,4-1 0,-10 6-10,5-5-3,-5 0 0,-11-1 0,-15 1-19,-1 0-4,6 5-1,-11-6 0,-11 11-36,6-6-8,-6 1-2,-5 9-753,0 0-150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3:27.98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0F5FBC-A054-4FDA-A69B-2A22D7A0D95A}" emma:medium="tactile" emma:mode="ink">
          <msink:context xmlns:msink="http://schemas.microsoft.com/ink/2010/main" type="writingRegion" rotatedBoundingBox="18700,9330 31833,8228 32255,13265 19122,14367"/>
        </emma:interpretation>
      </emma:emma>
    </inkml:annotationXML>
    <inkml:traceGroup>
      <inkml:annotationXML>
        <emma:emma xmlns:emma="http://www.w3.org/2003/04/emma" version="1.0">
          <emma:interpretation id="{B21381FA-81EA-466A-AFE3-A54C1B4103A3}" emma:medium="tactile" emma:mode="ink">
            <msink:context xmlns:msink="http://schemas.microsoft.com/ink/2010/main" type="paragraph" rotatedBoundingBox="22508,10060 31744,7920 31987,8969 22751,111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EA4B96-7CA4-4BC0-BECF-FDD106B406E2}" emma:medium="tactile" emma:mode="ink">
              <msink:context xmlns:msink="http://schemas.microsoft.com/ink/2010/main" type="line" rotatedBoundingBox="22508,10060 31744,7920 31987,8969 22751,11108"/>
            </emma:interpretation>
          </emma:emma>
        </inkml:annotationXML>
        <inkml:traceGroup>
          <inkml:annotationXML>
            <emma:emma xmlns:emma="http://www.w3.org/2003/04/emma" version="1.0">
              <emma:interpretation id="{E32D33A1-810A-4956-857B-00C79451A647}" emma:medium="tactile" emma:mode="ink">
                <msink:context xmlns:msink="http://schemas.microsoft.com/ink/2010/main" type="inkWord" rotatedBoundingBox="22520,10110 24911,9556 25143,10554 22751,11108"/>
              </emma:interpretation>
              <emma:one-of disjunction-type="recognition" id="oneOf0">
                <emma:interpretation id="interp0" emma:lang="en-AU" emma:confidence="0">
                  <emma:literal>very</emma:literal>
                </emma:interpretation>
                <emma:interpretation id="interp1" emma:lang="en-AU" emma:confidence="0">
                  <emma:literal>retry</emma:literal>
                </emma:interpretation>
                <emma:interpretation id="interp2" emma:lang="en-AU" emma:confidence="0">
                  <emma:literal>rectory</emma:literal>
                </emma:interpretation>
                <emma:interpretation id="interp3" emma:lang="en-AU" emma:confidence="0">
                  <emma:literal>Poetry</emma:literal>
                </emma:interpretation>
                <emma:interpretation id="interp4" emma:lang="en-AU" emma:confidence="0">
                  <emma:literal>Retry</emma:literal>
                </emma:interpretation>
              </emma:one-of>
            </emma:emma>
          </inkml:annotationXML>
          <inkml:trace contextRef="#ctx0" brushRef="#br0">6563 3134 2232,'0'0'49,"0"0"11,0 0 1,0 5 1,6 4-50,-6-4-12,0 5 0,10-1 0,1 0 60,-1 6 8,1-1 3,-6 5 0,6 0-42,0 0-8,5 0-1,0-1-1,-11 1-11,11-4-8,-5 4 12,5-5-12,-11-5 10,6 1-10,-1-1 8,-10-9-8,0 0 11,0 0-3,16-5-8,-16 5 12,5-4 4,-5 4 0,6-15 0,-1 1 0,-5-5-16,0 0 0,0 0 0,-5-4 0,-1 4 12,6-5 0,-5-4 0,0 4 0,-6 1-12,6-1 0,5 0 0,-5 5 0,5 0-13,0 0-6,0 5-1,5-5 0,-5 5 32,0 5 7,5-6 1,-5 6 0,11 0-20,-6-1 0,-5 1 0,5-1 0,-5 10 19,16-5 0,-5 1 0,5-1 0,0 0 1,0 5 0,0-4 0,5 4 0,1 0-8,-7 0-2,7 0 0,-1 4 0,0-4-10,1 0 10,-6 0-10,0 0 10,0 0-10,0 5-14,-11-5 3,11 5 1,-16-5-112,5 4-22,-5-4-5,5 10-979</inkml:trace>
          <inkml:trace contextRef="#ctx0" brushRef="#br0" timeOffset="313.0846">6952 3196 288,'0'0'12,"0"0"4,0 0-16,0 0 0,0 0 0,0 0 0,0 0 411,16 4 79,0-4 16,0 0 3,-6 0-311,6 5-62,-5-5-13,5 5-3,-16-5-49,11 5-11,-1 4-1,1-4-1,-11-5-28,10 14-6,-4-5 0,-6 1-1,5 4-10,-5-4-1,-5 4-1,-6 0 0,1 0-11,-1 5 10,-5-5-10,5-4 10,-5 4-25,0-5-5,6 1 0,-6-1-1,0-4-29,0-5-6,5 5 0,-5-5-1,0 0-123,6-5-24,10 5-4</inkml:trace>
          <inkml:trace contextRef="#ctx0" brushRef="#br0" timeOffset="517.0422">7197 3196 806,'0'0'72,"0"0"-58,0 0-14,0 0 0,0 0 237,0 0 45,0 0 9,0 0 1,-6 0-120,-10 0-24,6 0-4,-1 4-2,0 6-73,1-1-14,-1 1-3,0 4-1,1 5-27,4-5-6,1-4-1,0 4 0,5 0 8,0-5 2,5 6 0,6-6 0,5 5-27,-6-4 0,1-1 8,5 1-8,5-6 11,-5-4 0,6 5 0,-1-5 0,0-5-11,6 1 0,-1-6 0,1 1-11,0-1-150,-1 1-31,-4-5-5</inkml:trace>
          <inkml:trace contextRef="#ctx0" brushRef="#br0" timeOffset="737.7341">7559 3234 1861,'0'0'82,"0"0"18,0 0-80,16-5-20,-1-5 0,1 6 0,6-1 143,-1-5 25,0 6 4,1-1 2,4 0-74,-4-4-16,4 4-2,1 0-1,-6-4-29,0 4-5,-5-4-2,0 4 0,6 0-33,-6-4-12,0 4 0,-11 0 9,-5 5-115,5-9-23,6 4-5,-11 5-1043</inkml:trace>
          <inkml:trace contextRef="#ctx0" brushRef="#br0" timeOffset="963.382">7798 2950 2257,'0'0'49,"0"0"11,0 0 1,0 0 3,0 0-51,0 0-13,0 0 0,5 14 0,1-5 105,-1 5 19,0 1 3,1-1 1,-1 5-77,-5-5-15,5 5-4,6-5 0,-6 0-32,1 5 0,-1-5 0,6 1 0,-6-6-55,6 1-17,-6-1-4,11 0-717,5-4-143</inkml:trace>
          <inkml:trace contextRef="#ctx0" brushRef="#br0" timeOffset="1480.4602">8304 3030 2487,'-22'5'55,"12"-5"11,10 0 2,0 0 2,0 0-56,0 0-14,10 9 0,6 1 0,-5-6 64,0 6 9,-1-1 3,6 6 0,6-6-45,-1 0-9,-10 1-2,5 4 0,-1-4 10,7-6 2,-6 6 0,-6-5 0,6-1-32,-5 1 0,0-5 0,-11 0 0,0 0 0,0 0 0,16-5 0,-11 1 0,-5 4 0,0 0 0,5-10 0,1 1 0,-1-6-12,-5 6-8,-5-5-1,-1 0-1,6-1 3,-10 1 1,-6-5 0,5 0 0,0 0 18,6 0-10,-6 1 10,-5-1-8,6-5 8,4 5 0,6 5 0,-5-5 0,-6 0 8,6 5 3,10-5 1,1 9 0,-6-4 13,0 5 3,10-5 1,1 4 0,0 1-6,-1-1-2,-10 10 0,16-5 0,0-4 1,0 4 0,-5 5 0,0-4 0,5-1 2,5 5 0,-5-5 0,5 0 0,-10 1-14,10-1-2,6-5-8,-6 6 12,-5-1-12,5 0 0,11-4 0,-5 4 0,-1 0 0,-4-4-12,-12 9 1,12-5 0,4 0-34,-10-4-7,-16 9-2,0 0 0,11 5-202,-11-5-41</inkml:trace>
          <inkml:trace contextRef="#ctx0" brushRef="#br0" timeOffset="1948.7394">8740 2945 2386,'-10'-5'52,"-1"5"12,11 0 1,0 0 3,-5 5-55,5-5-13,0 0 0,10 5 0,1 9 76,-6-5 13,-5-9 3,11 10 0,10 4-48,-10-5-10,-6 1-2,11-1 0,-5 1-16,5-5-3,-6-5-1,-4 4 0,-6-4 7,10 0 1,12 0 0,-6-4 0,-16 4-20,5-10 0,16 5 0,-5-4 0,-5-1-16,-6 1-6,6-5-2,5 4 0,0-4 13,-6 0 3,-15 4 0,10-4 0,11 5 8,-10-1 0,-12 1 0,6 9 0,0 0 0,0 0 0,0 0 0,0 0 0,-16 0 0,16 0 0,0 0 0,0 0 0,-10 5 0,10-5 0,5 14 8,0 0-8,-5 5 0,0 0 0,-5 4 0,10-4 0,11 5 0,-10 0 0,-1-1 0,0 1 0,17 0 0,-12-1 0,-20 1 0,-1 4-8,6-4 8,5 0 0,16-5 0,-16 4 0,-22 1 0,17-5 0,16-5 0,-6 5 0,-5-5 23,-5 5 6,-1-5 2,6 0 0,11 1-2,-11-15 0,-11 9 0,11-9 0,0 0 11,-5 5 3,-16 4 0,-1-4 0,6 0-21,-5-5-4,0-5-1,-11 5 0,0-5-17,0 1 0,5-1 0,-5 0 0,-10-4-124,-1 4-21,11 5-5</inkml:trace>
        </inkml:traceGroup>
        <inkml:traceGroup>
          <inkml:annotationXML>
            <emma:emma xmlns:emma="http://www.w3.org/2003/04/emma" version="1.0">
              <emma:interpretation id="{47CBF34A-BBF5-44FF-89AA-063454A0CC63}" emma:medium="tactile" emma:mode="ink">
                <msink:context xmlns:msink="http://schemas.microsoft.com/ink/2010/main" type="inkWord" rotatedBoundingBox="25793,9299 26891,9045 27015,9581 25917,9835"/>
              </emma:interpretation>
              <emma:one-of disjunction-type="recognition" id="oneOf1">
                <emma:interpretation id="interp5" emma:lang="en-AU" emma:confidence="0">
                  <emma:literal>so</emma:literal>
                </emma:interpretation>
                <emma:interpretation id="interp6" emma:lang="en-AU" emma:confidence="0">
                  <emma:literal>So</emma:literal>
                </emma:interpretation>
                <emma:interpretation id="interp7" emma:lang="en-AU" emma:confidence="0">
                  <emma:literal>30</emma:literal>
                </emma:interpretation>
                <emma:interpretation id="interp8" emma:lang="en-AU" emma:confidence="0">
                  <emma:literal>no</emma:literal>
                </emma:interpretation>
                <emma:interpretation id="interp9" emma:lang="en-AU" emma:confidence="0">
                  <emma:literal>To</emma:literal>
                </emma:interpretation>
              </emma:one-of>
            </emma:emma>
          </inkml:annotationXML>
          <inkml:trace contextRef="#ctx0" brushRef="#br0" timeOffset="9271.894">9869 2169 1094,'-16'0'97,"16"0"-77,0 0-20,0 0 0,0 0 228,0 0 43,0 0 8,0 0 1,-11 0-90,11 0-18,0 0-4,0 0-1,0 0-71,0 0-13,16 14-3,-5 0-1,-1 1-24,1-6-5,10 5-1,1-4 0,4 4-30,-5-5-7,1-4 0,4 9-1,1-4-3,-6-6-8,1 6 12,4-1-4,-5-9-8,6 10 0,-6-5 0,1-5 0,-1 4 0,-5 1 0,-5-5 0,5 5 0,-16-5 8,0 0-8,10 4 0,-10-4 8,0 0-8,0 0 0,0 0 0,0 0 0,0 15 9,0-15-9,-5 9 10,-6 1-10,1-1 11,-6 5-11,0-4 12,0-1-12,-6 1 8,1-1-8,-6 5 0,1-4 0,-1 4 0,6 0 0,-6 0 0,6-4 0,-11 4 0,5-5 0,17-4 0,-1 5 0,-5-6 0,0 6-16,0-5 5,16-5 1,0 0-10,0 0-1,0 0-1,0 0 0,16 0-146,-5 0-30,-11 0-6,16-5-613,0-5-123</inkml:trace>
          <inkml:trace contextRef="#ctx0" brushRef="#br0" timeOffset="9623.5641">10683 2273 1785,'-5'-9'159,"5"4"-127,-6 0-32,6 0 0,-5-4 168,0-1 28,-6 1 6,6 9 1,-1-5-61,1 5-12,0 0-2,5 0-1,-6 5-59,-4 4-12,-1 1-3,6-1 0,-6 10-33,6-4-6,0 3-2,5 1 0,-6 5-12,6 0 9,0-5-9,6 4 8,-1-4-8,0 0 0,6-5 0,5 5 8,0-5-8,5 1 0,-5-11 0,0 1 0,5 0 8,1 0-8,-6-10 8,5 0-8,0 0 0,0-4 0,1-5-9,-1-5 9,0 5 0,1-5 0,-6-5 0,5 0 0,-5 1 0,-6-1 0,1 5 8,-6-5-8,1 1 8,-6-1-8,-11 0 11,6 1-11,-11-1 13,-5 0-4,5 6-1,-11 3 0,-5 1-8,0 9 0,0 5 0,-5 10 0,0-1 0,-1 10 0,-4 5-12,5 0 12,5 9-132,0-5-18,10 5-4,1 0-1146</inkml:trace>
        </inkml:traceGroup>
        <inkml:traceGroup>
          <inkml:annotationXML>
            <emma:emma xmlns:emma="http://www.w3.org/2003/04/emma" version="1.0">
              <emma:interpretation id="{A4E01D90-5CC6-45C2-B26E-F105E172D5A4}" emma:medium="tactile" emma:mode="ink">
                <msink:context xmlns:msink="http://schemas.microsoft.com/ink/2010/main" type="inkWord" rotatedBoundingBox="27867,8822 31745,7923 31919,8673 28040,9571"/>
              </emma:interpretation>
              <emma:one-of disjunction-type="recognition" id="oneOf2">
                <emma:interpretation id="interp10" emma:lang="en-AU" emma:confidence="0">
                  <emma:literal>...se-yeo</emma:literal>
                </emma:interpretation>
                <emma:interpretation id="interp11" emma:lang="en-AU" emma:confidence="0">
                  <emma:literal>ix -y so</emma:literal>
                </emma:interpretation>
                <emma:interpretation id="interp12" emma:lang="en-AU" emma:confidence="0">
                  <emma:literal>"'x -y so</emma:literal>
                </emma:interpretation>
                <emma:interpretation id="interp13" emma:lang="en-AU" emma:confidence="0">
                  <emma:literal>...x -y so</emma:literal>
                </emma:interpretation>
                <emma:interpretation id="interp14" emma:lang="en-AU" emma:confidence="0">
                  <emma:literal>"-se-yeo</emma:literal>
                </emma:interpretation>
              </emma:one-of>
            </emma:emma>
          </inkml:annotationXML>
          <inkml:trace contextRef="#ctx0" brushRef="#br0" timeOffset="42867.2863">12935 1635 1987,'0'0'88,"0"0"18,0 0-85,0-9-21,5-1 0,0 6 0,6-6 111,-6 5 17,11-4 4,-5 9 1,5-5-40,5 1-8,0 4-1,-5 0-1,-5 4-32,5 1-7,0 0 0,0-1-1,5 1-25,-5 0-5,0 4-1,0 1 0,0-1-12,-5 1 11,-1 4-11,-4 0 10,-6-14-10,0 14 0,0 1 9,-6-1-9,-4 0 9,-1 5-9,0 0 12,-10 0-12,0-10 0,5 5 0,0-4 0,0 4-9,-5-9-31,5-1-7,0 1-1,0-5 0,5-5-98,0 5-20,6-9-4,0 0-914</inkml:trace>
          <inkml:trace contextRef="#ctx0" brushRef="#br0" timeOffset="43098.0724">13387 1550 2487,'0'0'55,"0"0"11,0 0 2,0 0 2,-11 0-56,6 5-14,-11 0 0,5-1 0,-10 11 73,5-6 12,0 0 3,-5 1 0,0 4-33,5 0-7,0 0 0,0 5-1,5-9-31,-5 9-7,5 0-1,6-5 0,0 0-8,10 0 8,-5-14-8,11 15 8,5 3-8,0-3 10,-6-6-10,6 1 10,6-1-10,-1-9 0,0 0 0,-5 5 0,5-5-28,1-5-8,4 5-2,-4-9 0,-1 4-186,0-5-36</inkml:trace>
          <inkml:trace contextRef="#ctx0" brushRef="#br0" timeOffset="43302.7001">13616 1659 1382,'0'0'123,"0"0"-99,0 0-24,0 0 0,11-5 243,5 5 43,-6 0 9,1 0 1,-1 0-148,1-5-29,5 1-7,0 4 0,0 0-68,-5 0-12,-1-5-4,6 0 0,0 1-44,-5-1-10,0 0-2,4 5-829,1-5-167</inkml:trace>
          <inkml:trace contextRef="#ctx0" brushRef="#br0" timeOffset="43811.2972">14058 1441 2142,'0'0'95,"0"0"19,0 0-91,0 0-23,0 0 0,0 0 0,0 0 107,0 0 17,0 0 3,10 5 1,1 5-48,0-1-10,-1-4-2,1 9 0,5-5-32,-5 1-6,-1 4-2,6-5 0,-5 1-28,5-1 0,0-4 0,0 5 0,-6-6 0,6 1 0,-5 0 0,5-5 0,-5-5-20,-1 0-9,6-4-3,-10 4 0,4-4 32,-5-1 0,6 1 0,-6-1 0,1 6 0,-6-11 0,5 6 0,0-5 0,-5 4 0,6-4 0,-1 0-12,0 4 3,-5 1 9,0 9-8,0 0 8,0 0-8,0 0-4,0 0 0,11 9 0,0 6 0,-1-6 0,1 5 0,-6-4 0,6 9 0,-6 4 12,6-4 0,-6 0 0,6 0 0,-6 0 0,6-5 0,-6 5 0,6 0 0,-1-5 0,-4 0 0,-1 10 0,0-5 0,1-5 0,-6 5 14,0 0-3,0 5-1,0-10 10,-6 5 1,-4 0 1,-1-5 0,-5-5 8,0 1 2,0-1 0,0 1 0,-5-1-20,0-4-3,5-5-1,-6-5 0,1 5-8,5-9-11,0-5 3,0 4 0,0-4-149,0-5-30,0-33-5,22 9-2</inkml:trace>
          <inkml:trace contextRef="#ctx0" brushRef="#br0" timeOffset="44124.2573">14803 1332 2336,'0'0'104,"0"0"20,0 0-99,11 10-25,4-1 0,1 1 0,0-1 115,0 1 17,0-1 4,0 1 1,-5-6-34,10 6-7,1-1-2,-1-4 0,0 5-56,0-6-11,-5 1-3,6 0 0,4-5-11,-4 5-2,4-1-1,-4-4 0,-1 5-10,-5-5 10,0 0-10,0 0 10,0-5-10,-6 5 0,6-9 0,-10 4 0,-6 5 0,0 0 0,0 0 0,0 0 0,0 0 0,0 0 12,0 0-12,0 0 12,-11 10 8,-5-6 1,0 6 1,0-1 0,0 5-37,0 1-7,0-6-2,-5 5 0,5 0-12,5 1-4,1-6 0,-1 1 0,0-1-166,11-9-34,0 0-6,0 0-2</inkml:trace>
          <inkml:trace contextRef="#ctx0" brushRef="#br0" timeOffset="44428.387">15585 1295 2563,'0'0'56,"0"0"12,0 0 3,0 0 1,0 0-58,0 0-14,0 0 0,0 0 0,0 0 93,0 0 16,0 14 3,0 5 1,-10 4-71,-1-4-14,6 0-4,-6 0 0,6 0 6,-1 0 1,12 0 0,-6 0 0,0 0-31,5 0 8,6-5-8,-1-5 0,-10-9 0,11 5 0,0-5 8,5 0-8,5 0 0,0-5 9,0-9-9,1 5 8,-1-5 3,0-5 0,1-5 0,-1 0 0,-5 1 15,-5-1 3,5-4 1,0-1 0,-6 6-30,-5-6 0,-5-4 0,0 5 0,-10-5 0,-1 14 0,-5 4 0,-5 1 0,-6 5-45,-5-1-15,-5 6-4,-5 8 0,-6 11-128,-11 8-27,-69 29-5,33 0 0</inkml:trace>
          <inkml:trace contextRef="#ctx0" brushRef="#br0" timeOffset="41977.6761">11875 1701 1094,'0'0'97,"0"0"-77,0 0-20,0 0 0,0 0 200,0 0 36,0 0 7,0 0 1,6 9-104,-6-9-20,0 0-5,5 9-1,0 1-44,6-1-9,-6 1-1,-5-10-1,11 9-39,0-4-7,-1 5-1,-4-10-1,-6 0-30,10 4-5,1 1-2,-1-5 0,-10 0-192,16-9-38</inkml:trace>
          <inkml:trace contextRef="#ctx0" brushRef="#br0" timeOffset="42205.6118">12269 1724 1267,'0'0'112,"0"0"-89,11-5-23,-11 5 0,5-4 132,1 4 23,4-5 4,1 0 1,-1 10-64,1-5-12,-11 0-2,11-5-1,-11 5-37,5-4-8,6 4-2,-11 0 0,10 0-79,-10 0-16,0 0-3</inkml:trace>
          <inkml:trace contextRef="#ctx0" brushRef="#br0" timeOffset="42385.5897">12120 2060 1094,'0'0'97,"0"0"-77,0 0-20,0 0 0,0 0 180,0 0 32,11 5 6,-1-5 2,6 0-98,-5-5-19,0 5-4,5-5-1,-6 5-72,1 0-14,10-4-4,-10-6-676,-11 10-135</inkml:trace>
        </inkml:traceGroup>
      </inkml:traceGroup>
    </inkml:traceGroup>
    <inkml:traceGroup>
      <inkml:annotationXML>
        <emma:emma xmlns:emma="http://www.w3.org/2003/04/emma" version="1.0">
          <emma:interpretation id="{A4CFB59E-0A97-4875-BE8E-29D1FBD17278}" emma:medium="tactile" emma:mode="ink">
            <msink:context xmlns:msink="http://schemas.microsoft.com/ink/2010/main" type="paragraph" rotatedBoundingBox="18903,11557 25310,11293 25356,12408 18949,12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DFD7E9-BAA2-4AD6-BA3E-43A65C98BB70}" emma:medium="tactile" emma:mode="ink">
              <msink:context xmlns:msink="http://schemas.microsoft.com/ink/2010/main" type="inkBullet" rotatedBoundingBox="18920,11950 18934,11949 18935,11964 18920,11965"/>
            </emma:interpretation>
            <emma:one-of disjunction-type="recognition" id="oneOf3">
              <emma:interpretation id="interp15" emma:lang="en-AU" emma:confidence="0">
                <emma:literal>.</emma:literal>
              </emma:interpretation>
              <emma:interpretation id="interp16" emma:lang="en-AU" emma:confidence="0">
                <emma:literal>`</emma:literal>
              </emma:interpretation>
              <emma:interpretation id="interp17" emma:lang="en-AU" emma:confidence="0">
                <emma:literal>'</emma:literal>
              </emma:interpretation>
              <emma:interpretation id="interp18" emma:lang="en-AU" emma:confidence="0">
                <emma:literal>l</emma:literal>
              </emma:interpretation>
              <emma:interpretation id="interp19" emma:lang="en-AU" emma:confidence="0">
                <emma:literal>,</emma:literal>
              </emma:interpretation>
            </emma:one-of>
          </emma:emma>
        </inkml:annotationXML>
        <inkml:trace contextRef="#ctx0" brushRef="#br0" timeOffset="16638.1194">2928 4829 1836,'0'0'81,"0"0"17,0 0-78,0 0-20,0 0 0,0 0 0,0 0 40,0 0 5,0 0 1,0 0 0,0 0-46,0 0 0,0 0 0,0 0-885</inkml:trace>
      </inkml:traceGroup>
      <inkml:traceGroup>
        <inkml:annotationXML>
          <emma:emma xmlns:emma="http://www.w3.org/2003/04/emma" version="1.0">
            <emma:interpretation id="{D403C4CD-2464-4C9F-B240-B7F25B4E7D9B}" emma:medium="tactile" emma:mode="ink">
              <msink:context xmlns:msink="http://schemas.microsoft.com/ink/2010/main" type="line" rotatedBoundingBox="18937,11555 25310,11293 25356,12408 18983,12671"/>
            </emma:interpretation>
          </emma:emma>
        </inkml:annotationXML>
        <inkml:traceGroup>
          <inkml:annotationXML>
            <emma:emma xmlns:emma="http://www.w3.org/2003/04/emma" version="1.0">
              <emma:interpretation id="{FC197DD3-CFC2-4ED5-AE90-82570F88EF8B}" emma:medium="tactile" emma:mode="ink">
                <msink:context xmlns:msink="http://schemas.microsoft.com/ink/2010/main" type="inkWord" rotatedBoundingBox="18945,11761 19360,11744 19366,11902 18952,11919"/>
              </emma:interpretation>
              <emma:one-of disjunction-type="recognition" id="oneOf4">
                <emma:interpretation id="interp20" emma:lang="en-AU" emma:confidence="0">
                  <emma:literal>;</emma:literal>
                </emma:interpretation>
                <emma:interpretation id="interp21" emma:lang="en-AU" emma:confidence="0">
                  <emma:literal>:</emma:literal>
                </emma:interpretation>
                <emma:interpretation id="interp22" emma:lang="en-AU" emma:confidence="0">
                  <emma:literal>|</emma:literal>
                </emma:interpretation>
                <emma:interpretation id="interp23" emma:lang="en-AU" emma:confidence="0">
                  <emma:literal>L</emma:literal>
                </emma:interpretation>
                <emma:interpretation id="interp24" emma:lang="en-AU" emma:confidence="0">
                  <emma:literal>"</emma:literal>
                </emma:interpretation>
              </emma:one-of>
            </emma:emma>
          </inkml:annotationXML>
          <inkml:trace contextRef="#ctx0" brushRef="#br0" timeOffset="16475.0627">2960 4654 403,'0'0'36,"0"0"-36,0 0 0,0 0 0,0 0 438,0 0 81,-6-5 16,6 5 3,0 0-380,0 0-76,0 0-15,0 0-3,0 0-18,0 0-3,0 0-1,0 0 0,0 0-30,0 0-12,0 0 8,0 0-8,0 0-170,0 0-39,0 0-8,0 0-780</inkml:trace>
          <inkml:trace contextRef="#ctx0" brushRef="#br0" timeOffset="16754.3242">3359 4767 1785,'0'0'159,"0"0"-127,0 0-32,0 0 0,0 0 30,0 0 0,0 0 0,0 0 0,0 0 3,0 0 1,0 0 0,0 0-910</inkml:trace>
        </inkml:traceGroup>
        <inkml:traceGroup>
          <inkml:annotationXML>
            <emma:emma xmlns:emma="http://www.w3.org/2003/04/emma" version="1.0">
              <emma:interpretation id="{7E0ADE58-C1FC-458B-97AB-6EA443320B27}" emma:medium="tactile" emma:mode="ink">
                <msink:context xmlns:msink="http://schemas.microsoft.com/ink/2010/main" type="inkWord" rotatedBoundingBox="20386,11496 23570,11364 23616,12480 20432,12611"/>
              </emma:interpretation>
              <emma:one-of disjunction-type="recognition" id="oneOf5">
                <emma:interpretation id="interp25" emma:lang="en-AU" emma:confidence="0">
                  <emma:literal>Ferry</emma:literal>
                </emma:interpretation>
                <emma:interpretation id="interp26" emma:lang="en-AU" emma:confidence="0">
                  <emma:literal>Be-fly</emma:literal>
                </emma:interpretation>
                <emma:interpretation id="interp27" emma:lang="en-AU" emma:confidence="0">
                  <emma:literal>Be-fry</emma:literal>
                </emma:interpretation>
                <emma:interpretation id="interp28" emma:lang="en-AU" emma:confidence="0">
                  <emma:literal>Fee-fly</emma:literal>
                </emma:interpretation>
                <emma:interpretation id="interp29" emma:lang="en-AU" emma:confidence="0">
                  <emma:literal>Fee-fry</emma:literal>
                </emma:interpretation>
              </emma:one-of>
            </emma:emma>
          </inkml:annotationXML>
          <inkml:trace contextRef="#ctx0" brushRef="#br0" timeOffset="17366.3239">4407 4682 806,'0'0'72,"0"0"-58,0 0-14,0 0 0,0 0 325,0 0 63,0 0 12,0 0 2,6 15-249,-1-6-49,0 5-11,6 0-1,-6 1-19,6-1-3,0 0-1,-1 0 0,1 0-33,0 1-6,-6-6-2,6 5 0,-1-4-13,1-1-3,0-4-1,-1-5 0,1 5-11,-6-5 10,-5 0-10,11-5 10,-6 0-10,0-4 8,1-1-8,-6 1 8,0-5-8,-6-1 0,12 1 0,-6 0 8,-6-5-8,1 0-12,0 0 2,-1 0 1,1 0-2,-5-4 0,4 4 0,-4-5 0,4 5 11,1-5-10,5 6 10,-5 3-10,-1-4 10,6 5 0,0 5 0,0-5 0,0 9 0,0-5 0,6 1 0,-1 4 0,-5 5 16,5-9-2,1 4 0,-1 0 0,11 1-1,-6 4 0,1 0 0,5-5 0,0 5 1,0-5 0,5 5 0,1-5 0,4 5-4,1 0-1,-1-4 0,1-1 0,0 0-9,-1 0 0,-4 5 0,-1-4 8,-5-1-17,0 5-4,0 0-1,0-5 0,-16 5-106,10 0-22,6 0-4,-5 5-674,-11-5-136</inkml:trace>
          <inkml:trace contextRef="#ctx0" brushRef="#br0" timeOffset="17626.1314">4759 4654 1634,'0'0'72,"0"0"16,0 0-71,0 0-17,16 5 0,0-5 0,0-5 115,0 5 19,5 0 4,-5 0 1,0 0-23,-5 0-5,10 0-1,-5 0 0,0 5-30,0-5-7,0 4-1,0 1 0,-16-5-22,0 0-5,0 0-1,5 10 0,0-1-22,-5 5-5,0-4-1,-10 4 0,-1 0-3,-5 0-1,0 0 0,0 1 0,0-1-12,-5-5 0,5 1 0,-5-1 0,5-4-14,0 4-6,0-4 0,5 5-1,11-10-107,0 0-22,0 0-4,0 0-634,0 0-126</inkml:trace>
          <inkml:trace contextRef="#ctx0" brushRef="#br0" timeOffset="17843.9419">5137 4668 1785,'0'0'159,"0"0"-127,0 0-32,0-5 0,-6-4 124,6 9 18,-5-5 4,-6 5 1,11 0-9,-5 0-2,-11 0 0,0 5 0,5 4-71,-4 1-14,-1-5-3,5 9-1,-5 5-25,5-5-5,6 0-1,0 5 0,5-5-8,0 5-8,10-5 12,1 5-12,0-5 9,5-4-9,5 4 0,0-4 9,0-6-1,6 1-8,-6-5 12,6 0-4,0 0-8,-6 0-17,5-5 4,-4 1 1,-1-1-145,6 0-29,-1-9-6</inkml:trace>
          <inkml:trace contextRef="#ctx0" brushRef="#br0" timeOffset="18256.4354">6058 4734 460,'10'5'20,"-10"-5"5,0 0-25,11 0 0,-6 0 0,6-5 0,-1 5 414,6-4 78,-5-1 15,10 5 3,1 0-307,-1-5-62,0 5-12,1-5-2,4 5-62,1 0-12,-1-4-2,1 4-1,-6-5-40,6 5-10,-1-5 0,6 5 0,-10-4-115,-1-1-25,-5 5-4,11-5-1014</inkml:trace>
          <inkml:trace contextRef="#ctx0" brushRef="#br0" timeOffset="18662.4405">6797 4649 1324,'0'0'118,"0"0"-94,0 0-24,0 0 0,0 0 160,11 5 28,0 0 6,5-1 1,0 1-67,0-5-12,-6 10-4,6-6 0,0 1-41,-5 0-9,5 4-2,-6-4 0,6 0-28,-5-1-5,0-4-2,-1 10 0,1-10-14,-11 0-3,0 0-8,0 0 12,0 0-12,0 0 8,0 0-8,0 0 0,0 0 8,5-10-8,-5-4 0,6 5 0,-12-5 0,1 4-8,0-9-1,-1 5 0,-4-5 0,4 0 0,1-5 0,-6 6 0,6-6 9,-6 5 0,6-5-9,0 5 9,-6 5 0,6 0 0,5-5 0,0 0 0,0 5 0,0 0 0,5 4 12,-5 10-4,0-14 7,0 14 1,11-9 0,-1-1 0,-4 5 3,4-4 1,1 9 0,5-5 0,0 1-4,0-1 0,0 5 0,5 0 0,1 0-2,4 0-1,1-10 0,5 10 0,0-4-13,0-1 11,-1 0-11,1-4 10,-5 9-10,0-5 0,-11-5 0,5 6 0,-5 4 0,-5 0-14,-1 0 3,-10 0 1,0 0-145,0 0-29,-5 9-5,-6 5-2</inkml:trace>
          <inkml:trace contextRef="#ctx0" brushRef="#br0" timeOffset="19094.1697">7191 4517 1987,'0'0'88,"-10"9"18,4 1-85,6-10-21,0 9 0,0 1 0,-5-1 93,10 0 15,1 6 2,-1-1 1,0 0-47,1 0-8,10 0-3,-6 1 0,1-6-30,5 1-7,0-1 0,0 1-1,5-6-15,-5-4 11,0 5-11,0-5 10,0-5 6,0 5 2,0-4 0,0-1 0,5 0-30,-5-4-5,-5-1-2,5 1 0,-11-1 19,6 1 0,-6-1-8,-5 1 8,0 9-12,5-14 2,-5 14 0,0 0 0,0 0 10,0 0 0,0 0 0,0 0-8,0 0 8,0 0 0,11 14 0,-6-5 0,1 10 0,-1 0 0,0 0 0,1 0 0,-1 5 8,0-1-8,1 1 8,-6 4-8,10-4 0,-4 0 0,-1-1 0,0 6 0,0-6 0,1 6 0,-1-1 0,0 5 0,1-4 0,-6-1 0,0 0 0,0 1 0,0-1 0,0 1 8,-6-6-8,6-4 11,-10 0 10,4 5 3,-4-10 0,-1 5 0,1-5-10,-6-4-2,-6-1 0,-4 0 0,-1-4 4,0 5 0,-4-6 0,-7-4 0,-4 0-28,-1 0-4,1 0-2,4-4-806,-4-6-162</inkml:trace>
        </inkml:traceGroup>
        <inkml:traceGroup>
          <inkml:annotationXML>
            <emma:emma xmlns:emma="http://www.w3.org/2003/04/emma" version="1.0">
              <emma:interpretation id="{548C7FB4-871C-438C-8B7D-39D58E4FEC69}" emma:medium="tactile" emma:mode="ink">
                <msink:context xmlns:msink="http://schemas.microsoft.com/ink/2010/main" type="inkWord" rotatedBoundingBox="24183,11369 25311,11323 25330,11788 24202,11835"/>
              </emma:interpretation>
              <emma:one-of disjunction-type="recognition" id="oneOf6">
                <emma:interpretation id="interp30" emma:lang="en-AU" emma:confidence="0">
                  <emma:literal>so</emma:literal>
                </emma:interpretation>
                <emma:interpretation id="interp31" emma:lang="en-AU" emma:confidence="0">
                  <emma:literal>30</emma:literal>
                </emma:interpretation>
                <emma:interpretation id="interp32" emma:lang="en-AU" emma:confidence="0">
                  <emma:literal>70</emma:literal>
                </emma:interpretation>
                <emma:interpretation id="interp33" emma:lang="en-AU" emma:confidence="0">
                  <emma:literal>no</emma:literal>
                </emma:interpretation>
                <emma:interpretation id="interp34" emma:lang="en-AU" emma:confidence="0">
                  <emma:literal>To</emma:literal>
                </emma:interpretation>
              </emma:one-of>
            </emma:emma>
          </inkml:annotationXML>
          <inkml:trace contextRef="#ctx0" brushRef="#br0" timeOffset="19719.443">8192 4266 2372,'0'0'52,"0"0"12,0 0 1,0 0 1,0 0-53,0 0-13,0 0 0,0 0 0,11 5 98,-1-1 17,6 1 3,0 0 1,0 0-38,5 4-7,1-4-2,-1 0 0,6 4-25,-6 0-6,6-4-1,-1 5 0,6-1-12,-5 1-4,-1-1 0,-4-4 0,4 9-8,1-9-1,-11-1-1,5 6 0,-5-5-14,0-1 9,0 1-9,-5 0 8,-11-5-8,10 5 10,1-5-10,-11 0 10,0 0-10,0 0 0,0 0 0,0 9 8,0-9 4,0 14 1,-11 0 0,1 1 0,4-1-13,-10 5 0,-5-5-9,-6 10 9,6-6-8,0 6 8,0-10 0,-6 5-9,0-5-19,6 1-3,10-1-1,-5 0 0,-5-4-74,11-1-15,10-9-3,0 0-1,0 0-149,0 0-30</inkml:trace>
          <inkml:trace contextRef="#ctx0" brushRef="#br0" timeOffset="19914.1945">8990 4346 2343,'-5'-14'52,"0"14"10,-6-5 2,11 1 2,5-6-53,-5 6-13,-16 4 0,11-5 0,5 5 115,0 0 20,-11 14 4,1-5 1,-6 1-63,5 4-12,11 5-2,-5 5-1,-11-1-45,11 6-9,10-6-8,6 6 12,-11-6 7,10 1 1,6 0 1,11-5 0,-1 0-21,-4-5 0,-6 0 0,10-9 0,12-1 0,-12-4 0,1 0 0,-6-9 8,0 0-8,11-6 0,-10-4 0,4 0 8,-10-4 0,0-1 0,5-4 0,-10-1 0,-6 1-8,-5 0 0,6 4 0,-6-4 0,-6-1 0,-4 1 0,-6 4 0,-6 0 0,7 6-32,-17 3-8,-11 6-2,11 4 0,11 10-118,-11 0-24,-21 9-5</inkml:trace>
        </inkml:traceGroup>
      </inkml:traceGroup>
    </inkml:traceGroup>
    <inkml:traceGroup>
      <inkml:annotationXML>
        <emma:emma xmlns:emma="http://www.w3.org/2003/04/emma" version="1.0">
          <emma:interpretation id="{A410050E-87CF-4BC3-9843-D968670CE718}" emma:medium="tactile" emma:mode="ink">
            <msink:context xmlns:msink="http://schemas.microsoft.com/ink/2010/main" type="paragraph" rotatedBoundingBox="22285,12847 30590,12151 30695,13396 22389,140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84B346-2B11-4DEC-9779-AD59B0A4404F}" emma:medium="tactile" emma:mode="ink">
              <msink:context xmlns:msink="http://schemas.microsoft.com/ink/2010/main" type="line" rotatedBoundingBox="22285,12847 30590,12151 30695,13396 22389,14093"/>
            </emma:interpretation>
          </emma:emma>
        </inkml:annotationXML>
        <inkml:traceGroup>
          <inkml:annotationXML>
            <emma:emma xmlns:emma="http://www.w3.org/2003/04/emma" version="1.0">
              <emma:interpretation id="{B8D2CDB9-D2C1-455C-B7BD-FB789D245A01}" emma:medium="tactile" emma:mode="ink">
                <msink:context xmlns:msink="http://schemas.microsoft.com/ink/2010/main" type="inkWord" rotatedBoundingBox="22422,12926 23352,13145 23221,13702 22291,13482"/>
              </emma:interpretation>
              <emma:one-of disjunction-type="recognition" id="oneOf7">
                <emma:interpretation id="interp35" emma:lang="en-AU" emma:confidence="0">
                  <emma:literal>For</emma:literal>
                </emma:interpretation>
                <emma:interpretation id="interp36" emma:lang="en-AU" emma:confidence="0">
                  <emma:literal>re</emma:literal>
                </emma:interpretation>
                <emma:interpretation id="interp37" emma:lang="en-AU" emma:confidence="0">
                  <emma:literal>rse</emma:literal>
                </emma:interpretation>
                <emma:interpretation id="interp38" emma:lang="en-AU" emma:confidence="0">
                  <emma:literal>Be</emma:literal>
                </emma:interpretation>
                <emma:interpretation id="interp39" emma:lang="en-AU" emma:confidence="0">
                  <emma:literal>Free</emma:literal>
                </emma:interpretation>
              </emma:one-of>
            </emma:emma>
          </inkml:annotationXML>
          <inkml:trace contextRef="#ctx0" brushRef="#br0" timeOffset="20890.8154">6334 6215 1267,'0'0'56,"0"0"12,0 0-55,0 0-13,0 0 0,0 0 0,11 5 228,-11-5 42,11 0 9,5 9 1,-6-4-150,6 5-30,0 4-7,-5-5-1,-1 6-36,6-6-7,0 5-1,6 0-1,-6 1-16,0-1-3,0 0-1,-6 0 0,-4-4-7,-1 4-2,0-5 0,1 1 0,-6-10-18,0 0 0,10 9 8,-10-9-8,0 0 0,0 0 0,0 0-8,0 0 8,0 0 0,0 0 0,-10-9 0,4-5 10,12-5-18,-6 4-4,-6-8-1,6 4 0,-5-5-1,5 5 0,-5 0 0,5-4 0,-6-1 14,1 0-11,5 1 11,0 4-10,0 0 10,0-5 0,5 1 0,-5 4 0,6 0 0,-1 0 0,0 5 0,1-1 0,-1 6 21,5-1 10,1 1 1,5 0 1,0 4-33,5-5 0,1 10 0,4-4 0,1-6 0,-1 10 0,1-5 0,5 5 0,-11-4 0,6 4 0,-6 4 0,1-4 0,-1-4-34,-5 4-7,-6 0-2,1 4-802,0 1-161</inkml:trace>
          <inkml:trace contextRef="#ctx0" brushRef="#br0" timeOffset="21168.3792">6771 6220 288,'0'0'12,"0"0"4,0 0-16,0 0 0,0 0 0,0 0 0,10 9 382,6 1 74,0-5 14,0-1 3,0 1-280,0 0-56,0 0-11,0-5-2,0 4-40,0-4-8,0 0-2,-5 0 0,-11 0-19,16 5-4,-6 0-1,-10-5 0,0 0-18,0 0-3,0 0-1,0 14 0,0-5-5,-5 6-2,-6 4 0,1-5 0,-1 0-21,-5 5 9,0-5-9,6-4 0,-6 4 0,0-5-17,0-4 1,0 0 1,0-1-42,5-4-9,0 5-2,11-5 0,0 0-210,0 0-42</inkml:trace>
          <inkml:trace contextRef="#ctx0" brushRef="#br0" timeOffset="21379.5159">7122 6282 518,'0'0'23,"0"0"5,0 0-28,0-10 0,0 10 0,0-9 0,-5-1 388,-1 1 72,-4 4 14,-1 5 3,1 0-290,-1 5-59,-5-5-11,5 4-2,1 6-59,-1-1-12,0 1-3,1 4 0,4-5-15,1 6-3,5-1-1,-5 0 0,10-5-5,0 6-1,1-6 0,4 5 0,1-9 4,5 5 0,5-1 0,1-4 0,-1-5-10,5 4-2,1-4 0,0-4 0,5-1-123,0 0-25,-6 1-4</inkml:trace>
        </inkml:traceGroup>
        <inkml:traceGroup>
          <inkml:annotationXML>
            <emma:emma xmlns:emma="http://www.w3.org/2003/04/emma" version="1.0">
              <emma:interpretation id="{DF4AC597-D704-49B4-AA7B-8547ABB8D4E6}" emma:medium="tactile" emma:mode="ink">
                <msink:context xmlns:msink="http://schemas.microsoft.com/ink/2010/main" type="inkWord" rotatedBoundingBox="23930,13011 25310,12895 25390,13841 24010,13957"/>
              </emma:interpretation>
              <emma:one-of disjunction-type="recognition" id="oneOf8">
                <emma:interpretation id="interp40" emma:lang="en-AU" emma:confidence="0">
                  <emma:literal>say</emma:literal>
                </emma:interpretation>
                <emma:interpretation id="interp41" emma:lang="en-AU" emma:confidence="0">
                  <emma:literal>Try</emma:literal>
                </emma:interpretation>
                <emma:interpretation id="interp42" emma:lang="en-AU" emma:confidence="0">
                  <emma:literal>Ily</emma:literal>
                </emma:interpretation>
                <emma:interpretation id="interp43" emma:lang="en-AU" emma:confidence="0">
                  <emma:literal>Say</emma:literal>
                </emma:interpretation>
                <emma:interpretation id="interp44" emma:lang="en-AU" emma:confidence="0">
                  <emma:literal>&gt;ry</emma:literal>
                </emma:interpretation>
              </emma:one-of>
            </emma:emma>
          </inkml:annotationXML>
          <inkml:trace contextRef="#ctx0" brushRef="#br0" timeOffset="21875.9955">7952 5889 345,'0'0'31,"0"0"-31,0 0 0,0 0 0,0 0 429,0 0 80,0 0 16,-5 9 3,0-4-334,5-5-67,0 0-14,0 9-2,0-4-17,0 5-3,10-1-1,1 5 0,0 1-28,5-6-6,0 5 0,0 0-1,10 1-24,-4-1-5,-1-5-1,5 5 0,12 1-12,-6-6-2,-11 1-1,0-1 0,6 0-10,-6 1 0,6-1 0,-6-4 0,-5 5 26,0-1 3,5-4 1,-10-1 0,-11-4-30,0 0 8,16 10-8,-5-5 0,-11-5 0,5 9 0,-16 1 0,11-1 0,-10 1 0,4-1 0,-4 0 0,-1 6 0,6-1 0,-6 5 0,-16-5 0,-5 5 0,6 5 0,-1-1 0,6-4 0,-11 0 0,-5 0-24,10 0-5,11 0-1,0-5 0,-10 0 5,15-4 1,0-1 0,6 1 0,-6-6-141,6 6-28,-6 4-6,11 0-1026</inkml:trace>
          <inkml:trace contextRef="#ctx0" brushRef="#br0" timeOffset="22362.7228">8570 6386 2300,'-21'-10'51,"21"10"10,0 0 3,0 0 0,0 0-52,0 0-12,0 0 0,0 0 0,16-5 96,-16 5 16,0 0 3,10 0 1,12 5-60,-12-5-11,-10 0-2,16 10-1,-11-6-10,11 1-1,0 0-1,-5 0 0,-11-5-18,0 0-4,16 4-8,0-4 12,-16 0-12,11-4 11,5 4-11,-6-5 10,1 0-10,0 0 0,-6-4 0,0-1 0,6-4 0,-6 5 0,-10-5 0,5 4 0,10-9-8,-10 5-4,-10-5-1,-1 0 0,1 5 13,-1-5 0,6 0 0,-6-5 0,-10 1-12,10 4 12,6-5-13,-6 5 5,6-4 8,-6 4 0,6 0 0,5 5 0,0-5 0,0 4 0,-11 6 0,11 4 0,5-4 0,-5 9-10,0 0 10,0 0 0,0 0 0,0 0 16,0 0-2,0 0 0,0 0 4,16-10 1,6 10 0,-6-4 0,-16 4-9,16 0-2,10-5 0,6 0 0,-11 0 16,6 1 2,0-1 1,5 0 0,5 0-27,-11 1 0,1-6 0,5 6 0,11-6 0,-6 5 0,-16-4 0,0-5 8,6 4-8,0 1 0,-1 4 0,-10-4 0,-16 9-40,0 0-1,16-5 0,-16 5 0,0 0-138,0 0-27,0 0-6</inkml:trace>
          <inkml:trace contextRef="#ctx0" brushRef="#br0" timeOffset="22807.2524">8932 6206 864,'21'0'76,"-21"0"-60,-11 9-16,11-9 0,0 0 276,0 0 52,6 10 10,-6 4 2,-6-5-177,17 1-36,5-1-7,0 1-2,-16-10-41,11 5-8,10 4-1,0-4-1,-5-1-43,6-4-9,-1 0-2,5-4 0,1-6 22,-6 1 4,-10 4 1,10-4 0,6-6-32,-11 1-8,-5 0 0,-6 0 0,5-5 0,-4 5 0,-1-1 0,0 1 0,6 5 0,-6-5 12,1 4-4,-12 1 0,-4 4-8,10 5 0,0 0 0,0 0 0,0 0 12,0 0-1,0 0-1,5 9 0,6 6-10,-11-1 0,-6 5 0,6 0 0,11 0 0,-6 0 0,-5-1 0,0 6 0,0-5 0,11 5 0,-6-1 0,1 1 0,4 0 0,-4-5 0,-1 4 8,0-4-8,-5 5 0,0 4 0,6-4 0,-1 4 8,0-9 26,-5 0 5,0 5 1,0-5 0,6-5-25,-6 0-5,-11 5-1,6-5 0,5 0 11,-6-4 3,-10-1 0,0 1 0,0-5 7,-5-1 2,0 1 0,-6-5 0,-15 0-32,4 0 0,6 0 0,-5 0 0,-11 0-100,-5 5-22,5-1-5,-5 6-1255</inkml:trace>
        </inkml:traceGroup>
        <inkml:traceGroup>
          <inkml:annotationXML>
            <emma:emma xmlns:emma="http://www.w3.org/2003/04/emma" version="1.0">
              <emma:interpretation id="{CB0E2DD2-4D10-408A-840C-489D93377C7A}" emma:medium="tactile" emma:mode="ink">
                <msink:context xmlns:msink="http://schemas.microsoft.com/ink/2010/main" type="inkWord" rotatedBoundingBox="27233,12432 30590,12151 30689,13321 27331,13603"/>
              </emma:interpretation>
              <emma:one-of disjunction-type="recognition" id="oneOf9">
                <emma:interpretation id="interp45" emma:lang="en-AU" emma:confidence="0">
                  <emma:literal>(proved)</emma:literal>
                </emma:interpretation>
                <emma:interpretation id="interp46" emma:lang="en-AU" emma:confidence="0">
                  <emma:literal>L proved)</emma:literal>
                </emma:interpretation>
                <emma:interpretation id="interp47" emma:lang="en-AU" emma:confidence="0">
                  <emma:literal>l proved)</emma:literal>
                </emma:interpretation>
                <emma:interpretation id="interp48" emma:lang="en-AU" emma:confidence="0">
                  <emma:literal>( proved)</emma:literal>
                </emma:interpretation>
                <emma:interpretation id="interp49" emma:lang="en-AU" emma:confidence="0">
                  <emma:literal>| proved)</emma:literal>
                </emma:interpretation>
              </emma:one-of>
            </emma:emma>
          </inkml:annotationXML>
          <inkml:trace contextRef="#ctx0" brushRef="#br0" timeOffset="75702.3917">11338 5718 345,'0'0'15,"0"0"4,0 0-19,0 0 0,0 0 0,0 0 0,16 0 284,-16 0 52,0 0 12,5-9 1,-5 9-166,0 0-34,0 0-6,0 0-2,0 0-41,0 0-8,0 0-1,0 0-1,0 0-21,0 0-4,0 14-1,-5 5 0,-1 5-30,1-1-6,-6 1-2,6 0 0,-6-1-18,6 11-8,0-6 0,5 5 8,-6-5-8,6 1 0,6 4 0,-1-5 0,0 1 0,6-6-14,0-4 3,10 0 1,6 0-47,-11-5-10,-11-4-1,6-5-1,5-1-145,5-8-29,21-6-5,-10-4-2</inkml:trace>
          <inkml:trace contextRef="#ctx0" brushRef="#br0" timeOffset="76119.4004">11811 6026 806,'0'0'36,"0"0"7,0 0-35,0 0-8,-10 9 0,10 6 0,-5-6 286,5 10 55,0-5 11,0 5 3,0 5-215,0-5-44,0 4-8,0 6-1,0-6-43,5 6-8,-5-1-1,5-4-1,-5 0-17,5-1-3,-5 1-1,6-5 0,-6-5-13,5 0 0,-5 0 8,0-14-8,0 0 0,0 0 0,0 0 0,0 0 0,0 0 0,5-9-15,1-5 3,-1-5 1,-5 0 11,5-14-8,-5 4 8,6-8-8,-6-1 8,5-5 0,0 0 0,1 6 0,-1-6 0,0 0 0,6 10 8,-6 0-8,6 0 12,-6 5-3,6-1 0,0 15 0,-1-5-9,6 10 12,-10 4-12,9 0 12,-4 1-1,0 4 0,5 9 0,0 0 0,0 1-11,-6 4 8,1 0-8,0 10 8,-6-5 2,0 0 0,1 0 0,-6 4 0,-6-4-2,6 0 0,-5 0 0,-6 0 0,6-5 0,-6-4-8,6-1 12,-6 1-4,-5-6-8,6 1 0,-6-10 0,0 1 8,5-6-8,1 1-11,-6-5 3,5-1 0,0 1-62,6-5-12,-6 0-2,11-4-1,-5 4-111,5 0-21,5-5-5</inkml:trace>
          <inkml:trace contextRef="#ctx0" brushRef="#br0" timeOffset="76575.9007">12275 5785 1357,'0'0'60,"0"0"12,0 0-57,0 0-15,16 19 0,-1-5 0,1 0 123,-10 5 21,4 0 5,-4-5 1,-6 5-36,0-5-7,0 5-2,5 0 0,-5-5-38,0-4-8,0-1-2,-5 1 0,5-10-39,0 0-8,0 0-2,0 0 0,0 0 4,0 0 1,0 0 0,0 0 0,0 0-1,5-10 0,-5-9 0,5 0 0,1 5-12,-1-5 0,6-4 8,-1-1-8,-4 5 0,4 0 8,-4 10-8,-1-6 0,0 1 11,-5 14-11,0 0 12,0 0-12,0 0 14,0 0-4,0 0-1,0 0 0,0 0-9,11 14 8,0 1-8,-1 8 8,-10-4-8,6 5 0,-6-5 0,0 4 0,10-4 0,-5 0 0,6-5 12,-6 1-4,6 4-8,0-10 8,-11-9-8,10 9 8,6 1-8,-16-10 0,11 0 0,0 0 0,5-5 0,-6-4 0,1 4 0,0-4 0,-6-6 0,0 1-12,6 0 2,-11-5 1,5 5 9,-5 0 0,-5-10 0,0 10 8,-1 0-8,1-1 8,-6 1-8,6 0 8,-6 5-23,1-1-4,10 10-1,-11 0 0,-5 0-40,16 0-8,0 0-1,-5 5-1,-11 0-171,16-5-35</inkml:trace>
          <inkml:trace contextRef="#ctx0" brushRef="#br0" timeOffset="76905.6181">12663 5804 1634,'0'0'72,"0"0"16,0 0-71,0 0-17,5 9 0,6 1 0,0-1 142,-1 5 25,1-4 5,0 9 0,-6 0-83,6-5-17,-1 5-3,1 0-1,5-5-8,-11 0-3,6 0 0,0 0 0,-1 1-45,-5-1-12,6 0 0,-11-14 0,0 0 12,5 5-2,-5-5-1,0 0 0,0 0 1,0 0 0,11-5 0,-6 0 0,1-4-1,-1-5 0,0-5 0,1-5 0,-1 5-9,0-5 0,-5 1 9,6-1-9,-6 0 0,5 1 8,-5 9-8,0-1 0,5-4 0,-5 10 0,0 9 0,0 0 0,0 0 8,0 0-8,0 0 10,11-5-10,0 10 0,-1 0 0,1-1 0,5 6 0,0-1 0,0 1-8,-6-1 8,12-4 0,-6 4 0,0 1 0,-16-10-8,16 9 8,0-9 0,5 5-12,0 0 12,-5 0-10,0-5-2,5 0 0,1-5 0,-1 0 0,-5-4-40,5 4-8,-10 0-1,5-4-1,0 4-29,-6-4-5,1-1-2,0 1 0,-1 4-50,-10 5-11,0 0-1</inkml:trace>
          <inkml:trace contextRef="#ctx0" brushRef="#br0" timeOffset="77431.9684">13243 5832 1720,'0'0'76,"0"0"16,0 0-73,0 0-19,6-9 0,-1-1 0,0 5 117,1-4 20,-1-1 4,6 1 1,-1 4-37,1-4-7,-1-1-2,1 1 0,5-1-32,-5 1-6,-6-1-2,6 1 0,-1-5-18,-10 14-4,11-10-1,-11 10 0,0-9-9,5-5-3,-5 14 0,0 0 0,-5-10-5,0 6-2,-1-6 0,-4 5 0,-1 5-6,-5 0 0,-5 0-8,5 10 12,0-1-12,-5 1 0,-1 4 0,1 5 0,5 0 0,0 4 0,-5-4 0,10 5 0,0 4 0,1-4-8,5 0 8,-1-1 0,6 1 0,0 0 0,6-5 0,4 0 0,6-5 0,0 0-8,5 0 8,1 0 0,4-9-8,-4-5 8,-1 0 0,11 0 0,-6-5-15,6-9 4,-5 5 1,0-10 0,-6 0-31,6-5-7,-6 5 0,11-4-806,-11 4-161</inkml:trace>
          <inkml:trace contextRef="#ctx0" brushRef="#br0" timeOffset="77898.7521">13829 5704 518,'0'0'46,"0"0"-37,0-9-9,-6-1 0,6 1 453,0 9 89,-10-5 18,-1-4 3,1 4-344,-1 0-69,0 5-14,-5 0-2,0 0-62,6 0-12,-6 5-2,0 4-1,0 1-33,0 4-6,0-4-2,5 8 0,-5-3-16,6-1 0,4 5 0,6-5 0,-5 5 0,5-5 0,5 5 0,1-10 0,10 1 0,-6-1-9,1 1 9,5-1-12,0-9-4,5 0 0,0-9-1,1 4 0,-1-4-15,6-6-2,-6 6-1,0-5 0,-5-5-80,5 0-16,-5-5-3,6 1-1,-1 4-64,-10-5-13,-1 5-2,1-4-1,-6-1 75,1 5 14,-1-9 3,-5 4 1,-5-5 11,5 1 3,-6 0 0,-4-1 0,4 1 211,1 0 42,0-1 9,-6 1 2,0 9 30,6-5 6,5 10 2,-5 5 0,5 9-54,0 0-12,0 0-1,0 0-1,-6 9-54,1 5-10,5 5-2,0 5-1,0 4-18,5 1-3,1 4-1,-1 5 0,0-1-16,1 1-3,-1 0-1,6-5 0,-6 0-17,6-4 0,-1-6 8,6-4-8,-5 5-17,-6-10-7,6-4-2,-1-1 0,1-4-182,-11-5-36,11-5-7</inkml:trace>
          <inkml:trace contextRef="#ctx0" brushRef="#br0" timeOffset="78125.7527">14350 5051 2124,'0'0'94,"11"0"19,0 0-90,-1 0-23,6 10 0,0-1 0,0 1 109,0 9 18,0-5 3,0 10 1,5 4-21,1-4-4,-6 4-1,5 5 0,-5 0-41,0 0-9,-5 0-2,-1 1 0,1 3-17,0 1-3,-6 0-1,-5 0 0,0 0 2,-5 0 0,-6 4 0,0 6 0,-5-1-34,-5-5 0,0 6-10,-11-6 10,0 1-16,0-5 5,-5 0 1,-1-5 0,-4-5-223,5-4-45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4:13.18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A07CD7-1CDC-4551-B917-85658BEDCB63}" emma:medium="tactile" emma:mode="ink">
          <msink:context xmlns:msink="http://schemas.microsoft.com/ink/2010/main" type="writingRegion" rotatedBoundingBox="28579,9552 32233,9092 32338,9927 28684,10387"/>
        </emma:interpretation>
      </emma:emma>
    </inkml:annotationXML>
    <inkml:traceGroup>
      <inkml:annotationXML>
        <emma:emma xmlns:emma="http://www.w3.org/2003/04/emma" version="1.0">
          <emma:interpretation id="{AE4A10C7-1751-42A7-9A80-1503DE04F844}" emma:medium="tactile" emma:mode="ink">
            <msink:context xmlns:msink="http://schemas.microsoft.com/ink/2010/main" type="paragraph" rotatedBoundingBox="28579,9552 32233,9092 32338,9927 28684,10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5507C1-3FA4-486F-9272-3B54847CEDAA}" emma:medium="tactile" emma:mode="ink">
              <msink:context xmlns:msink="http://schemas.microsoft.com/ink/2010/main" type="line" rotatedBoundingBox="28579,9552 32233,9092 32338,9927 28684,10387"/>
            </emma:interpretation>
          </emma:emma>
        </inkml:annotationXML>
        <inkml:traceGroup>
          <inkml:annotationXML>
            <emma:emma xmlns:emma="http://www.w3.org/2003/04/emma" version="1.0">
              <emma:interpretation id="{80399B3B-C874-4FFE-A508-D5F730931EE3}" emma:medium="tactile" emma:mode="ink">
                <msink:context xmlns:msink="http://schemas.microsoft.com/ink/2010/main" type="inkWord" rotatedBoundingBox="28580,9560 30733,9289 30837,10116 28684,10387"/>
              </emma:interpretation>
              <emma:one-of disjunction-type="recognition" id="oneOf0">
                <emma:interpretation id="interp0" emma:lang="en-AU" emma:confidence="0">
                  <emma:literal>retry</emma:literal>
                </emma:interpretation>
                <emma:interpretation id="interp1" emma:lang="en-AU" emma:confidence="0">
                  <emma:literal>Poetry</emma:literal>
                </emma:interpretation>
                <emma:interpretation id="interp2" emma:lang="en-AU" emma:confidence="0">
                  <emma:literal>rectory</emma:literal>
                </emma:interpretation>
                <emma:interpretation id="interp3" emma:lang="en-AU" emma:confidence="0">
                  <emma:literal>Fetty</emma:literal>
                </emma:interpretation>
                <emma:interpretation id="interp4" emma:lang="en-AU" emma:confidence="0">
                  <emma:literal>Retry</emma:literal>
                </emma:interpretation>
              </emma:one-of>
            </emma:emma>
          </inkml:annotationXML>
          <inkml:trace contextRef="#ctx0" brushRef="#br0">0 464 921,'0'0'82,"0"-5"-66,5-4-16,0-1 0,-5 5 288,5 1 53,6-6 11,-6 6 3,6 4-181,0-5-36,-1 0-7,1 5-2,0 10-51,-1-6-10,1 6-3,5-1 0,-5 5-33,5-4-8,0 4 0,-6-4-1,6 4-13,-5 0-2,-1-5-8,1 6 12,0-6-12,-1-4 0,-4 0 8,-6-5-8,0 0 0,0 0 0,0 0 0,0 0 0,0 0 0,0 0 0,0 0 0,-6-10 0,-10 5-20,6-9 2,10 14 1,0-14 0,-6-5-1,1 0 0,0-5 0,-6-4 0,6 0 8,-1-1 2,1 6 0,0-6 0,0 1 8,5 4 0,0 1 0,0-1 0,0 5 0,0 0 8,5 0-8,-5 10 11,10-6-1,-4 1 0,-1 0 0,6 5 0,-6-1 5,6 5 1,5-4 0,0 4 0,5-4-1,0 4 0,6-4 0,5 4 0,-11 0-6,6 0-1,-1-4 0,1 4 0,5 5-8,-6-9 0,1 9 0,-6 0 0,1 0 0,-6-5-14,0 0 2,0 5 0,-6 0-125,-10 0-25,0 0-5,0 0-1001</inkml:trace>
          <inkml:trace contextRef="#ctx0" brushRef="#br0" timeOffset="137.6008">431 265 576,'0'0'25,"0"0"6,0 0-31,0 0 0,0 0 0,10 5 0,-10-5 377,0 0 70,11 5 13,5-1 4,0-4-283,0 5-56,0 0-11,0 0-2,-6-1-23,6 1-4,-5-5-1,-11 0 0,11 5-47,-11-5-9,0 0-3,0 0 0,0 0-16,0 0-9,10 14 10,-10 0-10,-10-4 31,4 4 0,-4-5 0,-1 5 0,-5-4-40,5-1-8,-5 1-2,6-1 0,10-9-11,0 0-2,-11 10-1,6-6 0,-6 6-85,11-10-17,0 0-3,0 0-662,0 0-132</inkml:trace>
          <inkml:trace contextRef="#ctx0" brushRef="#br0" timeOffset="365.6497">713 242 2408,'0'0'53,"0"0"11,10-10 3,-10 10 0,0-5-54,0 5-13,0 0 0,0 0 0,0 0 123,0 0 21,0 0 5,0 0 1,0 0-96,-10 5-19,-1 5-4,0 4-1,6 0-30,0 5 0,-11-5 0,0 5 0,11-5 0,-6 0 0,6 5 0,5-5 0,-6 5 8,12-4-8,-1-1 0,6 0 0,-6-5 0,6 6 0,4-6 0,-4 1 0,5-10 0,0 4 0,0-8 0,0 4 0,0 0-27,0-10-1,0 5-1,0-4-859,0-5-171</inkml:trace>
          <inkml:trace contextRef="#ctx0" brushRef="#br0" timeOffset="877.577">1064 194 2142,'0'0'95,"0"0"19,0 0-91,0 0-23,0 0 0,0 0 0,16-5 132,0 1 21,0 4 5,5 0 1,-5 0-90,0 0-17,5 0-4,1 0-1,-6-5-17,0 5-3,0-5-1,0 1 0,-6 4-26,6 0 0,0-10 0,-5 5 0,-11 5-29,11-9-8,4-1-2,-15 10-818,0-9-164</inkml:trace>
          <inkml:trace contextRef="#ctx0" brushRef="#br0" timeOffset="1032.3956">1192-14 748,'0'0'67,"0"0"-54,0 0-13,0 0 0,0 14 320,0-4 62,5-1 12,0 1 2,-5 4-223,6 0-45,-1 0-8,0 0-3,1 5-40,-1 0-8,6 0-1,-6 0-1,6 0-36,-6 0-7,0-5-2,6 5 0,-6-9-30,6 4-7,-6-5-1,1 1 0,-6-10-172,5 9-36</inkml:trace>
          <inkml:trace contextRef="#ctx0" brushRef="#br0" timeOffset="1477.6396">1506 208 1886,'0'0'41,"0"0"9,0 0 2,10 0 1,-10 0-42,16 10-11,-5-1 0,0-4 0,-1 0 80,1 0 15,-11-5 2,16 4 1,-16-4-39,11 5-8,-6 0-2,-5-5 0,0 0-6,0 0-2,11 0 0,-11 0 0,0 0 2,10-10 0,-4 1 0,-6 9 0,5-14-28,-5 4-6,0-4-1,0 0 0,0 0-8,0 4 0,-5-4 0,5 0 0,-6-5 0,1 9-11,0-4 3,-1-5 0,1 5-21,0 0-4,-6 0-1,6-5 0,-1 9 34,1-4 0,5 5 0,0-1 0,-5 1 25,5 9 6,0 0 1,0 0 0,0-5-10,0 5-2,0 0 0,0 0 0,0 0 20,0 0 3,0 0 1,16 0 0,0-5-21,-6 10-4,6-5-1,0 5 0,0-5-3,0 4-1,5-4 0,-5 0 0,6 0-14,-1-4 0,6-1 0,-6 5 0,0 0 12,6-5 2,-1-4 1,-4-1 0,-1 6-15,-5-6-18,0 5 4,0 1 1,0-1-119,-16 5-23,0 0-5,0 0-1042</inkml:trace>
          <inkml:trace contextRef="#ctx0" brushRef="#br0" timeOffset="1905.9866">1793 62 1926,'0'0'85,"0"4"18,0-4-83,-5 15-20,5-11 0,0 6 0,0-1 100,0 5 16,5-4 4,1 4 0,-1 0-46,0 1-9,1-1-1,-1-5-1,6 5-17,-1-4-3,1-1-1,-1-4 0,6 0-6,0 0-2,0-5 0,0 0 0,-5-5-10,10 0-3,-5-4 0,0-1 0,0 1-12,0-1-9,5 1 12,-5-5-12,-5 4 8,0-4-8,-1 4 0,1-4 0,0 0 0,-6 0 0,-5 4 0,5 1 0,1-1 0,-1 1 0,-5-5 0,0 14 0,0 0-10,0 0 10,0 0-10,0 0 10,0 0-9,0 0 9,0 0-8,0 0 8,-11 14 0,6 0-10,5 0 10,0 1 0,0-1 0,-5 0 0,10 5 0,-5 0 0,5 0 0,1 4 12,4-4 0,-4 5 0,-6 4-12,0-4 0,0-5 0,5 0 0,-5 0 0,5 4 0,-5 1-8,0-5 8,6 5 10,-1-5 6,-10 4 0,5 1 1,-6-5 13,6 0 2,0-5 1,0 0 0,-10 0-1,10 1-1,0-6 0,0-9 0,-11 9-6,-5 1-1,5-5 0,-5-1 0,0 1-12,0-5-4,-5 0 0,-5 0 0,-1-5-23,0 1-5,-5-1 0,0-5-1,0 1-196,6 0-39</inkml:trace>
        </inkml:traceGroup>
        <inkml:traceGroup>
          <inkml:annotationXML>
            <emma:emma xmlns:emma="http://www.w3.org/2003/04/emma" version="1.0">
              <emma:interpretation id="{9FC2AF68-EDC5-43E7-A61F-E64FE2E6C040}" emma:medium="tactile" emma:mode="ink">
                <msink:context xmlns:msink="http://schemas.microsoft.com/ink/2010/main" type="inkWord" rotatedBoundingBox="31260,9215 32233,9092 32292,9560 31319,9683"/>
              </emma:interpretation>
              <emma:one-of disjunction-type="recognition" id="oneOf1">
                <emma:interpretation id="interp5" emma:lang="en-AU" emma:confidence="0">
                  <emma:literal>so</emma:literal>
                </emma:interpretation>
                <emma:interpretation id="interp6" emma:lang="en-AU" emma:confidence="0">
                  <emma:literal>no</emma:literal>
                </emma:interpretation>
                <emma:interpretation id="interp7" emma:lang="en-AU" emma:confidence="0">
                  <emma:literal>00</emma:literal>
                </emma:interpretation>
                <emma:interpretation id="interp8" emma:lang="en-AU" emma:confidence="0">
                  <emma:literal>30</emma:literal>
                </emma:interpretation>
                <emma:interpretation id="interp9" emma:lang="en-AU" emma:confidence="0">
                  <emma:literal>10</emma:literal>
                </emma:interpretation>
              </emma:one-of>
            </emma:emma>
          </inkml:annotationXML>
          <inkml:trace contextRef="#ctx0" brushRef="#br0" timeOffset="2586.1166">2645-156 345,'0'0'31,"0"0"-31,0 0 0,0 0 0,0 0 413,0 0 77,0 0 15,0 0 3,0 0-282,0 0-57,0 0-11,0 0-2,0 0-64,0 0-12,11 5-2,-11-5-1,0 0-27,16 5-6,0-1 0,5 1-1,-5 4-13,5-4-2,-5 5-1,5-1 0,1 1-10,-6-6-1,5 6-1,0-5 0,-5 4-3,0-4-1,5 4 0,1-4 0,-6 0-11,5-1 8,-5-4-8,5 0 8,-21 0-8,0 0 10,0 0-10,0 0 10,21 5-10,-21-5 0,0 0 0,0 0 0,0 0 9,0 0-9,0 0 10,0 10-10,-10-6 13,5 6-3,-11-1-1,0 1 0,0-1-9,-6 1 8,6-1-8,0 1 8,-5 4-8,0-5 0,0 5 0,-1-4 0,6 4-16,0 0 0,0-4 1,6-1 0,-1 1-24,0-1-5,1-4 0,10-5-1,0 0-126,0 0-25,0 0-4,0 0-1036</inkml:trace>
          <inkml:trace contextRef="#ctx0" brushRef="#br0" timeOffset="2919.9949">3342-132 2718,'0'0'60,"6"-10"12,-1 1 2,0 4 2,-5 5-60,0-9-16,0 9 0,0 0 0,0 0 104,0 0 17,0 0 4,-10 4 1,-6 1-76,10 5-15,-4-1-3,-1 5-1,6 5-31,-6 0 8,6-5-8,-1 10 0,1 0 0,5-6 0,5 1 0,-5 0 0,6 0 0,-1-5 0,6 1 8,-1-1-8,-4-5 0,10 1 0,-6-10 0,6 4 0,-5-4 0,5-4 0,5-1 0,-5-4 0,0-1 0,5-4 9,1-5-9,4 0 12,-4 0-12,-1 0 0,5-4 0,-15-1 8,0 0-8,5-4-12,-6-1 2,-4 1 1,-6 0 34,-6-1 7,-4 1 2,-1 0 0,-5 4-34,-5 0 0,-1 5 0,-4 5 0,-1 0-20,-5 9-10,6 10-2,-6 4-1,0 1-51,-5 4-9,5 5-3,0 9-821,0 1-165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55:41.88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054B8D-BE9C-4268-A012-AE2E98A31177}" emma:medium="tactile" emma:mode="ink">
          <msink:context xmlns:msink="http://schemas.microsoft.com/ink/2010/main" type="writingRegion" rotatedBoundingBox="1022,7610 16122,7420 16208,14255 1108,14445"/>
        </emma:interpretation>
      </emma:emma>
    </inkml:annotationXML>
    <inkml:traceGroup>
      <inkml:annotationXML>
        <emma:emma xmlns:emma="http://www.w3.org/2003/04/emma" version="1.0">
          <emma:interpretation id="{2AC4EBF0-43D6-4533-AC15-872DF8C947DD}" emma:medium="tactile" emma:mode="ink">
            <msink:context xmlns:msink="http://schemas.microsoft.com/ink/2010/main" type="paragraph" rotatedBoundingBox="1022,7610 14625,7439 14641,8737 1038,8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9DB5EA-F5CD-4A12-9B66-15690074E1E6}" emma:medium="tactile" emma:mode="ink">
              <msink:context xmlns:msink="http://schemas.microsoft.com/ink/2010/main" type="inkBullet" rotatedBoundingBox="1022,7610 1630,7602 1638,8230 1030,8238"/>
            </emma:interpretation>
            <emma:one-of disjunction-type="recognition" id="oneOf0">
              <emma:interpretation id="interp0" emma:lang="en-AU" emma:confidence="0">
                <emma:literal>c)</emma:literal>
              </emma:interpretation>
              <emma:interpretation id="interp1" emma:lang="en-AU" emma:confidence="0">
                <emma:literal>a)</emma:literal>
              </emma:interpretation>
              <emma:interpretation id="interp2" emma:lang="en-AU" emma:confidence="0">
                <emma:literal>C)</emma:literal>
              </emma:interpretation>
              <emma:interpretation id="interp3" emma:lang="en-AU" emma:confidence="0">
                <emma:literal>o)</emma:literal>
              </emma:interpretation>
              <emma:interpretation id="interp4" emma:lang="en-AU" emma:confidence="0">
                <emma:literal>I)</emma:literal>
              </emma:interpretation>
            </emma:one-of>
          </emma:emma>
        </inkml:annotationXML>
        <inkml:trace contextRef="#ctx0" brushRef="#br0">229 70 1440,'0'0'128,"0"0"-103,0 0-25,0-4 0,-10-11 104,4 6 16,6 4 4,-10-4 0,-1-1-3,6 6 0,-1-1 0,1 0 0,-11 1-47,5 4-10,1 4-1,-1 6-1,-10-6-30,10 1-7,1 9-1,-12-4 0,6 9-24,6-5 0,4 0 0,-10 5 0,6-5 0,4 0 0,6 5 0,0-5 0,0 10 0,11-10 0,-6-5 0,11 6 0,0 3-20,-10-8 4,10-5 1,0-5 0,0 4-41,5-4-9,-5 0-2,0-4-652,5-6-130</inkml:trace>
        <inkml:trace contextRef="#ctx0" brushRef="#br0" timeOffset="216.1671">400-76 1440,'0'0'128,"0"0"-103,0 0-25,0 0 0,0 0 106,16-5 16,0-4 3,0 9 1,-6 0-2,6 0-1,-5 9 0,5 1 0,-6 4-16,6 5-3,0-5-1,-5 10 0,10-1-47,-15 1-10,4 4-2,1 0 0,-6 5-11,-5 0-2,-5 0-1,0 1 0,-1-1-17,-4 4-3,4-4-1,-10 5 0,0-5-9,-5-9-9,5 4 9,0-4-13,-5-1-123,0-4-25,-1-9-5</inkml:trace>
      </inkml:traceGroup>
      <inkml:traceGroup>
        <inkml:annotationXML>
          <emma:emma xmlns:emma="http://www.w3.org/2003/04/emma" version="1.0">
            <emma:interpretation id="{D9CF7170-4517-4140-8B67-D687581AE881}" emma:medium="tactile" emma:mode="ink">
              <msink:context xmlns:msink="http://schemas.microsoft.com/ink/2010/main" type="line" rotatedBoundingBox="3214,7739 14626,7595 14641,8737 3229,8881"/>
            </emma:interpretation>
          </emma:emma>
        </inkml:annotationXML>
        <inkml:traceGroup>
          <inkml:annotationXML>
            <emma:emma xmlns:emma="http://www.w3.org/2003/04/emma" version="1.0">
              <emma:interpretation id="{89B7C857-E78B-4C60-A6F8-8F9F8CEEC836}" emma:medium="tactile" emma:mode="ink">
                <msink:context xmlns:msink="http://schemas.microsoft.com/ink/2010/main" type="inkWord" rotatedBoundingBox="3216,7868 3802,7861 3813,8705 3227,8713"/>
              </emma:interpretation>
              <emma:one-of disjunction-type="recognition" id="oneOf1">
                <emma:interpretation id="interp5" emma:lang="en-AU" emma:confidence="0">
                  <emma:literal>If</emma:literal>
                </emma:interpretation>
                <emma:interpretation id="interp6" emma:lang="en-AU" emma:confidence="0">
                  <emma:literal>if</emma:literal>
                </emma:interpretation>
                <emma:interpretation id="interp7" emma:lang="en-AU" emma:confidence="0">
                  <emma:literal>of</emma:literal>
                </emma:interpretation>
                <emma:interpretation id="interp8" emma:lang="en-AU" emma:confidence="0">
                  <emma:literal>'f</emma:literal>
                </emma:interpretation>
                <emma:interpretation id="interp9" emma:lang="en-AU" emma:confidence="0">
                  <emma:literal>Of</emma:literal>
                </emma:interpretation>
              </emma:one-of>
            </emma:emma>
          </inkml:annotationXML>
          <inkml:trace contextRef="#ctx0" brushRef="#br0" timeOffset="719.951">2204 377 864,'0'0'76,"0"0"-60,0 0-16,-11-5 0,11 5 277,0 0 53,0 0 10,0 0 3,0 0-188,0 0-38,0 0-7,0 0-2,11 10-57,-11 9-12,5 0-3,-5 9 0,0 0-1,6 1-1,-6 4 0,5 0 0,0 0-34,1 4 0,-6-4-12,10 5 3,-10-5-91,0 0-19,6-4-3,4-1-960</inkml:trace>
          <inkml:trace contextRef="#ctx0" brushRef="#br0" timeOffset="1200.3987">2390 821 2217,'-5'4'48,"5"-4"11,0 0 1,0 0 4,0-4-52,0 4-12,0 0 0,11-10 0,-11 10 104,26-4 17,-10-1 4,11-5 1,0 6-69,-1-1-13,6 0-4,11 5 0,-6-4-100,11-1-20,0 0-4,10 0 0</inkml:trace>
          <inkml:trace contextRef="#ctx0" brushRef="#br0" timeOffset="1057.6106">2476 505 1612,'0'0'72,"0"0"14,0 0-69,0 0-17,0 0 0,0-5 0,10-5 134,1 1 23,5 4 5,-16-4 1,10-1-50,6 1-9,-5 4-3,0-4 0,-1-1-36,1 6-7,10-6-2,-15 1 0,4-1-32,-4-4-6,-1 0-2,0 0 0,1 0-7,-1-1-1,-5 6-8,5-10 12,-5 5-12,-5-5 0,5 5-12,-11 0 12,11 0 0,-10-1 0,-1 6 8,0 0-8,11-1 0,-10 5-10,10 5 0,0 0 0,-16 0 10,10 5-13,1 5 5,-6 4 8,6 0-13,0 10 5,-1 4 8,1 5-13,5 5 13,0 4-9,-5 5 9,5 5-8,0 5 8,0-5 0,0 0 0,0 0 0,0-5 0,0-5 0,0 5 0,0-4 0,0-5-43,0-10-6,0 5-2,0-9-732,0-1-146</inkml:trace>
        </inkml:traceGroup>
        <inkml:traceGroup>
          <inkml:annotationXML>
            <emma:emma xmlns:emma="http://www.w3.org/2003/04/emma" version="1.0">
              <emma:interpretation id="{4CA15BCE-0200-424C-BD12-1A0639F3AA6D}" emma:medium="tactile" emma:mode="ink">
                <msink:context xmlns:msink="http://schemas.microsoft.com/ink/2010/main" type="inkWord" rotatedBoundingBox="5172,7789 7972,7754 7985,8821 5186,8856"/>
              </emma:interpretation>
              <emma:one-of disjunction-type="recognition" id="oneOf2">
                <emma:interpretation id="interp10" emma:lang="en-AU" emma:confidence="0">
                  <emma:literal>Beery</emma:literal>
                </emma:interpretation>
                <emma:interpretation id="interp11" emma:lang="en-AU" emma:confidence="0">
                  <emma:literal>retry</emma:literal>
                </emma:interpretation>
                <emma:interpretation id="interp12" emma:lang="en-AU" emma:confidence="0">
                  <emma:literal>rectory</emma:literal>
                </emma:interpretation>
                <emma:interpretation id="interp13" emma:lang="en-AU" emma:confidence="0">
                  <emma:literal>Betsy</emma:literal>
                </emma:interpretation>
                <emma:interpretation id="interp14" emma:lang="en-AU" emma:confidence="0">
                  <emma:literal>Betty</emma:literal>
                </emma:interpretation>
              </emma:one-of>
            </emma:emma>
          </inkml:annotationXML>
          <inkml:trace contextRef="#ctx0" brushRef="#br0" timeOffset="1785.7558">4152 523 1555,'0'0'138,"0"0"-110,0 0-28,0 0 0,0 0 148,0 0 25,0 0 5,0 0 1,0 0-67,11 10-12,5 4-4,-16-5 0,10 6-40,6-1-8,-10 0-1,10 0-1,-6 0-16,1 0-3,0 1-1,-6-6 0,-5-9-13,5 14-2,6-4-1,-11-10 0,0 0-10,5 9 0,6-4 9,-11-5-9,0 0 0,0 0 0,0 0 0,0 0 0,-5-5 0,5-4 0,-11-1 0,6-4 0,-1 0-24,-4-5-2,4 5-1,-4-10 0,-1 1 9,6-1 2,-6 0 0,6 1 0,-1-1 16,-4 1-12,10-1 12,-6 5-10,6 0 10,-5 0 0,10 5 0,-5-5-8,6 5 8,4 0 8,-4 5-8,4-1 11,1-4-3,5 9 0,-5 1 0,10-1 0,0-5 3,6 1 0,-1 4 0,6 1 0,0-6 5,0 5 2,11 1 0,-6-1 0,0 0-8,-5 0-2,6 1 0,-6-1 0,-6 5-8,1 0 0,-1 5 0,-4-5 0,-6 4-20,0 6 1,-16-10 0,5 5 0,-5-5-134,0 0-27,0 14-6,-5 0-859</inkml:trace>
          <inkml:trace contextRef="#ctx0" brushRef="#br0" timeOffset="2095.646">4466 391 1209,'0'0'108,"0"0"-87,0 0-21,0 0 0,0 0 186,0 0 33,0 0 6,16 0 2,-5 0-79,5 0-16,0 0-4,0 0 0,0 5-44,5-5-10,-16 5-2,17-5 0,-6 0-12,5 0-4,-5 4 0,0 1 0,-16-5-38,16 0-8,0 5-2,0 4 0,-16-9-8,10 10 0,-4-1 0,-6-9 0,10 14 8,-10 0-8,0 5 0,-10 0 8,-1-9-8,0 4 8,-10 5-8,5 0 8,-5 4-8,5-4-11,-5 0 3,-1-5 0,1 0-20,5-9-3,0 0-1,0-1 0,-5 1-32,5 5-6,5-10-2,1 4 0,10-4-70,0 0-14,0 0-4</inkml:trace>
          <inkml:trace contextRef="#ctx0" brushRef="#br0" timeOffset="2355.169">4940 401 1267,'0'0'112,"0"0"-89,0 0-23,0 0 0,0 0 219,0 0 39,0 0 8,0-5 2,-21 5-89,10 0-18,0 0-3,-5 5-1,0-1-72,1 1-14,4 5-3,-5-1-1,0 5-37,0 5-7,0-5-2,5 0 0,6 1-11,-11 3-2,5-3-8,6 3 12,5-3-12,5 3 8,-5 1-8,6 0 0,15-9 0,-16 4 0,6 5 0,10-5 0,1-5 0,-1 1 0,5-1 0,-4-4 0,4-10-20,1 0-3,0-4-1,-1 4 0,1 1-208,10-11-41</inkml:trace>
          <inkml:trace contextRef="#ctx0" brushRef="#br0" timeOffset="16433.8323">5632 165 1324,'0'0'118,"0"-10"-94,0 1-24,0 4 0,0-4 176,0 9 32,0-5 5,0 5 2,0 0-78,0 0-15,0 0-3,0 0-1,0 0-45,-5 0-9,-1 5-1,-4 4-1,4 1-42,-10 8-9,0-3-2,0-1 0,0 9-9,1-4 0,-7-5 9,1 10-9,-6-5 8,1 4-8,4 1 8,6-5-8,0 5 0,-5-6 0,5 1 0,-5 0 0,5-5 0,5 0 0,-5-4 0,16-10-8,0 0 8,0 0-13,-5 9 5,5-9 8,0 0-12,0 0 12,0 0-12,0 0 12,11 10 0,-1-10 0,1 5 0,5-1 0,0 1 0,0 0 0,0-1 0,-6 1 0,6-5 0,-5 5 0,5 0 0,5-1 0,1-4 0,-6 5 0,0-5 0,0 9 0,0-4 0,-6 5 0,-10-10 0,0 0-11,0 0-53,0 0-12,0 0-1,16 4-688,-5 6-138</inkml:trace>
          <inkml:trace contextRef="#ctx0" brushRef="#br0" timeOffset="16655.7228">5249 665 2246,'0'0'49,"0"0"11,0 0 1,0 0 3,0 0-52,0 0-12,0 0 0,10 5 0,6-5 80,0 4 14,6-4 2,-1 5 1,-5-5-23,5 0-5,11 5-1,0 0 0,0-1-30,-5 6-6,-6-6-2,0 1 0,11 5-154,-11-1-30</inkml:trace>
          <inkml:trace contextRef="#ctx0" brushRef="#br0" timeOffset="3195.0989">6207 542 1152,'0'0'51,"0"0"10,0 0-49,0 0-12,-5 5 0,-6-5 0,0 0 349,11 0 67,0 0 14,0 0 2,0 0-292,0 0-60,11 9-11,5 1-2,0-5-34,-6 4-6,-4-4-2,10 4 0,0 1-13,0-6-4,-16-4 0,16 5 0,10 0-8,-10-5 0,-16 0 0,0 0 0,16 0 8,0 0-8,0-10 0,-16 10 8,0 0-8,0 0 0,11-14 0,-11 5 8,-6 4-8,6-4 0,6-6 0,-6-3 0,0 3 0,-6-3-11,-4-1 11,10 0-8,0-5-1,-6 1 0,-9 4 0,4-5 0,0 5 1,1-4 0,-12-1 0,1 0 0,10 1 8,6 4 0,5 0-9,-5 5 9,-22-5 0,22 10 0,5-6 0,0 6 0,-11 0 0,11 9 0,11-5 0,-1-5 12,-10 10-12,0 0 10,0 0-10,0 0 10,32 0 1,-5 5 0,-27-5 0,21 5 0,11 0 1,-5-5 1,-1 4 0,-4 1 0,-6-5 3,5 0 1,11 0 0,-5-5 0,-12 1-7,7-1-2,4 0 0,1-4 0,-6-5-8,1 9 0,-1-5 0,0 6 0,6-6-19,-11 1-5,-6 4-2,1 0 0,5 1-110,-5-1-23,-11 5-4,0 0-1057</inkml:trace>
          <inkml:trace contextRef="#ctx0" brushRef="#br0" timeOffset="3638.7549">6526 396 633,'-32'14'56,"32"-14"-44,0 0-12,0 0 0,-10 10 342,4-1 66,12 5 14,4 0 2,1 0-236,0 5-48,-6-9-10,11 9-2,0-5-56,0 0-11,-6 0-2,1 5-1,5-5-34,0-4-8,-5-6 0,-11-4-1,0 0-7,10 5 0,17 0-8,-11-10 12,-11 0-12,6-4 0,10-1 0,-10 1 0,-1-10 0,1 5 0,0 0 0,5-5 0,0 0 0,-11 0 0,-5-4 0,11-1 0,-1 10 0,-4-5 0,-12 5 0,6 4 0,0 1 0,0 9 0,0-9 0,0 9 0,0 0 0,0 0 0,0 0 0,0 0 0,0 0 0,0 18 0,11 1 0,0 10 0,-6-6 0,0 5 8,6 1-8,0 9 0,10-5 0,-11 0 0,-10 0 0,6 4 0,15 1 0,-10-5 0,-6 5 0,-5-5 0,0 0 0,0 5 0,5-10 0,-10 0 0,-6 1 14,1-6-3,10 1-1,-6 0 0,-10-6 14,0 1 2,16-4 1,-5-1 0,-5-5-1,-6-4 0,-11 0 0,6-5 0,5 0-17,-6 0-9,-4 0 10,-6-5-10,0 0-99,-5-4-25,-1-5-6,-4-1-1147</inkml:trace>
        </inkml:traceGroup>
        <inkml:traceGroup>
          <inkml:annotationXML>
            <emma:emma xmlns:emma="http://www.w3.org/2003/04/emma" version="1.0">
              <emma:interpretation id="{FD22AD7C-3E83-4C31-BAED-ABA5E6FD8383}" emma:medium="tactile" emma:mode="ink">
                <msink:context xmlns:msink="http://schemas.microsoft.com/ink/2010/main" type="inkWord" rotatedBoundingBox="9409,7748 11153,7727 11161,8336 9417,8357"/>
              </emma:interpretation>
              <emma:one-of disjunction-type="recognition" id="oneOf3">
                <emma:interpretation id="interp15" emma:lang="en-AU" emma:confidence="0">
                  <emma:literal>then</emma:literal>
                </emma:interpretation>
                <emma:interpretation id="interp16" emma:lang="en-AU" emma:confidence="0">
                  <emma:literal>theri</emma:literal>
                </emma:interpretation>
                <emma:interpretation id="interp17" emma:lang="en-AU" emma:confidence="0">
                  <emma:literal>thin</emma:literal>
                </emma:interpretation>
                <emma:interpretation id="interp18" emma:lang="en-AU" emma:confidence="0">
                  <emma:literal>the,</emma:literal>
                </emma:interpretation>
                <emma:interpretation id="interp19" emma:lang="en-AU" emma:confidence="0">
                  <emma:literal>Hen</emma:literal>
                </emma:interpretation>
              </emma:one-of>
            </emma:emma>
          </inkml:annotationXML>
          <inkml:trace contextRef="#ctx0" brushRef="#br0" timeOffset="4651.5837">8389 462 345,'0'0'31,"0"0"-31,0 0 0,0 0 0,0 0 408,0 0 76,11-5 16,-1 1 2,6-6-315,-5 5-63,10 1-13,-5-1-3,11-4-33,0 4-7,-1 0-2,1-4 0,-6 4-38,6-4-8,-11 4-2,5-5 0,6 1-18,-11 4 0,5-4 0,-5-1-9,0 1-113,0-1-22,-6 6-5,1-1-960</inkml:trace>
          <inkml:trace contextRef="#ctx0" brushRef="#br0" timeOffset="4848.2421">8666 70 2131,'0'0'47,"0"0"9,0 0 3,0 0 1,0 0-48,0 0-12,0 0 0,0 0 0,-5 10 89,-1 4 16,6-5 3,0 10 1,6 0-60,-1 0-12,-5 9-2,0 1-1,5-1-11,1 0-3,-6 5 0,5 5 0,0-5-32,1 0-6,-1-5-2,-5 1 0,0-6-152,0 1-30,0-5-6,5 0-2</inkml:trace>
          <inkml:trace contextRef="#ctx0" brushRef="#br0" timeOffset="5365.4351">8937 47 2023,'0'0'89,"0"0"19,0 0-86,0 0-22,0 0 0,0 9 0,0 5 92,6 0 13,-1 1 3,-5 4 1,5-5-25,-5 9-4,0 1-2,0 4 0,6-4-38,-6-1-8,0 1-2,5 0 0,-5-1-16,0-4-3,0 0-1,5-5 0,-5-4-10,0-10 0,0 0 0,0 0 8,0 0-8,0 0 0,0 0 0,11-5 0,5-5 0,-5 1 0,-1-5 0,1 4 0,0-13 0,-1 4 0,1 0 0,-1 5 0,6-5 0,-5 5 0,0 0 0,-6 4 0,-5 10 0,0 0 0,16 0-9,-5 0 9,-6 5-8,0 0 8,1 4-12,4 10 12,1-5-12,0 5 12,-6 5-12,6-1 12,-1-4 0,6 5-8,-5-5 8,5 4 0,0-4 0,-6 0 0,12-5 0,-6 0 0,0-4 0,0-6 0,0 1 0,0-5 0,-6-5 0,11 1 0,-5-11 0,6 6 0,-12-5 9,6 0 3,-5 0 0,0-10 0,5 0-4,-11 6 0,6-1 0,-6 0 0,0-5 0,-5 5 0,-5 5 0,5 0 0,-5 0 4,-6 4 1,6 6 0,-1-1 0,6 5-13,0 0-13,-10 0 2,4 9 1,-4 1 10,4 4 0,6 5 0,0 0 0,0 4 0,0 1 0,0 0 0,11 4 0,0-9 18,5 0 2,0 4 1,0-4 0,10-5 1,-5-4 0,11-6 0,-5-4 0,5 0-22,0-9-12,10-5 2,-4 0-890,-1-5-179</inkml:trace>
          <inkml:trace contextRef="#ctx0" brushRef="#br0" timeOffset="9001.8578">9869 330 1101,'0'0'48,"0"0"12,0 0-48,0 0-12,0 0 0,0 0 0,0 0 116,0 0 22,0 0 4,0 0 1,0 0-29,0 0-6,0 0 0,0 0-1,0 0-18,0 0-3,0 0-1,11 14 0,-6 0-17,-5 0-3,5 1-1,-5-1 0,0 5-23,0-1-5,-5 1 0,5 0-1,0-5-15,-5 1-4,-1-6 0,6 5 0,-5 0-5,5-14-2,0 0 0,0 10 0,-5-1 0,5-9 0,0 0 0,0 0 0,0 0 3,0 0 0,0-14 0,5 0 0,-5-5-4,0-5 0,5 1 0,1-1 0,4 1 10,-4 4 2,-1 0 0,5 0 0,-4 5-2,-1 4 0,6-4 0,-1 5 0,1-1-2,0 6-1,-1-6 0,1 10 0,0 5-1,-1 4 0,-4 1 0,10 4 0,0 5-2,-6 4-1,1 1 0,-6 9 0,6-9 0,-1 4 0,-4 0 0,-1 1 0,0 4-39,1-10-7,-1-4-1,6-5-884,-6 0-176</inkml:trace>
        </inkml:traceGroup>
        <inkml:traceGroup>
          <inkml:annotationXML>
            <emma:emma xmlns:emma="http://www.w3.org/2003/04/emma" version="1.0">
              <emma:interpretation id="{0036F7AB-7C3B-42BD-B4ED-EF8886C05472}" emma:medium="tactile" emma:mode="ink">
                <msink:context xmlns:msink="http://schemas.microsoft.com/ink/2010/main" type="inkWord" rotatedBoundingBox="12324,7624 14626,7595 14637,8415 12335,8444"/>
              </emma:interpretation>
              <emma:one-of disjunction-type="recognition" id="oneOf4">
                <emma:interpretation id="interp20" emma:lang="en-AU" emma:confidence="0">
                  <emma:literal>Icey</emma:literal>
                </emma:interpretation>
                <emma:interpretation id="interp21" emma:lang="en-AU" emma:confidence="0">
                  <emma:literal>see z</emma:literal>
                </emma:interpretation>
                <emma:interpretation id="interp22" emma:lang="en-AU" emma:confidence="0">
                  <emma:literal>set z</emma:literal>
                </emma:interpretation>
                <emma:interpretation id="interp23" emma:lang="en-AU" emma:confidence="0">
                  <emma:literal>Key</emma:literal>
                </emma:interpretation>
                <emma:interpretation id="interp24" emma:lang="en-AU" emma:confidence="0">
                  <emma:literal>scey</emma:literal>
                </emma:interpretation>
              </emma:one-of>
            </emma:emma>
          </inkml:annotationXML>
          <inkml:trace contextRef="#ctx0" brushRef="#br0" timeOffset="17739.2098">11301 113 460,'0'0'41,"0"0"-33,0 0-8,0 0 0,0 0 333,0 0 65,16-5 13,-6 0 2,1-4-224,5 4-45,-5 0-8,-1 5-3,6-4-49,0 4-9,0 4-3,0-4 0,0 0-25,0 0-6,-5 0-1,5 5 0,-6 0-14,1 4-3,0-4-1,5 5 0,-11-1-11,6 5-3,-6-4 0,0 4 0,-5 0-8,0 5 12,0-5-12,-5 10 12,0-6-12,-6 1 0,-5 0 9,5 5-9,1-5 0,-6 0 0,-6-1 0,6-3 0,-5-6-23,5 5 1,0-4 0,0-1 0,0-9-34,0 5-8,6-10 0,-1 5-1,0-5-151,11 5-29,6-9-7</inkml:trace>
          <inkml:trace contextRef="#ctx0" brushRef="#br0" timeOffset="17986.3465">11732 61 1738,'11'-14'77,"-6"4"16,0 6-74,-5-6-19,6 1 0,-6 9 0,0 0 157,0 0 28,-6-5 6,6 5 1,0 0-74,0 0-14,-10 0-4,-6 5 0,0-1-48,0 6-9,0-1-3,0 5 0,0-4-16,5 4-4,-5 0-1,5 0 0,1 1-10,4-1-1,1 0-8,0 0 12,5 0-12,0-4 11,0 4-11,5-5 10,6 5-10,-6-4 0,-5-10 0,16 5 0,0 4 0,0-9 0,0 5 0,5-5 0,1 0-9,-1-5-7,6 5-2,-1-5 0,1 1-45,-1-6-9,1 1-1,0-1-1179</inkml:trace>
          <inkml:trace contextRef="#ctx0" brushRef="#br0" timeOffset="18568.9035">12051 335 1555,'0'0'138,"0"0"-110,0 0-28,0 0 0,0 0 190,0 0 33,0 0 6,11 4 2,5 1-79,0 0-15,0 0-3,5-1-1,6 1-59,-1-5-12,-4 9-2,4-9-1,1 5-28,-1-5-6,-4 5-1,-1-5 0,0 5-24,-5-5 0,0 0 0,0 4 0,6-4-136,-6 0-22,-1 0-5</inkml:trace>
          <inkml:trace contextRef="#ctx0" brushRef="#br0" timeOffset="18359.5181">12477-71 1555,'0'0'68,"0"0"16,0 0-68,0 0-16,0 0 0,0 0 0,0 0 286,0 0 54,0 0 10,-5-5 2,-1-4-196,6 9-40,0 0-8,0 0-2,-10 0-63,-6 0-13,11 4-2,-11 6-1,5-1-14,-5 1-2,0 4-1,-11 0 0,11 0-10,-5 0 0,0 5 0,-1-5 0,1 5 0,0-5 0,0 5 0,-1-5 0,6 1 17,0-6-1,6 0-1,-1 1 0,0-5-27,6 4-4,5-9-2,0 0 0,0 0 18,0 0 0,0 0 0,0 0 0,5 9 0,1 1 0,4-1 0,1-4 0,5 0 0,-5-5 0,5 0 0,0 9 0,5-4 0,0-5 0,0 0 0,1 5 0,-1-1 0,-5-4 0,5 0 0,1 0 0,-6 5 0,0 0 0,5 0 0,-5-5 0,-6 4-17,-10-4-7,11 5 0,0-5-1,-11 0-91,0 0-17,0 0-4,0 0-743,0 0-149</inkml:trace>
          <inkml:trace contextRef="#ctx0" brushRef="#br0" timeOffset="19179.0192">12822 82 2761,'0'0'60,"0"0"13,0 0 3,5-10 2,1 1-62,-6 4-16,0 5 0,5 0 0,6 0 68,-1 5 12,-4 0 1,4-1 1,1 6-41,0 4-8,-1 0-1,6 0-1,0 1-17,0-1-3,-5 0-1,5 5 0,0-10-10,0-4 0,-6 5 0,12-1 0,-12-4 0,6 0-9,-5-1 9,0-4-13,4 0-4,-4-4-1,-6-1 0,6 0 0,-11 5 18,11-9-8,-6-6 8,0 1 0,1 5 0,-1-1 0,0-9 0,-5 5 0,6-5 0,-6 5 0,0 0 0,0 0 0,5 0 0,-5 4 0,0 10 0,0 0 0,0 0 10,0 0-10,0 0 10,0 0-10,0 0 8,11 0-8,-1 10 0,1-1 0,0 5 8,-6 0-8,6 1 0,-1-1 0,1 5 8,0 0-8,-1 4 0,1 1 9,5-5-9,-6 0 0,1 4 0,0 6 0,-1-6 0,1 6 0,0-5 0,-6 4 0,0 0 0,1 1 0,-1-6 8,-5 1-8,0 0 0,-5-5 0,-1 4 0,-4-4 8,-1 5-8,0-1 0,-5 1 0,0-5 0,0-5-10,0-4 10,1-1-13,4 1 5,-5-6 8,5-4 0,-5-4 0,6-6-8,-6-4 8,10-5 0,1-5 0,0 1 0,5-1 12,5 0-1,0 1-1,6-6 0,-6 6 2,6-1 0,5 0 0,0 5 0,0-4 0,5 4 1,-5 5 0,11-5 0,-6 5-5,6-1 0,-1-4-8,6 5 12,-5 5-12,-1-1 0,-10 1 0,6-1 0,-1-4-94,0 0-18,-5 5-4,6-1-1230</inkml:trace>
        </inkml:traceGroup>
      </inkml:traceGroup>
    </inkml:traceGroup>
    <inkml:traceGroup>
      <inkml:annotationXML>
        <emma:emma xmlns:emma="http://www.w3.org/2003/04/emma" version="1.0">
          <emma:interpretation id="{B9631B79-2EE2-41F2-9A81-8DEC6ABA8CCB}" emma:medium="tactile" emma:mode="ink">
            <msink:context xmlns:msink="http://schemas.microsoft.com/ink/2010/main" type="paragraph" rotatedBoundingBox="1539,9469 10649,9324 10665,10295 1555,10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BFD7C0-CBC1-4DB5-8630-11A206392827}" emma:medium="tactile" emma:mode="ink">
              <msink:context xmlns:msink="http://schemas.microsoft.com/ink/2010/main" type="inkBullet" rotatedBoundingBox="1541,9589 1658,9587 1659,9650 1542,9652"/>
            </emma:interpretation>
            <emma:one-of disjunction-type="recognition" id="oneOf5">
              <emma:interpretation id="interp25" emma:lang="en-AU" emma:confidence="0">
                <emma:literal>L</emma:literal>
              </emma:interpretation>
              <emma:interpretation id="interp26" emma:lang="en-AU" emma:confidence="0">
                <emma:literal>`</emma:literal>
              </emma:interpretation>
              <emma:interpretation id="interp27" emma:lang="en-AU" emma:confidence="0">
                <emma:literal>-</emma:literal>
              </emma:interpretation>
              <emma:interpretation id="interp28" emma:lang="en-AU" emma:confidence="0">
                <emma:literal>l</emma:literal>
              </emma:interpretation>
              <emma:interpretation id="interp29" emma:lang="en-AU" emma:confidence="0">
                <emma:literal>\</emma:literal>
              </emma:interpretation>
            </emma:one-of>
          </emma:emma>
        </inkml:annotationXML>
        <inkml:trace contextRef="#ctx0" brushRef="#br0" timeOffset="42895.3656">516 1894 2419,'0'0'53,"0"0"11,0 0 3,0 0 1,0 0-55,0 0-13,0 0 0,0 14 0,0-4 82,5-6 14,0 6 2,6-5 1,0-1-69,-1 1-14,6 0-2,-16 0-1,16-5-35,-10 0-7,10 0-2,0 0-786,-11-5-158</inkml:trace>
      </inkml:traceGroup>
      <inkml:traceGroup>
        <inkml:annotationXML>
          <emma:emma xmlns:emma="http://www.w3.org/2003/04/emma" version="1.0">
            <emma:interpretation id="{48379786-8472-4838-A6C9-A6EF592A0453}" emma:medium="tactile" emma:mode="ink">
              <msink:context xmlns:msink="http://schemas.microsoft.com/ink/2010/main" type="line" rotatedBoundingBox="1811,9465 10649,9324 10665,10295 1827,10436"/>
            </emma:interpretation>
          </emma:emma>
        </inkml:annotationXML>
        <inkml:traceGroup>
          <inkml:annotationXML>
            <emma:emma xmlns:emma="http://www.w3.org/2003/04/emma" version="1.0">
              <emma:interpretation id="{FC22350E-7DA7-4509-8D3C-FD767D778916}" emma:medium="tactile" emma:mode="ink">
                <msink:context xmlns:msink="http://schemas.microsoft.com/ink/2010/main" type="inkWord" rotatedBoundingBox="1814,9651 2158,9646 2163,9905 1819,9911"/>
              </emma:interpretation>
              <emma:one-of disjunction-type="recognition" id="oneOf6">
                <emma:interpretation id="interp30" emma:lang="en-AU" emma:confidence="0">
                  <emma:literal>¥</emma:literal>
                </emma:interpretation>
                <emma:interpretation id="interp31" emma:lang="en-AU" emma:confidence="0">
                  <emma:literal>:</emma:literal>
                </emma:interpretation>
                <emma:interpretation id="interp32" emma:lang="en-AU" emma:confidence="0">
                  <emma:literal>€</emma:literal>
                </emma:interpretation>
                <emma:interpretation id="interp33" emma:lang="en-AU" emma:confidence="0">
                  <emma:literal>=</emma:literal>
                </emma:interpretation>
                <emma:interpretation id="interp34" emma:lang="en-AU" emma:confidence="0">
                  <emma:literal>!</emma:literal>
                </emma:interpretation>
              </emma:one-of>
            </emma:emma>
          </inkml:annotationXML>
          <inkml:trace contextRef="#ctx0" brushRef="#br0" timeOffset="43268.4627">809 2202 1958,'0'0'87,"0"0"17,0 0-83,-16 14-21,16-14 0,0 0 0,0 0 151,0 0 25,0 0 6,0 0 1,0 0-107,0 0-20,0 0-5,5 0-1,6 0-50,-11-5-14,10 0-1,1-4-1213</inkml:trace>
          <inkml:trace contextRef="#ctx0" brushRef="#br0" timeOffset="43088.5105">1091 2003 979,'0'0'43,"0"0"9,0 0-41,0 0-11,0 0 0,0 0 0,0 0 302,0 0 58,0 0 12,0 0 3,10-5-273,-4 0-54,4-4-12,-10-1-1,6 6-55,-6 4-12,5-10-1,0 1-1023</inkml:trace>
        </inkml:traceGroup>
        <inkml:traceGroup>
          <inkml:annotationXML>
            <emma:emma xmlns:emma="http://www.w3.org/2003/04/emma" version="1.0">
              <emma:interpretation id="{0D76EED9-2BF1-4563-ACDD-38106DD56293}" emma:medium="tactile" emma:mode="ink">
                <msink:context xmlns:msink="http://schemas.microsoft.com/ink/2010/main" type="inkWord" rotatedBoundingBox="3239,9510 5209,9479 5218,10088 3249,10120"/>
              </emma:interpretation>
              <emma:one-of disjunction-type="recognition" id="oneOf7">
                <emma:interpretation id="interp35" emma:lang="en-AU" emma:confidence="0">
                  <emma:literal>Boo</emma:literal>
                </emma:interpretation>
                <emma:interpretation id="interp36" emma:lang="en-AU" emma:confidence="0">
                  <emma:literal>8&lt;70</emma:literal>
                </emma:interpretation>
                <emma:interpretation id="interp37" emma:lang="en-AU" emma:confidence="0">
                  <emma:literal>Bolo</emma:literal>
                </emma:interpretation>
                <emma:interpretation id="interp38" emma:lang="en-AU" emma:confidence="0">
                  <emma:literal>rx70</emma:literal>
                </emma:interpretation>
                <emma:interpretation id="interp39" emma:lang="en-AU" emma:confidence="0">
                  <emma:literal>8x70</emma:literal>
                </emma:interpretation>
              </emma:one-of>
            </emma:emma>
          </inkml:annotationXML>
          <inkml:trace contextRef="#ctx0" brushRef="#br0" timeOffset="44531.6616">2230 2126 2041,'-11'5'90,"11"-5"19,0 0-87,0 0-22,0 0 0,0 0 0,0 0 33,0 0 3,0 0 0,11 14 0,5 0 6,-6 0 2,1 5 0,5-5 0,0 5-13,5 5-3,-5-5 0,0 0 0,0 0-14,0 0-3,0-5-1,5 0 0,-10 0-18,5-9-4,-16-5-1,16 9 0,-16-9 32,0 0 6,0 0 2,0 0 0,0 0-13,0 0-2,11-9-1,-11-1 0,0-8-3,0 3 0,0-4 0,0-4 0,-11 4-8,0-5 8,1 0-8,-1-4 8,0 0-8,-5-5 8,6-1-8,-1 1 8,-10 0-8,10 5 0,0-1 0,1 6 0,-1-6 0,6 10 0,-6 1 0,6 3 0,5 1 16,-5 0-3,5 5 0,0-1 0,0 10 1,0 0 0,10-5 0,1 5 0,5-4-2,-11 8-1,11-4 0,0 5 0,5-5 4,1 5 1,-6-5 0,5 5 0,6-5-16,-11-5 11,5 10-11,5-5 10,-4 0 4,-1 0 1,6-5 0,-6 5 0,-5 0 1,0-5 0,0 0 0,0 5 0,-6-4-57,-4 4-11,4 0-3,1 0 0,0 0-168,-11 0-33,0 0-8,0 19 0</inkml:trace>
          <inkml:trace contextRef="#ctx0" brushRef="#br0" timeOffset="44851.5727">2501 2060 1893,'0'0'84,"0"0"17,0 0-81,0 0-20,0 0 0,0 0 0,11 0 98,-1 4 15,1-4 3,5 0 1,0 0-33,0 0-8,5 5 0,-10 0-1,5 0-25,0 4-5,5-4-1,-5 4 0,-5 1-21,5-1-5,0 1-1,-6 4 0,1-5-8,0 5-1,-6 1-8,0-1 12,-5 5 2,-5-5 0,0 5 0,-6-5 0,6 5-14,-1-5 0,-10 5 0,6-5 0,-6 1 0,5-6 0,-5 0 0,6-4 0,-6 0-38,5-5-10,0 0-3,1-5 0,4 0-113,-4 1-24,4-6-4</inkml:trace>
          <inkml:trace contextRef="#ctx0" brushRef="#br0" timeOffset="45178.2338">2938 2050 2343,'0'0'52,"0"0"10,0 0 2,0 0 2,0 0-53,0 0-13,-16 5 0,5 4 0,0-4 84,1 5 13,-6-1 3,5 5 1,-10 5-61,5-9-12,5 9-2,1-1-1,-1-8-1,6 9-1,-1 0 0,6-5 0,0 0-15,0 0-8,0 1 10,11-6-10,0 5 8,5-4-8,0-1 0,-1 1 0,7-6 0,-1 1 0,0 0-13,1-5 4,4 0-43,12-5-9,-12 0-2,1 1-1153</inkml:trace>
          <inkml:trace contextRef="#ctx0" brushRef="#br0" timeOffset="45430.0846">3316 2003 2415,'0'0'53,"0"0"11,0 0 3,0 0 1,0 0-55,10 5-13,1-5 0,-1 0 0,6 0 104,0 0 17,0 0 4,0 4 1,0-4-44,11 5-9,-6-5-1,6 0-1,-11 5-32,10 0-7,6-1 0,-5 1-1,-6 0-14,6-1-2,-6 1-1,6 0 0,-11 4-14,5-4 0,-10 0 0,5 4 0,-6-4 0,1 0 0,-6 4 0,1 1 0,-1-1 0,-5-9 0,-5 10 0,5-10 0,-6 9 15,-4 1 0,-1 4 0,-5 0 0,0 10-15,-5-10 0,-1 5 0,1 0 0,0 0 0,5-1 0,-11-3 0,6 4 0,5 0 0,-5-10-15,5 5 3,0-4 1,0-1-33,11 1-8,-6-6 0,0 1-1,11-5-139,0 0-28,0 0-6,0 0-930</inkml:trace>
          <inkml:trace contextRef="#ctx0" brushRef="#br0" timeOffset="45736.5125">3954 2031 2761,'0'0'60,"0"0"13,0 0 3,0 0 2,0 0-62,-5 5-16,5-5 0,-11 9 0,6 1 69,-6 4 11,6 5 3,0-5 0,-1 5-36,6 0-7,0 0-2,0 5 0,0 4-29,0-4-9,0 4 0,6-4 0,4-5 0,1 0 0,5 0 0,0-5 0,0 0 0,0-5 0,-5 1 0,10-5-12,-5-5 12,0-5 0,0-5 0,0-4 0,5-5 0,-5 0 0,-5-4-8,-1-6 8,1 1 0,5-5 0,-16 9 0,10-4 0,-10-5 0,0-1 8,-5 11-8,0-6 0,-11 1 10,5 4-10,-5-4 8,-5 9-8,0 0 0,-6 5 0,-5 4 0,0 6 0,6 4-28,-6 9-12,-6 5-1,12 5-884,-1 0-177</inkml:trace>
        </inkml:traceGroup>
        <inkml:traceGroup>
          <inkml:annotationXML>
            <emma:emma xmlns:emma="http://www.w3.org/2003/04/emma" version="1.0">
              <emma:interpretation id="{3E6478DE-9ABF-4C8E-AD0C-A2367841AF2F}" emma:medium="tactile" emma:mode="ink">
                <msink:context xmlns:msink="http://schemas.microsoft.com/ink/2010/main" type="inkWord" rotatedBoundingBox="6462,9391 7581,9373 7591,9998 6472,10016"/>
              </emma:interpretation>
              <emma:one-of disjunction-type="recognition" id="oneOf8">
                <emma:interpretation id="interp40" emma:lang="en-AU" emma:confidence="0">
                  <emma:literal>and</emma:literal>
                </emma:interpretation>
                <emma:interpretation id="interp41" emma:lang="en-AU" emma:confidence="0">
                  <emma:literal>anal</emma:literal>
                </emma:interpretation>
                <emma:interpretation id="interp42" emma:lang="en-AU" emma:confidence="0">
                  <emma:literal>ond</emma:literal>
                </emma:interpretation>
                <emma:interpretation id="interp43" emma:lang="en-AU" emma:confidence="0">
                  <emma:literal>dnd</emma:literal>
                </emma:interpretation>
                <emma:interpretation id="interp44" emma:lang="en-AU" emma:confidence="0">
                  <emma:literal>cind</emma:literal>
                </emma:interpretation>
              </emma:one-of>
            </emma:emma>
          </inkml:annotationXML>
          <inkml:trace contextRef="#ctx0" brushRef="#br0" timeOffset="46293.0278">5572 2211 1267,'-10'-19'56,"10"19"12,0 0-55,0 0-13,-11-5 0,0-4 0,11 9 245,0 0 47,-15-5 8,4 5 3,0 0-163,11 0-32,0 0-6,-16 5-2,0 4-69,6 1-15,4-1-2,6 10-1,-5-5-36,0-4-7,10 4-2,0 0 0,1-4 51,4-1 9,-4 1 3,4-6 0,1 1-50,0 0-9,-1-5-3,1 0 0,-1-10 31,1 1 0,0-5 0,-1-5 0,-4 0 0,4 5 0,6-5 8,-10 0-8,-6 0 15,10 0-4,-4 0-1,4 0 0,-10 0-10,6 0-16,-1 5 4,0 0 1,1 4 11,-1 1 8,0 4-8,-5 5 11,0 0 1,0 0 1,0 0 0,11 10 0,-6 4-13,1 5 8,-1-5-8,0 5 0,-5-5 0,11 5 0,-6 0 0,0 0 0,1-5-16,-1 0-10,-5 0-2,5-4 0,-5-10-116,0 0-24,6 9-5,-6-9-507,10 0-100</inkml:trace>
          <inkml:trace contextRef="#ctx0" brushRef="#br0" timeOffset="46571.6056">5823 2027 1432,'0'0'64,"0"0"12,0 0-60,0 0-16,0 0 0,10 4 0,1 6 135,0-1 24,-11-9 5,5 14 0,0 5-52,0 0-12,-5 0-1,6-5-1,-6 1-30,5-1-5,-5-14-2,0 9 0,-5 1-21,5-10-5,5 14-1,-5-14 0,0 0-6,0 0-2,0 0 0,0 0 0,0 0-7,0 0-2,0 0 0,0 0 0,11-19-7,-6 0-2,0 5 0,6 0 0,-6-5-8,1 4 0,4-3 9,1 3-9,-11 6 0,11-1 0,5 6 0,0 4 0,-16 0 11,10 4-3,6 1 0,0 5 0,5-1-8,-10 5 0,0 0 0,10 1 0,0 4 0,-5-5 0,-5 5 0,0-5 0,-6 5-124,6-5-26,5-5-6,5 6-622,-5-6-125</inkml:trace>
          <inkml:trace contextRef="#ctx0" brushRef="#br0" timeOffset="46923.6123">6562 2069 1861,'-31'0'82,"25"-5"18,-4-4-80,4 4-20,-4-4 0,-6-1 0,-6 6 152,1-1 28,21 5 4,-16-5 2,-16 5-82,11 0-16,10 5-3,1 0-1,-6 4-29,0 0-7,5 6 0,11-1-1,5 5-31,-5 0-5,-10-5-2,10 5 0,16 0-9,-6-5 0,-10 0 0,0 0 0,6-4 19,4 4 1,-10-14 1,0 0 0,0 0-21,0 0 0,16 0 0,0 0 0,-16 0 0,5-14 0,11 0 0,0 4 0,0-9-15,-10 0-7,-6 0-2,10 0 0,6-4 15,-5-1 9,-22-4-12,11 4 12,6-4-14,-6-1 4,-11 1 1,6-5 0,-11 4 9,5 1-12,0-5 12,-5 4-12,0 1 12,6 4 0,10 6 10,10 3-10,-4 11 21,-6 4-1,-6-10-1,6 10 0,0 0-10,6 14-1,-6 5-8,10 5 12,12 4 16,-1 5 2,-16 1 1,6 8 0,5-4-51,5 5-9,-5-1-3,-5 1 0,0-10-192,4 5-40</inkml:trace>
        </inkml:traceGroup>
        <inkml:traceGroup>
          <inkml:annotationXML>
            <emma:emma xmlns:emma="http://www.w3.org/2003/04/emma" version="1.0">
              <emma:interpretation id="{D8AC43D3-1056-429E-9215-AFBFF42110B6}" emma:medium="tactile" emma:mode="ink">
                <msink:context xmlns:msink="http://schemas.microsoft.com/ink/2010/main" type="inkWord" rotatedBoundingBox="8583,9380 10650,9347 10665,10295 8598,10328"/>
              </emma:interpretation>
              <emma:one-of disjunction-type="recognition" id="oneOf9">
                <emma:interpretation id="interp45" emma:lang="en-AU" emma:confidence="0">
                  <emma:literal>Tyro</emma:literal>
                </emma:interpretation>
                <emma:interpretation id="interp46" emma:lang="en-AU" emma:confidence="0">
                  <emma:literal>ry 30</emma:literal>
                </emma:interpretation>
                <emma:interpretation id="interp47" emma:lang="en-AU" emma:confidence="0">
                  <emma:literal>Ty 30</emma:literal>
                </emma:interpretation>
                <emma:interpretation id="interp48" emma:lang="en-AU" emma:confidence="0">
                  <emma:literal>rys o</emma:literal>
                </emma:interpretation>
                <emma:interpretation id="interp49" emma:lang="en-AU" emma:confidence="0">
                  <emma:literal>ry so</emma:literal>
                </emma:interpretation>
              </emma:one-of>
            </emma:emma>
          </inkml:annotationXML>
          <inkml:trace contextRef="#ctx0" brushRef="#br0" timeOffset="49093.8098">7563 2031 1558,'0'0'34,"0"0"7,0 0 2,0 0 1,0 0-35,0 0-9,0 0 0,0 0 0,0 0 71,0 0 12,0 0 2,0 0 1,16 0-21,-16 0-4,0 0-1,5 14 0,6 1-12,0-1-2,-6 0-1,6-5 0,-11 6-21,5-1-4,6-9 0,-6 9-1,0-5 8,1 5 1,4-4 1,1-1 0,0-4-29,-11-5 0,0 0 0,0 0 0,0 0 0,10 5 0,1-5 0,0 0 0,-1-5 57,-10 5 6,0 0 1,0-5 0,5-4-52,1-1-12,-6-4 0,5 5 0,-16-10 24,6 5 3,5-5 0,0 0 0,0-5-27,-5 5 0,-6-4 0,6-1 0,0 0 0,-6 1 0,-5-1 0,11 0 8,-1 5-8,6 0 0,-10 1 0,4 3 0,6-4 0,0 5 0,-10 5 0,4-5 0,-4-1 0,10 11 0,0-6 0,0 10 0,0 0 15,0 0-3,0-9 0,0 9 0,10 0-1,-10 0-1,0 0 0,6-10 0,15 10-10,-5-4 12,-5 4-12,5 0 12,0 0-2,5-5 0,0 5 0,-5 0 0,5 0 5,1 0 1,4 0 0,1 0 0,-6 0-16,6-5 0,5 5 0,-6-5 0,6 1 0,-5 4 0,-1 0 0,-4-5 0,-1 5 0,0-5 0,-5 0 0,0 5 0,0 0 0,-10 0 0,-6 0 0,0 0 0,16 0-96,-16 0-16,0 0-4,0 0-685,0 0-138</inkml:trace>
          <inkml:trace contextRef="#ctx0" brushRef="#br0" timeOffset="49582.1707">7909 1989 1792,'0'0'80,"0"0"16,0 0-77,0 0-19,-5 9 0,5-9 0,5 14 105,-5 1 18,5-1 3,-5 0 1,6 5-59,-1 0-11,11-5-2,-5 5-1,-1-5-18,6 0-4,0 0-1,0 1 0,0-1-15,0-5-4,0-4 0,0 0 0,0-5-4,0 0 0,-5-5-8,5-4 12,-6 4-4,1-5-8,-6-4 11,1 5-11,4-10 11,-10 5-11,0-5 10,0 4-10,-10 1 11,10-5-11,-6 5 12,1 0-12,-6 0 9,1 4-9,4 1 0,1-1 9,0 1-9,-1 4 8,1 5-8,5 0 8,0 0-8,0 0 0,0 0 9,0 14-9,11 5 0,-6 0 0,0 0 0,1 5 0,4 4 9,1 1-9,0-1 12,-1 5-12,-4 0-14,4-4-10,1 4-1,0-5-1,-1 5 46,-5-4 10,1-1 2,4 0 0,-4 1-11,-1-6-1,-5 1-1,0 0 0,0-5-2,-5-5 0,-1 5 0,1-5 0,-6-5-5,1 1 0,-6-5-1,0-5 0,-5 0-11,-1 0 10,1-10-10,-6 1 10,-5-5-26,1-10-6,4 5-1,0-5 0,1-4-101,4 0-21,6-6-4,6 1-976</inkml:trace>
          <inkml:trace contextRef="#ctx0" brushRef="#br0" timeOffset="49925.4422">8569 1771 1612,'0'0'144,"0"0"-116,0 0-28,0 0 0,0 0 165,11 9 27,-1-4 6,6 5 1,-5-6-54,5 1-10,0 0-3,0 4 0,-16-9-56,0 0-12,16 10-3,5-5 0,1 4-14,4-4-3,-5 4-1,1 1 0,4-6-32,-4 1-11,-1 5 0,0-6 9,0 6-9,-5-6 8,0 1-8,0 0 8,-16-5-8,0 0 0,16 0 0,-16 0 0,0 0 8,0 0-8,0 0 8,0 0-8,0 0 16,-5 14-1,-6 0-1,1 1 0,-6-1-6,-6-5-8,1 10 11,0-5-11,0 1 13,-1-1-4,-10 0-1,6 0 0,10 0-8,-5 0 0,-1 1 0,-4-6 0,4 1-8,1-6-1,10 1 0,-5 0 0,6-5-17,-1 5-3,11-5-1,0 0 0,0 0-94,0 0-18,0 0-4,0 0-1,0 0-72,0 0-14</inkml:trace>
          <inkml:trace contextRef="#ctx0" brushRef="#br0" timeOffset="50466.3818">9378 1776 2502,'0'0'111,"-10"-5"22,10 5-106,-6 0-27,6 0 0,0 0 0,0 0 115,-10 5 17,-1 4 4,0 1 1,1 4-72,4 0-14,1 0-3,0 0-1,-1 10-24,1-5-5,0 5-1,5 4 0,0 0-17,0 1 8,10-5-8,6 4 0,-10-4 0,10-1 0,0-9 0,0 1 0,5-11 0,0 1 0,-5 0 0,5 0 0,1-1 0,-6-8 0,0-1 0,5-9 0,-5-1 0,0-4 0,0-4 0,0-6 0,0 1 0,-6 0 10,1-5-10,-6 4 8,-5 1 0,-5-1-8,-6 1 12,1 0-4,-6-1 8,-5 6 0,-6-1 1,0 5 0,1 5-17,-6 4 0,-6 6 0,1 4 0,5 4-16,0 11-1,-5-1 0,5 9 0,6 6-103,-1-1-20,0 10-4,11-5-736,-5 5-147</inkml:trace>
        </inkml:traceGroup>
      </inkml:traceGroup>
    </inkml:traceGroup>
    <inkml:traceGroup>
      <inkml:annotationXML>
        <emma:emma xmlns:emma="http://www.w3.org/2003/04/emma" version="1.0">
          <emma:interpretation id="{898C53EC-5C48-4145-8ADF-9B28FC68AB42}" emma:medium="tactile" emma:mode="ink">
            <msink:context xmlns:msink="http://schemas.microsoft.com/ink/2010/main" type="paragraph" rotatedBoundingBox="1417,10437 16224,10545 16196,14343 1389,14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9869E8-4059-4ED3-9CB7-E2F34A65F30B}" emma:medium="tactile" emma:mode="ink">
              <msink:context xmlns:msink="http://schemas.microsoft.com/ink/2010/main" type="line" rotatedBoundingBox="1417,10437 13689,10527 13678,12125 1405,12035"/>
            </emma:interpretation>
          </emma:emma>
        </inkml:annotationXML>
        <inkml:traceGroup>
          <inkml:annotationXML>
            <emma:emma xmlns:emma="http://www.w3.org/2003/04/emma" version="1.0">
              <emma:interpretation id="{5D1E2716-B973-4799-A873-26B4B4D50CFA}" emma:medium="tactile" emma:mode="ink">
                <msink:context xmlns:msink="http://schemas.microsoft.com/ink/2010/main" type="inkWord" rotatedBoundingBox="1412,11118 3165,11131 3159,11953 1406,11940"/>
              </emma:interpretation>
              <emma:one-of disjunction-type="recognition" id="oneOf10">
                <emma:interpretation id="interp50" emma:lang="en-AU" emma:confidence="0">
                  <emma:literal>square</emma:literal>
                </emma:interpretation>
                <emma:interpretation id="interp51" emma:lang="en-AU" emma:confidence="0">
                  <emma:literal>Square</emma:literal>
                </emma:interpretation>
                <emma:interpretation id="interp52" emma:lang="en-AU" emma:confidence="0">
                  <emma:literal>squad</emma:literal>
                </emma:interpretation>
                <emma:interpretation id="interp53" emma:lang="en-AU" emma:confidence="0">
                  <emma:literal>Ignore</emma:literal>
                </emma:interpretation>
                <emma:interpretation id="interp54" emma:lang="en-AU" emma:confidence="0">
                  <emma:literal>sgnae</emma:literal>
                </emma:interpretation>
              </emma:one-of>
            </emma:emma>
          </inkml:annotationXML>
          <inkml:trace contextRef="#ctx0" brushRef="#br0" timeOffset="53311.1691">665 3451 230,'0'0'10,"0"0"2,0 0-12,0 0 0,0 0 0,-11-5 0,1 5 461,-1-5 90,6 5 17,-17 0 4,6 0-364,0 0-74,0 0-14,0 0-4,-5 0-56,5 0-11,11 5-2,-11 0-1,-5-5-28,10 4-6,6 1 0,5-5-1,0 0-11,0 0 0,-16 14 0,5 0 0,11-14 0,0 10 0,5 9-14,6-5 5,0 0-7,-1 5 0,1-5-1,5 1 0,-11-1-1,11 0 0,-5-5 0,10 6 0,-10-6 8,5 1 2,0-1 0,-6 0 0,-4 6 8,4-6 0,-10-9 0,6 5 0,-1 4 0,-5-9 0,-5 10 0,-1 4 0,-4 5 11,-6-5-3,0 0 0,-6-4 0,6-1-8,0 1 10,-5-6-10,5 1 10,-5 0-10,0 0 0,10-1 0,0 1 0,-5-5-40,6 0-1,10 0 0,0 0 0,0 0-168,0 0-34,0 0-6,10-5-2</inkml:trace>
          <inkml:trace contextRef="#ctx0" brushRef="#br0" timeOffset="53685.8167">899 3640 345,'0'0'31,"0"0"-31,0 0 0,0 0 0,0 0 318,0 0 58,0 0 11,0 0 2,0 0-184,0 0-37,-16 0-7,0 0-1,0 5-64,0-1-13,0 1-3,6 5 0,-17-1-34,16 0-7,-5 6-2,0-6 0,6 5-25,-1 5-4,11-5-8,-11 5 11,11 0-11,0-5 0,0 1 0,11-1 0,-11-5 0,5 6 0,-5-15 0,0 0 0,6 4-15,-6-4 5,10 0 1,6 0 0,0-4 0,-10-6 0,10-4 0,0-5 0,-11 5 9,5-5 0,1 5-9,0-5 9,-1 0 0,-4 9 0,4-4-9,-4 5 9,-1-1 0,-5 10 0,0 0 0,0 0 9,0 0 1,0 0 0,0 0 0,16 14 0,-16 1 13,5 8 2,1 1 1,4 9 0,-10 0 1,6 5 0,4-5 0,-10 5 0,0-5-15,6 0-2,-1-4-1,0 4 0,1-5-9,-1 5 0,0-9 0,6 0 0,-1-1-21,-10-4-7,0-5 0,6-4-1,-1-1-140,-5-9-28,0 0-6,0 0-855</inkml:trace>
          <inkml:trace contextRef="#ctx0" brushRef="#br0" timeOffset="54052.6391">1080 3645 864,'0'0'38,"0"0"8,0 0-37,0 0-9,0 0 0,0 0 0,0 0 308,0 0 59,0 0 12,5 14 2,1 0-219,-6 5-44,5-5-9,0 5-1,1 5-41,4-5-8,-10 4-2,0-4 0,6-5-25,-1 5-4,0-4-2,1-1 0,-6-5-12,0-9-2,0 0-1,0 0 0,0 0-11,0 0 10,0 0-10,0 0 10,0 0-10,10-9 12,1-5-12,-1-1 12,-10-4-12,11 5 0,-6-9 0,1-1 0,10 0 0,-16-4-9,5-1 9,0 1 0,6 4-9,0 1 9,-6 4 0,0 5-9,6-1 9,-11 11 0,5-6-9,-5 10 9,6 10 0,4-1 0,-10-9-9,6 14 9,4 5 0,-4 5 0,-1-5 0,0 5 0,1 4 0,-1-4 0,5-1 0,-10 1 0,16 0-20,-10-6-1,4 1 0,1 0 0,0-4-54,-1-1-10,-10-14-3,16 4 0,11 1-134,-16-5-27,5-5-6,-6-4-350,6 0-71</inkml:trace>
          <inkml:trace contextRef="#ctx0" brushRef="#br0" timeOffset="54373.8858">1596 3711 288,'16'-10'25,"-16"10"-25,11-14 0,-11 5 0,11-5 260,-11 4 46,5-4 10,-5 0 1,0 4-113,0 10-22,-5-14-5,-1 5-1,1 4-40,-6 0-9,6-4-2,-16 4 0,10 5-36,-5 5-7,5-5-2,-5 4 0,0 6-37,0-1-8,1 1-2,9 4 0,-10 5-15,6-5-3,-1 5-1,0 0 0,6-5-14,5 5 0,0-5 8,0 0-8,0 1 0,5-1 0,-5 0 0,11-5 0,-11-9 0,0 5 0,0-5 0,11 5 0,-1-5 0,6 0 0,-5-5 0,-1 0 0,6-4 0,-10 0 0,4-1 0,1-4 0,0-5 0,5 0 0,-11 5 0,0 0 0,6-5-11,5 5 2,-11 4 0,6 1 0,-11 9 9,0-5 0,5-5-9,-5 10 9,0 0 0,0 0-11,0 0 11,11 10-8,0-1 8,-1 6 0,-5-1-9,6 5 9,-6-5-9,1 0 9,-6 5-12,10-5 12,-4 5-50,-1-5-3,-5 0-1,5-4 0,-5-10-170,0 0-35,0 0-6</inkml:trace>
          <inkml:trace contextRef="#ctx0" brushRef="#br0" timeOffset="54808.8475">1809 3664 979,'0'0'87,"0"0"-70,0 0-17,0 0 0,0 0 205,0 0 38,0 0 7,0 14 2,-5 0-107,5-14-21,0 0-4,0 0 0,0 0-41,0 0-8,0 0-2,0 0 0,5 14-18,-5-14-4,0 0-1,0 0 0,0 0-6,0 0 0,0 0-1,0 0 0,0 0-9,0-9-2,0-1 0,0 1 0,6 4-8,-6-4-1,5-1-1,5 1 0,1 4-6,-6-5-2,6 6 0,0-1 0,5 0-10,0 5 12,0-4-12,0 4 12,0 0-12,5 0 12,-10 0-12,10 0 12,0 0-4,-10-5 0,5 0 0,0 5 0,-6-5 2,1 1 0,5-6 0,-5 5 0,-6-4-2,0 4-8,1-4 12,-1-1-4,0-4-8,-5 5 8,-5-1-8,0 1 8,-1-1 0,1 1 0,0-5 0,-6 4 0,-5 1-8,0 4-14,5 0 3,-10 5 1,10-5 1,6 10 0,-11 0 0,6 4 0,-1 10-1,6-5 0,-1 10 0,6 0 0,0 9 10,0-5-10,0 1 10,6-1-10,4 0 10,1-4 0,10 5 0,-10-6-8,15-4-12,-10 0-1,6-10-1,-1 1-889,-5-5-177</inkml:trace>
        </inkml:traceGroup>
        <inkml:traceGroup>
          <inkml:annotationXML>
            <emma:emma xmlns:emma="http://www.w3.org/2003/04/emma" version="1.0">
              <emma:interpretation id="{38E72FB0-7C0A-4CA3-A8B7-AC2B171D7421}" emma:medium="tactile" emma:mode="ink">
                <msink:context xmlns:msink="http://schemas.microsoft.com/ink/2010/main" type="inkWord" rotatedBoundingBox="3758,11016 5324,10762 5422,11362 3855,11617"/>
              </emma:interpretation>
              <emma:one-of disjunction-type="recognition" id="oneOf11">
                <emma:interpretation id="interp55" emma:lang="en-AU" emma:confidence="0">
                  <emma:literal>both</emma:literal>
                </emma:interpretation>
                <emma:interpretation id="interp56" emma:lang="en-AU" emma:confidence="0">
                  <emma:literal>booth</emma:literal>
                </emma:interpretation>
                <emma:interpretation id="interp57" emma:lang="en-AU" emma:confidence="0">
                  <emma:literal>bot</emma:literal>
                </emma:interpretation>
                <emma:interpretation id="interp58" emma:lang="en-AU" emma:confidence="0">
                  <emma:literal>tooth</emma:literal>
                </emma:interpretation>
                <emma:interpretation id="interp59" emma:lang="en-AU" emma:confidence="0">
                  <emma:literal>bath</emma:literal>
                </emma:interpretation>
              </emma:one-of>
            </emma:emma>
          </inkml:annotationXML>
          <inkml:trace contextRef="#ctx0" brushRef="#br0" timeOffset="55406.2528">2757 3474 1785,'5'-23'159,"-5"23"-127,0 0-32,0 0 0,0 0 96,0 0 12,5-10 4,-5 10 0,0 0 12,0 0 4,0 0 0,16 5 0,-10 4-52,10 6-9,-6-6-3,6 10 0,-5 5-51,-1-5-13,12-1 0,-12 11 0,-4-5 0,4 4 0,-4-9 0,4 4 0,-4-8 0,-1-6 0,6 10 0,-6-5 0,6-4 0,-11-10 0,0 0 0,0 0 0,0 0 54,0 0 8,0 0 2,0-10 0,0 10-103,10-14-20,-10-5-4,0 5-1,0-5 52,0-5 12,0 5 0,11-4 0,-6 4 0,17 0 0,-12 5 0,6 0 0,0-1 0,5 6 0,-5-1 0,0 6 0,-5-1 0,5 5 0,5 0 0,-10 5 0,-6-1 0,6 1 0,-1 9 0,-4 1 0,-1-1 0,0 0 0,-5-5 0,0 10 0,-5 0 0,0 0 0,-1-5 0,-4 5 0,-6-5 0,5 1 0,-5-1 0,0-5 0,0-9 0,0 0 0,0 5 0,6-5 0,-6 0-54,5-5-8,-5 1-2,6-6 0,-1 1-91,0-6-18,6 6-4,5-5-501,-5 4-100</inkml:trace>
          <inkml:trace contextRef="#ctx0" brushRef="#br0" timeOffset="55917.535">3108 3498 1609,'16'0'35,"5"5"7,-15-1 2,4 1 2,11-5-37,-10 5-9,5 0 0,-5-5 0,5 4 131,-11-4 24,6 5 5,10-5 0,-16 10-76,6-6-16,0 1-4,-1 0 0,6-1 0,-16 1 0,0-5 0,16 5 0,-5 0 0,-11-5 0,0 0 0,10 4 0,-10-4-51,0 0-13,0 0 0,0 0 0,0 0 0,0 0 0,0 0 0,0 0 0,0 0 0,0 0 0,0 0 0,0 0 0,0 0 0,0 0 0,0 0 0,0 0 0,0 0 54,0 0 8,0 0 2,0 0 0,0 0-103,0 0-20,0 0-4,0 0-1,0-9 52,0 9 12,0 0 0,11-5 0,-11 5 0,5-5 0,6 5 0,-11 0 0,5 0 0,6 0 0,0 0 0,-1 0 0,-4 0 0,4 0 0,-10 0 0,11 0 0,0 0 0,-1 0 0,-4 0 0,4 0 0,-4 5 0,-1-10 0,-5 5 0,10-4 0,-10 4 0,6-5 0,-1 0 0,-5 5 0,0 0 33,0-14 10,0 0 1,0 4 1,0 1-21,-5-5-4,5 0 0,-11 4-1,6 1-19,0-1 0,-11 1 0,5 4 0,0 5 0,-5 0 0,0 0 0,6 0 0,-6 5 0,5 4 0,0-4 0,-5 0 0,6 4-48,-1 1-12,6-1-4,-6 0 0,11-9 0,0 0 0,0 0 0,0 0 0,0 10-153,0-10-31,11 9-7,5 1-666</inkml:trace>
          <inkml:trace contextRef="#ctx0" brushRef="#br0" timeOffset="56094.2753">3566 3446 2419,'0'0'53,"0"0"11,0 0 3,0 0 1,0 0-55,0 0-13,0 0 0,16-5 0,-6 10 96,6-5 16,0 0 3,0 0 1,6 0-84,-6 5-16,5-5-3,5 0-1,-20 0 42,10 0 8,5 0 2,-5-5 0,16 5-32,-16-5-7,5 5-1,-5-5 0,5 1-24,-5-1 8,-5 0-8,5 1 0,0-6-28,-5 1-12,-6-1-1,6 1-1,-1-1-207,1-4-42</inkml:trace>
          <inkml:trace contextRef="#ctx0" brushRef="#br0" timeOffset="56298.2246">3747 3157 1497,'0'0'133,"0"0"-106,0 0-27,0 14 0,0 1 159,5-1 26,0 0 6,6 0 1,-6 5-52,-5 0-9,0 5-3,6-1 0,-1 6-102,6-1-26,-11 1 0,10-1 0,-10 5 0,11-5 0,-11 1 0,0-1 0,0-4 0,0-5 0,0-5 0,11 0 0,-6 0-200,-5-14-44</inkml:trace>
          <inkml:trace contextRef="#ctx0" brushRef="#br0" timeOffset="56592.5317">3997 3124 1738,'0'14'77,"5"-9"16,1 5-74,-1 4-19,-5 5 0,10 4 0,-4-4 113,4 5 19,-4 0 4,-1-1 1,6 1-17,-6 4-4,6-9-1,-1 5 0,-4 0-33,-1-1-6,0 1-2,6-5 0,-6 0-25,6-5-5,-6 0 0,-5-14-1,0 0-16,0 0-3,0 0-1,16 0 0,-5-5-6,5 1-1,-16 4 0,5-5 0,6-5-6,-1 10-2,6-4 0,-5-1 0,0 10-8,5-1 0,-6 6 0,6 4 0,0 0-8,0 5-8,0 0 0,0 0-1,0 5-135,0-5-28,0 4-4</inkml:trace>
        </inkml:traceGroup>
        <inkml:traceGroup>
          <inkml:annotationXML>
            <emma:emma xmlns:emma="http://www.w3.org/2003/04/emma" version="1.0">
              <emma:interpretation id="{7742DD1D-4289-4B4B-A677-35D0B21EB9CD}" emma:medium="tactile" emma:mode="ink">
                <msink:context xmlns:msink="http://schemas.microsoft.com/ink/2010/main" type="inkWord" rotatedBoundingBox="5756,10493 7865,10606 7803,11777 5693,11664"/>
              </emma:interpretation>
              <emma:one-of disjunction-type="recognition" id="oneOf12">
                <emma:interpretation id="interp60" emma:lang="en-AU" emma:confidence="0">
                  <emma:literal>sides,</emma:literal>
                </emma:interpretation>
                <emma:interpretation id="interp61" emma:lang="en-AU" emma:confidence="0">
                  <emma:literal>sides '</emma:literal>
                </emma:interpretation>
                <emma:interpretation id="interp62" emma:lang="en-AU" emma:confidence="0">
                  <emma:literal>sides )</emma:literal>
                </emma:interpretation>
                <emma:interpretation id="interp63" emma:lang="en-AU" emma:confidence="0">
                  <emma:literal>sides l</emma:literal>
                </emma:interpretation>
                <emma:interpretation id="interp64" emma:lang="en-AU" emma:confidence="0">
                  <emma:literal>Sides,</emma:literal>
                </emma:interpretation>
              </emma:one-of>
            </emma:emma>
          </inkml:annotationXML>
          <inkml:trace contextRef="#ctx0" brushRef="#br0" timeOffset="58432.0508">6749 3574 1670,'0'0'148,"0"0"-118,0 0-30,0 0 0,-6 14 204,1 0 36,10 0 6,1 5 2,-1-5-105,0 10-21,1 0-4,-1 4-1,6 0-41,-11 1-9,0 4-2,0 0 0,5 0-43,-5 5-9,-11-5-1,1 0-1,4-9-95,1 4-20,-11-4-3,5-5-1233</inkml:trace>
          <inkml:trace contextRef="#ctx0" brushRef="#br0" timeOffset="56949.6272">4971 3474 921,'0'0'82,"-5"-9"-66,-1-1-16,1 1 0,-6 4 436,6-4 84,5-1 17,-16 6 3,5-1-352,1 5-72,-6-5-13,5 5-3,-5 5-58,6 0-11,-12-1-3,6 1 0,6 4-20,-1 1-8,0-1 0,6 1 0,5-10 0,-5 9 0,5 5 0,0-4 0,0-10 0,5 14-10,0-4 10,6-1-12,0 1 12,-1-6-13,6 6 5,-5-10 8,0 4-10,4 1 10,-4 0 0,5-5-9,-11 9 9,6-4 0,0 0 0,-11-5 0,5 9 0,0 6 0,-5-6 0,0 5 0,0 0 8,-10 1 1,4 3 0,-4 6 0,-1-10 3,-5 1 0,0 3 0,6-3 0,-12-6-12,6 5 0,0-4 9,0-6-9,-5 1 0,5 0 0,0-5 0,5-5-12,-5-4-28,1 4-7,9 0-1,6 5 0,0-14-168,11 0-33,-6 0-7</inkml:trace>
          <inkml:trace contextRef="#ctx0" brushRef="#br0" timeOffset="57033.4813">5029 3422 1152,'0'0'102,"0"0"-82,0 0-20,11 0 0,0 0 180,-11 0 32,10 5 7,6 0 1,-5 4-80,-6 1-15,1-1-3,4 5-1,-4-4-74,-1 4-15,0-5-4,1 1-749,-6-10-151</inkml:trace>
          <inkml:trace contextRef="#ctx0" brushRef="#br0" timeOffset="57201.861">5109 3219 1382,'-10'0'123,"4"5"-99,-4-5-24,10 0 0,0 0 240,0 0 42,0 0 9,5 9 1,-5-9-199,5 14-40,6-9-8,0 4-1,-6 1-44,11-5-16,0 4 1,-5-4 0,5 0-172,-6-1-34,6 1-7,0-5-670</inkml:trace>
          <inkml:trace contextRef="#ctx0" brushRef="#br0" timeOffset="58015.3537">5402 3228 1324,'0'0'118,"0"0"-94,0 0-24,0 0 0,0 0 204,0 0 37,-16 5 7,0 0 2,-5-1-91,5 1-19,0 9-3,0 1-1,0 4-72,0-1-16,5 11-2,1-6-1,-1 6-27,6-5-6,-1 4 0,6 0-1,0 5-11,11-4 0,-6-1 0,1 1 0,4-10-20,1-1 4,0-3 1,-1-6 0,1 1 6,0-10 1,5-5 0,-6-5 0,1 1 8,0-1 0,-1-8 0,6-1-8,-5-10 8,-1-4-10,-10 5 10,6-5-10,-1-1 10,0 1 0,1-5 0,-6-4 0,-11 4 0,11-5 0,0-4 0,0 5 0,0-1 0,-5 0 11,-6 1-3,0-1 0,1 10 20,-1-5 3,1 10 1,4 4 0,-4 5 0,4 10 0,6 9 0,0 0 0,0 0-16,0 0-2,0 19-1,11 4 0,-6 6-5,6-1-8,-6 5 11,6 10-11,-1 4 17,1 1-3,0-1-1,-1 0 0,6 0-13,-10-4 0,4-5-12,-4 4 12,10-8 0,-6-1 0,1-5 0,0-4 9,-1-5-9,6 0 0,-5-5 9,-6-5-9,-5-9 0,0 0 0,16 0 0,0-4 0,0-6 9,-5 1-9,-1-6 12,6 1-12,0-5 0,-5-4 0,5-1 0,0 0 0,-6-4 0,1 0 0,0-6 10,-1 6-10,-4 9 0,-1-5 0,-5 6 0,0 3 0,-5 1 8,5 0-8,0 4 0,0 10 8,0 0-8,0 0 0,0 0 0,-6 15 0,-4-1 0,4 5 0,1 4-12,5 6 12,0-5-12,0-1 12,0 6-10,5-6 10,1 6-14,-1-6 3,-5-4 1,11 5 0,-6-5 10,6-5 11,-1 5-3,1-10 0,-6 1-32,11-1-6,-5-4-2,0 0 0,-1-5 32,1-5 10,0 0 0,-1-4 0,1-1-10,-6-4 0,11 0 0,0-5 0,0 0 0,0-5 12,0 1-12,-5-1 12,5 0-12,-6 6 0,-4-6 9,-6 5-9,10 5 8,-4-5-8,-1 5 10,-5-1-10,-5 6 13,5 0-3,0-1-1,0 10 0,-6-5-1,6 5 0,0 0 0,0 0 0,0 0-8,0 0 0,0 0 0,6 19 0,-1-5 0,0 5 0,-5-4 0,6 4 0,9-1 0,1-3 0,0 4 0,-5-5 0,-6 0 0,1 0 0,-1 0 0,-5 1 0,5-6 0,1 5 0,10-4 0,-6 4 0,-10-14 0,0 14 0,16-5 0,-5 6 0,-11-15 14,5 9 1,-5-9 0,6 14 0,4-4 0,-10-10 0,0 0 0,-10 9 0,10-9-3,-16 10 0,-11-1 0,6-4 0,-6-5-12,6 0-12,-11 5 3,0-5 0,-5 4-174,10-4-34</inkml:trace>
        </inkml:traceGroup>
        <inkml:traceGroup>
          <inkml:annotationXML>
            <emma:emma xmlns:emma="http://www.w3.org/2003/04/emma" version="1.0">
              <emma:interpretation id="{4C1518FB-5CCE-497D-AC07-EB22430C3F56}" emma:medium="tactile" emma:mode="ink">
                <msink:context xmlns:msink="http://schemas.microsoft.com/ink/2010/main" type="inkWord" rotatedBoundingBox="8421,11077 10102,11089 10095,12099 8413,12087"/>
              </emma:interpretation>
              <emma:one-of disjunction-type="recognition" id="oneOf13">
                <emma:interpretation id="interp65" emma:lang="en-AU" emma:confidence="0">
                  <emma:literal>(rage</emma:literal>
                </emma:interpretation>
                <emma:interpretation id="interp66" emma:lang="en-AU" emma:confidence="0">
                  <emma:literal>trogs</emma:literal>
                </emma:interpretation>
                <emma:interpretation id="interp67" emma:lang="en-AU" emma:confidence="0">
                  <emma:literal>(sir)</emma:literal>
                </emma:interpretation>
                <emma:interpretation id="interp68" emma:lang="en-AU" emma:confidence="0">
                  <emma:literal>(rog</emma:literal>
                </emma:interpretation>
                <emma:interpretation id="interp69" emma:lang="en-AU" emma:confidence="0">
                  <emma:literal>(sis)</emma:literal>
                </emma:interpretation>
              </emma:one-of>
            </emma:emma>
          </inkml:annotationXML>
          <inkml:trace contextRef="#ctx0" brushRef="#br0" timeOffset="60233.1321">8191 3824 979,'0'0'43,"0"0"9,0 0-41,0 0-11,0 0 0,6-9 0,-1-1 209,-5 10 40,11-9 8,-11 9 2,10-5-146,6 1-29,-5-6-5,5 10-2,0-5-16,0 5-3,0 5-1,0-5 0,-6 5-40,6 4-8,0-4-1,-5 4-8,-1 1 0,1-1 0,-6 1 0,1 4 0,-1 0 58,0 0 5,-5 5 1,-5-4 0,0 4-47,-1-5-9,-4 9-8,-1-4 12,1-5-12,-6 5 0,0-4-12,0 4 12,0-5 10,0-5 10,-6 1 1,6-1 1,0-4-42,0 0-9,1-1-2,4 1 0,0-5-108,11 0-21,0 0-5,0 0-832</inkml:trace>
          <inkml:trace contextRef="#ctx0" brushRef="#br0" timeOffset="60471.2644">8606 3810 691,'0'0'30,"0"0"7,0-5-29,0 5-8,0-9 0,-5 4 0,0 1 283,-1-1 55,-4 5 11,4 0 3,-9 9-180,4-4-35,-5 0-7,0 9-2,0-9-51,0 9-10,0-5-3,5 6 0,1-1-37,-1 5-8,0-5-2,1 10 0,4-6 3,6 1 1,0 0 0,6 0 0,-1-5-9,0 5-3,6-4 0,0 3 0,5-8-9,0 4 0,5-9-12,0 0 12,1-1-40,-1-8-1,0 4 0,0-5 0,-10 0-72,10-4-15,-5 4-2</inkml:trace>
          <inkml:trace contextRef="#ctx0" brushRef="#br0" timeOffset="60853.6354">8761 3474 1713,'0'0'76,"0"0"16,10-9-74,6-1-18,-5 6 0,5-6 0,0 1 100,5 4 16,-5 0 3,6 1 1,-7-6-17,1 5-3,0 5-1,0-4 0,-10-1-29,-6 5-6,0 0 0,0 0-1,0 0-32,0 0-7,0 0 0,0 0-1,0 14-11,-6 5-1,-4-5-1,-1 10 0,0-10-10,1 5 0,-6 0 0,5 0 0,6 0-12,-6-5 1,6 0 1,0-4 0,5 4 10,0 0-8,0-5 8,5 6-8,-5-6 8,11 1 0,-1-6 0,6 1 0,-5 4 0,5-9 0,0 0 0,0 0 0,5-4 0,-5-1 0,0 5 0,0-9 0,0 4-93,0 0-23,0 0-5</inkml:trace>
          <inkml:trace contextRef="#ctx0" brushRef="#br0" timeOffset="63784.1136">7723 4070 1958,'0'0'87,"0"0"17,0 0-83,0 0-21,0 0 0,0 0 0,5 5 107,-5-5 17,11 5 3,-6 4 1,11 1-30,-5-1-6,5 6 0,-6-1-1,-15 0-43,16 0-9,5 0-2,5 5 0,-5-5-29,0 1-8,0-1 0,5 0 0,0-5 0,1 1 0,-6-5 0,0 4 0,5-4 36,-10 0 5,-11-5 2,0 0 0,16 4-31,-16-4-12,0 0 8,0 0-8,0 0 10,0 0-10,5-9 12,-10-5-12,-1-1 0,1 1 0,0 0 0,-6-5 0,0 0-12,-5-4 0,-5-1 0,5 0 0,5-4-21,-5-1-4,-10 6-1,10-6 0,0 1 51,5 0 11,-5-1 1,0 1 1,6-1-42,10 6-8,-6 4-1,1-5-1,-11 5 46,16 0 8,0 0 3,0 5 0,5 0-14,-5 0-2,11 4-1,-6 1 0,1-1 2,4 1 0,-10 9 0,11-5 0,10 1 3,-5-1 1,6 5 0,-1 0 0,11 0-20,-6-5-9,-4 5 1,4 0 0,-4 0 8,4-5 12,1 5-2,-6 0-1,0-9-9,6 9 0,-6-5 0,-5 0 0,-5 5-12,-11 0 12,0 0-12,0 0 12,0 0-124,0 0-18,0 0-3</inkml:trace>
          <inkml:trace contextRef="#ctx0" brushRef="#br0" timeOffset="64097.8837">7478 3389 2480,'0'0'55,"0"0"11,-11 0 2,11 0 1,0 0-55,-5 5-14,-6 9 0,-5 5 0,16-5 65,-5 10 11,-6 9 1,1 0 1,4 5-32,1 9-6,5-4-2,-5 4 0,5 5-38,5 0 0,0-4 0,6 4-8,-6 0 8,6 0 0,10-5 0,1 5 0,-1-5-22,11-4-2,0 0-1,0-1 0,5-4-165,6-10-33,-6-9-6</inkml:trace>
          <inkml:trace contextRef="#ctx0" brushRef="#br0" timeOffset="64365.7077">8404 3522 1036,'0'0'92,"0"0"-73,0 0-19,0 0 0,0 0 227,16 4 41,0 1 9,5 9 2,-5-4-124,0 4-25,6 0-5,-1 10-1,0 4-40,0-4-8,1-1-1,-1 6-1,-5 4-26,-5 5-4,-1-5-2,6 0 0,0 0-16,0 5-3,-5-5-1,5 5 0,-6 5-11,1-6-3,0 1 0,-11 0 0,0 0-8,0 0 0,0-5 0,-6 5 0,-4-5-65,-6 5-15,-5 0-4</inkml:trace>
        </inkml:traceGroup>
        <inkml:traceGroup>
          <inkml:annotationXML>
            <emma:emma xmlns:emma="http://www.w3.org/2003/04/emma" version="1.0">
              <emma:interpretation id="{71213D53-B1BD-4D77-8AAD-A50FA7C185CB}" emma:medium="tactile" emma:mode="ink">
                <msink:context xmlns:msink="http://schemas.microsoft.com/ink/2010/main" type="inkWord" rotatedBoundingBox="10866,10506 13689,10527 13678,12042 10855,12021"/>
              </emma:interpretation>
              <emma:one-of disjunction-type="recognition" id="oneOf14">
                <emma:interpretation id="interp70" emma:lang="en-AU" emma:confidence="0">
                  <emma:literal>eiry).</emma:literal>
                </emma:interpretation>
                <emma:interpretation id="interp71" emma:lang="en-AU" emma:confidence="0">
                  <emma:literal>eiry)'</emma:literal>
                </emma:interpretation>
                <emma:interpretation id="interp72" emma:lang="en-AU" emma:confidence="0">
                  <emma:literal>eiry)"</emma:literal>
                </emma:interpretation>
                <emma:interpretation id="interp73" emma:lang="en-AU" emma:confidence="0">
                  <emma:literal>eiry),</emma:literal>
                </emma:interpretation>
                <emma:interpretation id="interp74" emma:lang="en-AU" emma:confidence="0">
                  <emma:literal>e.iry)'</emma:literal>
                </emma:interpretation>
              </emma:one-of>
            </emma:emma>
          </inkml:annotationXML>
          <inkml:trace contextRef="#ctx0" brushRef="#br0" timeOffset="65845.9104">10762 3460 518,'0'0'46,"0"0"-37,-5-9-9,-1-1 0,6 5 401,0 5 79,0 0 15,0 0 3,-5-4-287,5 4-58,0 0-11,-10 9-2,4 1-64,-4 4-12,4 0-2,6 5-1,-5 9-31,5 1-6,0 9-2,0-5 0,0 9-9,0-4-1,5 5-1,1-1 0,4-4-11,1-5 8,-1 0-8,1 1 8,0-1-8,-1-5 0,1-9 0,5 5 0,-5-10-82,5-5-12,0 5-2,-6-9-1,6-5-151,0 5-31</inkml:trace>
          <inkml:trace contextRef="#ctx0" brushRef="#br0" timeOffset="66374.7592">11055 3900 1861,'0'0'82,"0"0"18,0 0-80,0 0-20,16 10 0,-11-1 0,-5-9 103,0 0 17,0 0 3,16 14 1,5-4-46,1-6-9,-6 1-1,0-5-1,0 5-18,0 0-3,-6-5-1,6 0 0,-5-5-19,-6 0-4,6 0-1,-6-4 0,0-5-9,-5 0-1,6 4-1,-6 1 0,-6-6-10,6 1 0,-10 0 0,5 0 0,-6-5-25,0 5-1,-5-5 0,6 0 0,-1-9 18,-5 4 8,0-5-8,5 6 8,1-1 0,4 1 0,-4-1 0,-1 0 0,0 5 0,6 0 0,-5 0 9,4 5-9,1-5 25,5 5-1,0 5-1,0-6 0,0 6-2,0-5 0,11 4 0,-6 6 0,0-1 5,0-5 1,-5 10 0,16-4 0,6-1-1,-1 0 0,-5 5 0,11 0 0,-6 0-4,6 0-1,-1-5 0,6 5 0,-5 5-9,5-5-1,-6-5-1,1 1 0,-1 4-10,1-5 0,0 0 0,-1 1 8,1-6-8,-6 5 0,-5-4 0,5 4 0,-5 0-11,0 5-4,-5-4-1,-11 4 0,0 0-98,0 0-20,0 0-4,0 0-1118</inkml:trace>
          <inkml:trace contextRef="#ctx0" brushRef="#br0" timeOffset="66766.7239">11396 3645 1382,'-6'0'123,"1"4"-99,0 1-24,5 0 0,0-5 238,0 0 42,0 14 9,0-5 2,5 6-151,0-6-31,6 5-5,0 5-2,-1-5-47,1 1-10,-6-6-1,6 5-1,-1 0-25,6-4-5,-10-1-1,4 6 0,-10-15-12,0 0 8,0 0-8,16 4 0,-5-4 0,0-4 0,-11 4 0,16-5 0,0-9 0,-6 4-15,1-4 3,-6 0 1,6-10-2,-6 1-1,0-1 0,1 5 0,-1-5 14,0 5-11,1 5 11,-1 5-10,-5-1 10,0 10 0,0 0 0,0 0 0,0 0 0,0 0 12,0 0-4,5 10 0,1 4-8,-1 5 9,0 0-9,6 0 10,0 4-10,-6 1 0,0 0 0,6-1 0,0 6 0,-6-1 0,6 0 0,-1 1 0,1-1 0,0 1 0,-1-1 0,1 0 0,-6 1 0,6-6 0,-6 6 0,0-1 0,-5-4 0,0 0 8,0-1-8,6 1 8,-12-5 7,6 0 1,-5 0 0,-6-5 0,6-5 4,-6 5 2,-4-9 0,-1 5 0,0-6-5,0 1-1,-6-5 0,1 0 0,-6-5-8,6-4-8,-6-1 9,-4-4-9,4 5-11,0-10-8,-5 0-1,0 0-1,6 0-134,-1-5-26,11-4-6,0 4-616,11-4-123</inkml:trace>
          <inkml:trace contextRef="#ctx0" brushRef="#br0" timeOffset="67039.3666">12056 3148 2595,'0'0'57,"0"0"12,16 0 3,-6 0 0,6 0-57,0 5-15,0-1 0,5 6 0,-5-1 88,0 5 14,0 5 3,0 0 1,0 0-42,0 5-9,0 0-2,-5 4 0,5-4-33,-11 9-8,6 0 0,-6 5-1,6-5-3,-6 5 0,-5 4 0,0 6 0,0-11-8,-5 6 12,-1 0-12,1-1 12,-6-4-12,1 0 0,-1-5 0,-5 5 0,0-10 0,0 1-17,-5-6 4,0-4 1,-1 0-136,-4-9-28,-1-1-4</inkml:trace>
          <inkml:trace contextRef="#ctx0" brushRef="#br0" timeOffset="65561.9415">9831 4066 1267,'0'0'56,"0"0"12,0 0-55,5 4-13,6 1 0,-1 0 0,1-5 245,5 0 47,0-5 8,5 0 3,6 1-178,-6-1-35,11 0-7,-5 5-2,5-4 3,-6-1 1,6 5 0,-5-5 0,-1 5-85,1 0-16,-6 0-4,1 5-1,-7-10 21,-4 0 0,10 5 0,1-4-858,-6 4-167</inkml:trace>
          <inkml:trace contextRef="#ctx0" brushRef="#br0" timeOffset="65408.3278">10193 3455 1267,'0'0'112,"0"0"-89,0 0-23,0 0 0,0 0 207,5-9 37,0 4 7,-5 5 1,0-9-83,0 9-17,0 0-3,0 0-1,0 0-61,0 0-13,0 0-2,0 0-1,-10 0-39,-6 4-7,5 6-1,-5 4-1,-5 0-15,-1 0-8,-4 5 10,5 5-10,-1 0 0,-4-1-13,10 1 1,-6-5 0,6 0 0,0-5 1,0 0 0,6 0 0,-1-4 0,11-10 0,-10 9 0,10-9 0,0 0 11,0 0 0,0 0 0,0 0 0,0 15 0,0-15 0,5 14 0,0-5 0,-5-9 0,11 10 11,5-6-3,0 6 0,0-10 1,5 5 0,0-1 0,1 1 0,4-5-9,-4 0 12,4 0-12,1-5 12,-1 1-12,6 4 0,-10-5 0,-1 5 8,-5-5-20,0 5-5,-6-5-1,-10 5 0,0 0-166,0 0-34,0 0-6</inkml:trace>
          <inkml:trace contextRef="#ctx0" brushRef="#br0" timeOffset="67350.4907">12386 2864 2329,'0'0'103,"0"0"21,16-5-99,-6 0-25,1 1 0,5-1 0,0-4 120,-6 4 20,1 5 3,-11 0 1,0 0-42,11 0-8,-11 0-2,0 0 0,0 0-61,0 0-13,10 9-2,-10 5-1,-5 1-7,5-1 0,-5 0-8,5 0 12,-6 0-12,6 1 0,-5 4 0,5-5 0,5-5 0,1 5 0,-1 1 0,0-1 0,6 0 0,-6-5-10,6 1 10,5-1-8,-11 1 8,11-1-8,0 1 8,0-5-8,-5-5-4,5 0-1,0 0 0,0 0-934,-6 0-186</inkml:trace>
        </inkml:traceGroup>
      </inkml:traceGroup>
      <inkml:traceGroup>
        <inkml:annotationXML>
          <emma:emma xmlns:emma="http://www.w3.org/2003/04/emma" version="1.0">
            <emma:interpretation id="{5C52D209-B396-4248-85FC-AC8C6B6F608F}" emma:medium="tactile" emma:mode="ink">
              <msink:context xmlns:msink="http://schemas.microsoft.com/ink/2010/main" type="line" rotatedBoundingBox="6465,12510 16231,12858 16174,14468 6407,14120"/>
            </emma:interpretation>
          </emma:emma>
        </inkml:annotationXML>
        <inkml:traceGroup>
          <inkml:annotationXML>
            <emma:emma xmlns:emma="http://www.w3.org/2003/04/emma" version="1.0">
              <emma:interpretation id="{30F12CF7-71DC-41FD-8651-5886250B6218}" emma:medium="tactile" emma:mode="ink">
                <msink:context xmlns:msink="http://schemas.microsoft.com/ink/2010/main" type="inkWord" rotatedBoundingBox="6452,12856 7287,12886 7269,13386 6434,13356"/>
              </emma:interpretation>
              <emma:one-of disjunction-type="recognition" id="oneOf15">
                <emma:interpretation id="interp75" emma:lang="en-AU" emma:confidence="0">
                  <emma:literal>T</emma:literal>
                </emma:interpretation>
                <emma:interpretation id="interp76" emma:lang="en-AU" emma:confidence="0">
                  <emma:literal>x</emma:literal>
                </emma:interpretation>
                <emma:interpretation id="interp77" emma:lang="en-AU" emma:confidence="0">
                  <emma:literal>X</emma:literal>
                </emma:interpretation>
                <emma:interpretation id="interp78" emma:lang="en-AU" emma:confidence="0">
                  <emma:literal>=</emma:literal>
                </emma:interpretation>
                <emma:interpretation id="interp79" emma:lang="en-AU" emma:confidence="0">
                  <emma:literal>y</emma:literal>
                </emma:interpretation>
              </emma:one-of>
            </emma:emma>
          </inkml:annotationXML>
          <inkml:trace contextRef="#ctx0" brushRef="#br0" timeOffset="68334.8552">5892 5178 1688,'0'0'75,"0"0"15,0 0-72,16 9-18,-6-4 0,6 4 0,0-4 104,0 4 16,16 1 4,-5-1 1,-6 1-9,0-1-1,6 1-1,0 4 0,-1-9-26,-4 9-6,-12-5-1,12 6 0,4-6-31,-15 5-6,-11-4-2,0 4 0,10 0-17,-4 0-3,-6 0-1,-11 10 0,-10-5-9,0 0-3,-1 5 0,-10 4 0,-10-4-9,4-1-17,12 1 4,-6-5 1,-11 5-140,11-6-27,0 6-5</inkml:trace>
          <inkml:trace contextRef="#ctx0" brushRef="#br0" timeOffset="67913.0492">5418 5409 1958,'0'0'174,"0"0"-139,0 0-35,0 0 0,0 0 140,0 0 20,0 0 5,11 0 1,10 0-89,0 0-17,6 0-4,-6 0-1,6 0-4,-6 0-1,0 5 0,6-5 0,-6 5-32,1-5-6,-1 5-2,0-5 0,-5 0-31,0 0-7,0 4 0,0-4-1,-16 0-212,0 0-43</inkml:trace>
          <inkml:trace contextRef="#ctx0" brushRef="#br0" timeOffset="68082.4362">5429 5499 1036,'0'0'46,"0"0"10,0 0-45,0 0-11,0 0 0,0 0 0,10-4 294,6 4 57,0-5 11,0 0 2,6 0-225,4 1-46,1-6-9,-6 1-1,6 9-30,-1-5-5,-4 5-2,-1-5 0,0-4-36,-5 4-10,5 0 0,-5 1 0,-5-6-135,0 1-31,5 4-6,-6-4-905</inkml:trace>
        </inkml:traceGroup>
        <inkml:traceGroup>
          <inkml:annotationXML>
            <emma:emma xmlns:emma="http://www.w3.org/2003/04/emma" version="1.0">
              <emma:interpretation id="{050DA549-9CC8-460E-AA90-F8E4325C3BC6}" emma:medium="tactile" emma:mode="ink">
                <msink:context xmlns:msink="http://schemas.microsoft.com/ink/2010/main" type="inkWord" rotatedBoundingBox="9090,12721 12024,13327 11818,14324 8884,13718"/>
              </emma:interpretation>
              <emma:one-of disjunction-type="recognition" id="oneOf16">
                <emma:interpretation id="interp80" emma:lang="en-AU" emma:confidence="0">
                  <emma:literal>KEy</emma:literal>
                </emma:interpretation>
                <emma:interpretation id="interp81" emma:lang="en-AU" emma:confidence="0">
                  <emma:literal>X Ey</emma:literal>
                </emma:interpretation>
                <emma:interpretation id="interp82" emma:lang="en-AU" emma:confidence="0">
                  <emma:literal>X E y</emma:literal>
                </emma:interpretation>
                <emma:interpretation id="interp83" emma:lang="en-AU" emma:confidence="0">
                  <emma:literal>x Ey</emma:literal>
                </emma:interpretation>
                <emma:interpretation id="interp84" emma:lang="en-AU" emma:confidence="0">
                  <emma:literal>X I y</emma:literal>
                </emma:interpretation>
              </emma:one-of>
            </emma:emma>
          </inkml:annotationXML>
          <inkml:trace contextRef="#ctx0" brushRef="#br0" timeOffset="70401.4775">9341 5906 806,'0'0'72,"0"0"-58,0 0-14,0 0 0,0 0 248,0 0 48,0 0 8,0 0 3,0 0-118,0 0-23,0 0-5,11 5-1,-1 0-68,1-5-13,5 4-3,0 1-1,0-5-19,5 5-3,0 0-1,6-1 0,0 6-21,-1-5-5,6-1-1,5 1 0,-5 0-13,0-1-4,-5-4 0,10 0 0,-10 5 17,5-5 3,-6 5 1,6 0 0,-10-5-48,-1 4-9,-5 1-3,5 0 0,-5 0 6,-5-5 1,-11 0 0,0 0 0,0 0-165,0 0-33,0 0-6</inkml:trace>
          <inkml:trace contextRef="#ctx0" brushRef="#br0" timeOffset="70621.563">9309 6204 1958,'0'0'87,"0"0"17,5 10-83,1-1-21,-1-4 0,11 4 0,0 1 127,5-5 21,6-1 4,5 1 0,0-5-46,5 0-10,6 5-1,-1 0-1,1-1-34,-6 6-6,6-6-2,-12 6 0,1 4-34,0 0-7,-5 1-2,5-6 0,-11-4-85,6-5-18,-6 0-3,6 0-753,-6 0-150</inkml:trace>
          <inkml:trace contextRef="#ctx0" brushRef="#br0" timeOffset="69738.144">9373 5887 1036,'0'0'92,"0"0"-73,0 0-19,0 0 0,0 0 200,0 0 36,0 0 7,0 0 1,0 0-70,0 0-14,0 0-4,0-9 0,5-1-62,6 1-13,-6-5-2,1 4-1,4-4-15,1 0-3,-6 0-1,11-1 0,-5-3-19,5-1-4,-6 0-1,1 0 0,0-5-17,5 10-3,0-5-1,5 0 0,-5 0-14,10-5 8,-4 1-8,4-1 0,-4 5 0,-1-4 8,6 4-8,-6 0 0,-5 0 0,0 5 0,-6-1 0,1 6 0,0 0 0,-6 4 0,-5 5 0,0 0 0,0 0 8,0 0-8,0 0 0,0 0 0,0 0 11,0 0-11,0 0 12,0 0-12,0 0 10,0 0-10,0 0 8,0 0-8,0 0 8,0 0-8,0 0 0,0 0 8,0 0-8,0 0 0,0 0 0,0 0 0,0 0 0,0 0 0,0 0 0,0 0 0,0 0 0,0 0 8,0 0-8,0 0 0,0 0 0,0 0 0,0 0 0,0 0 0,0 0 0,0 0 0,0 0 0,0 0 0,0 0 0,0 0 0,0 0 0,0 0 0,0 0-36,0 0 1,0 0 0,0 0 0,0 0-101,0 0-21,0 0-4,0 0-1,0 0-73,5 9-14,-5 5-3</inkml:trace>
          <inkml:trace contextRef="#ctx0" brushRef="#br0" timeOffset="71148.8823">10390 5868 2775,'-11'0'61,"0"-4"13,6-6 2,0 1 2,-1 4-62,6 0-16,0 5 0,0 0 0,0 0 60,0 0 10,0 0 2,16 10 0,-5-1-27,5 5-5,0 1 0,0 3-1,-6-3-39,12 4 0,-6-5 0,0 5 0,5-5 0,-5 0-16,5 0 2,-5-4 1,-5-10-6,-1 5-1,6-10 0,-5 0 0,0 0 10,-6-4 2,6-1 0,-6-4 0,6 0 0,-6 0 0,-5-5 0,0 0 0,0 5 8,0-5-13,0 5 5,-5-5 8,5 0-11,0 5 11,-6-1-8,6 15 8,0 0 0,0 0 0,0 0 0,0 0-8,0 0-2,0 0 0,6 15 0,-1-1 0,0 5 10,6 4-12,-6-4 12,6 10-12,-6-1 12,6 5 0,-6 5 0,6 0 0,0 0-8,-1 4 8,6-4-8,-5-5 8,-1 0 0,-4 1-8,4-6 8,-4 5 0,-6 0 0,5 0 0,-5 0 0,5-4-8,-5-1 8,-5 1 0,5-1 10,-5-9-10,-6 0 17,6-5-2,-6-5-1,0-4 0,-5 0 11,6-5 3,-6 0 0,0-5 0,-5-4 4,-1-5 0,1 4 1,5 1 0,-5-6-11,-1 6-2,1-5-1,5 4 0,-5-4-19,5 5 0,11-1 0,5 10 0,-6-5-10,6 5-9,0-9-1,6 0-1,4-6-121,6 6-24,6-5-5</inkml:trace>
          <inkml:trace contextRef="#ctx0" brushRef="#br0" timeOffset="68821.6039">7930 5679 2091,'0'0'46,"0"0"10,6-5 1,4-4 2,1-1-47,0 1-12,-6 4 0,6-4 0,5 4 96,5 0 18,-5-4 3,5 4 1,-5 0-50,0 5-9,5 0-3,1 5 0,-6-5-27,-6 10-5,6-6-2,-5-4 0,0 5 16,-6 5 3,0-1 1,-5 10 0,0-5-29,0 15-5,-10-6-8,4 1 11,-10-5-11,6 4 10,-12-4-10,6 0 10,-5 0-10,0-5 0,5-4-12,-5-5 12,-1-1-45,-4 1-2,10 0 0,5-5 0,0 4-108,1-4-21,-1 0-5,6-9-880</inkml:trace>
          <inkml:trace contextRef="#ctx0" brushRef="#br0" timeOffset="69042.8989">8521 5424 1670,'0'0'148,"-5"-5"-118,-11 0-30,5 5 0,-5 5 144,0 0 24,0 4 4,0 1 0,-5 4-50,0 0-10,0 0-3,-1 5 0,1 0-54,0 5-11,10-1-3,-5 1 0,11 4-21,-1 1-5,1-1-1,10 5 0,1-4-14,-1-1 9,6-4-9,-1-1 8,6-8-8,6 3 10,-1-8-10,0-1 10,6-9-10,-6 5 0,6-5 0,-1-5 0,1 1-34,5-6-6,0 1 0,0-5-1214</inkml:trace>
        </inkml:traceGroup>
        <inkml:traceGroup>
          <inkml:annotationXML>
            <emma:emma xmlns:emma="http://www.w3.org/2003/04/emma" version="1.0">
              <emma:interpretation id="{D5D239E4-592B-4838-BD49-9E57C97BE470}" emma:medium="tactile" emma:mode="ink">
                <msink:context xmlns:msink="http://schemas.microsoft.com/ink/2010/main" type="inkWord" rotatedBoundingBox="13292,12754 16231,12858 16182,14239 13243,14134"/>
              </emma:interpretation>
              <emma:one-of disjunction-type="recognition" id="oneOf17">
                <emma:interpretation id="interp85" emma:lang="en-AU" emma:confidence="0">
                  <emma:literal>proved)</emma:literal>
                </emma:interpretation>
                <emma:interpretation id="interp86" emma:lang="en-AU" emma:confidence="0">
                  <emma:literal>` proved)</emma:literal>
                </emma:interpretation>
                <emma:interpretation id="interp87" emma:lang="en-AU" emma:confidence="0">
                  <emma:literal>spored)</emma:literal>
                </emma:interpretation>
                <emma:interpretation id="interp88" emma:lang="en-AU" emma:confidence="0">
                  <emma:literal>\ proved)</emma:literal>
                </emma:interpretation>
                <emma:interpretation id="interp89" emma:lang="en-AU" emma:confidence="0">
                  <emma:literal>spoored)</emma:literal>
                </emma:interpretation>
              </emma:one-of>
            </emma:emma>
          </inkml:annotationXML>
          <inkml:trace contextRef="#ctx0" brushRef="#br0" timeOffset="71671.2087">12247 5603 1094,'0'0'97,"0"0"-77,0 0-20,6-14 0,-1 5 239,-5 9 44,0 0 9,0 0 1,10-14-126,-10 14-26,0 0-5,0 0 0,0 0-41,0 0-8,0 14-2,0 5 0,0 4-35,0 6-7,0 4-2,6 5 0,-6 0-27,0 9-6,10-5 0,-4 10-8,-1-4 0,6 4 0,-1 0 0,1 0 0,5-14-28,0-5-7,0-9-1,0-1 0,5-9-161,1-4-33,-1-5-6,0-10-2</inkml:trace>
          <inkml:trace contextRef="#ctx0" brushRef="#br0" timeOffset="72064.2293">12726 5835 1944,'0'0'86,"0"0"18,0 0-84,-5 14-20,0 5 0,5 0 0,0 5 92,0 0 13,0 9 3,5 5 1,0-1-44,-5 6-9,0-5-1,6 4-1,4-8-17,-10 3-3,6 1-1,-1-5 0,6 1-33,-6-6 0,0 0 0,0-9 0,6 0 38,-6-5 1,-5-4 0,0-10 0,0 0-23,0 0-5,0 0-1,-5-5 0,-6-14 4,6 5 1,-5-5 0,4 0 0,-4-9-15,10-1 0,-6-9 0,6 1 0,0-1-12,0-5-6,-5 5-1,10 5 0,1-5 19,-1 5 0,0 10 0,1-1 0,9 0 9,1 10-1,0 0 0,0 4 0,-5 6-8,5-1 0,0 10 0,0-1 0,0 1 12,-16-5 8,11 14 0,-1-4 1,-4 4 6,-6 0 1,5 5 0,-10 0 0,-1 0-4,1 0-1,-6-5 0,1 5 0,-6-5-12,0-4-3,0-1 0,0-4 0,0-5 4,-6 5 1,1-5 0,0 4 0,5-8-50,0-6-11,5 1-1,1-6-1,-1 1-89,6 0-17,-1 0-4,1 4-631,10-4-125</inkml:trace>
          <inkml:trace contextRef="#ctx0" brushRef="#br0" timeOffset="72454.5305">13030 5949 460,'0'0'41,"0"0"-33,0 0-8,0 0 0,10 9 322,1-4 62,-6 4 13,1 1 3,-1 4-195,0 0-38,6-4-8,-6-1-2,1 1-60,-6-6-12,5 1-2,-5-5-1,0 0-31,0 0-7,0 0 0,0 0-1,0 0-17,5-9-3,0-10-1,1 5 0,-1-5-11,0 0-3,-5 0 0,11-5 0,-6 0-8,1 1 0,-1-1 0,0 1 0,1 13 0,-1-4 0,-5 14 0,0 0 0,0 0 0,0 0 0,0 0 0,0 0 0,5 9 0,6 1 0,-6 9 0,1-5 0,-1 5 0,0 4 0,6 1 0,0 0 0,-6-1 0,6 1 0,-1 0 0,6-1 0,0-8 0,-5 4 0,-1-10 0,6 0 0,0-4 0,0 0 0,-5-5 0,0-5 0,5-4 0,-6-1 0,-4 1 0,4-10 0,-4 5 9,-1-5-9,0 5 10,1-1-10,-6-4 9,-6 1-9,-4-1 8,-1 9-8,-5-4 0,0 4 8,0-4-8,0 10 0,5-1-16,-5 0-8,-5 5-1,5 0-1,6 5-110,-1 0-21,-5-1-5,5 6-997</inkml:trace>
          <inkml:trace contextRef="#ctx0" brushRef="#br0" timeOffset="72949.9142">13567 5840 1324,'0'0'59,"0"0"12,0 0-57,0 0-14,0 0 0,6 14 0,-6-14 269,10 14 51,1-4 11,0 4 1,4 0-198,-4 5-40,-6-5-8,6 5-2,0-9-27,-6 4-5,0 5-2,1-5 0,-6-14-34,0 0-6,10 14-2,-10-14 0,0 0-8,0 0 12,0 0-12,0 0 12,0-9-12,0-5 0,0 4 0,0-9 0,0 0 0,0 5 0,-10-5 0,10 5 0,-6-10 0,6 10 0,-5 0-12,5 0 12,0 0-10,0 4 10,0 10 0,0 0-9,0 0 9,0 0 0,11-5 0,-11 5 0,10-4 0,6 4 0,0 0 0,0 4 0,0 1 0,0 5 0,0-6 0,5 1 8,-5 0-8,6 4 0,-1-9 0,0 5 0,1 0 0,-1-5 11,-5 4-3,5-4 0,-5-4-8,5-1 12,-10 0-12,5-4 12,-5 4-2,-1-4 0,1-1 0,-11 10 0,5-9 12,-5 9 2,0 0 1,0-10 0,0 1-25,0 9 0,-10-10 0,-1 1 0,11 9 0,-16 0 0,5 0 0,-5 9 0,11-4 0,-6 9 0,1 0 0,-1 1 0,6-1-12,-6 5 12,11 4-10,0-4 10,-5 0-9,5 0 9,5-5-8,0 5 8,1-5-16,-1 1 3,6-6 0,-1 1 0,1-6-43,0-4-8,-1 0-1,12-4-1,-6-1-133,5 0-26,0 0-6,1 1-481,-1-6-97</inkml:trace>
          <inkml:trace contextRef="#ctx0" brushRef="#br0" timeOffset="73305.3751">14334 5831 748,'21'-5'33,"-16"0"7,1 0-32,-1 1-8,-5 4 0,0-5 0,0-5 364,0 10 72,0 0 13,-11-9 3,6-1-267,5 10-53,-16-4-12,16 4-1,-16 0-58,5 4-11,-5 1-2,6 9-1,-6 1-22,11 4-4,-6-5-1,6 9 0,-1-4-20,6 5 8,0 0-8,6-5 0,4-1 8,-4 1-8,10-4 8,-6-1-8,6-9 0,0-5 0,-5 4 0,-1-4-12,1-9 3,5-1 0,-11-4 0,11-5 0,0 0-3,-5-4 0,0-6 0,5 6 0,-11-6-31,0 1-6,6-1-2,-11 1 0,0-5-53,0 0-12,0-5-1,-6 0-1,6-5 48,-10 6 10,-1-6 1,1 5 1,4-4 58,-4 9 8,-6 9 3,5 0 1,0 5 52,1 5 12,4 5 1,6 9 1,0 0-6,0 0-2,0 14 0,6 5 0,-1 0-8,0 9-2,6 5 0,0 0 0,5 5-42,-6 0-9,12 9-1,-7-4-8,1-1 0,0-8 0,-5-6 0,5 0 0,0-4-30,0-5-6,0-5-2,-5 0 0,5-9-104,-6 5-21,-10-10-4,0 0-922</inkml:trace>
          <inkml:trace contextRef="#ctx0" brushRef="#br0" timeOffset="73547.8953">14786 5149 1875,'11'19'83,"-6"-5"17,0 1-80,6-1-20,0 0 0,5 10 0,0 4 124,5 0 21,0 5 4,1 1 1,-1-6-28,5 5-6,-4 5 0,4-5-1,1 5-39,-6 4-7,6-4-1,-6 10-1,-10-6-14,-1 1-2,1-1-1,-6-4 0,-5-5-16,6 5-3,4 0-1,-4 5 0,-6-1-9,-6-4-1,-10 0-1,-5 0 0,0 0-19,-11-5 0,0 5-8,-5-5 8,5 0-160,-11-5-25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02:20.96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7030A0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E7F4E8-344A-4C72-95F8-2AF96F9F73E3}" emma:medium="tactile" emma:mode="ink">
          <msink:context xmlns:msink="http://schemas.microsoft.com/ink/2010/main" type="writingRegion" rotatedBoundingBox="13691,5873 32884,4998 33007,7701 13814,8576"/>
        </emma:interpretation>
      </emma:emma>
    </inkml:annotationXML>
    <inkml:traceGroup>
      <inkml:annotationXML>
        <emma:emma xmlns:emma="http://www.w3.org/2003/04/emma" version="1.0">
          <emma:interpretation id="{D148E76A-37B9-4D31-AE23-0895D9F172D3}" emma:medium="tactile" emma:mode="ink">
            <msink:context xmlns:msink="http://schemas.microsoft.com/ink/2010/main" type="paragraph" rotatedBoundingBox="13691,5873 32884,4998 33007,7701 13814,8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263A9A-1B39-4EAC-82CF-635D790B8249}" emma:medium="tactile" emma:mode="ink">
              <msink:context xmlns:msink="http://schemas.microsoft.com/ink/2010/main" type="inkBullet" rotatedBoundingBox="13705,6170 14296,6143 14320,6685 13729,6712"/>
            </emma:interpretation>
            <emma:one-of disjunction-type="recognition" id="oneOf0">
              <emma:interpretation id="interp0" emma:lang="en-AU" emma:confidence="0">
                <emma:literal>b)</emma:literal>
              </emma:interpretation>
              <emma:interpretation id="interp1" emma:lang="en-AU" emma:confidence="0">
                <emma:literal>by</emma:literal>
              </emma:interpretation>
              <emma:interpretation id="interp2" emma:lang="en-AU" emma:confidence="0">
                <emma:literal>be</emma:literal>
              </emma:interpretation>
              <emma:interpretation id="interp3" emma:lang="en-AU" emma:confidence="0">
                <emma:literal>b</emma:literal>
              </emma:interpretation>
              <emma:interpretation id="interp4" emma:lang="en-AU" emma:confidence="0">
                <emma:literal>7b</emma:literal>
              </emma:interpretation>
            </emma:one-of>
          </emma:emma>
        </inkml:annotationXML>
        <inkml:trace contextRef="#ctx0" brushRef="#br0">-308 104 1792,'0'0'80,"0"0"16,0 0-77,0 0-19,0 0 0,0 0 0,0 0 109,0 0 19,0 0 3,0 0 1,5 10-65,0 9-13,1-5-2,-6 5-1,5 0-18,-5 4-3,5-9-1,1 10 0,-1-5-12,-5 0-2,5 5-1,6-5 0,-11-1-14,5 1 8,1-4-8,-1 3 0,-5-8 8,5 4-8,-5-14 0,0 0 0,0 0 8,0 0-8,0 0 0,0 0 0,0 0 9,0 0-9,0 0 8,0 0-8,0 0 0,0 0 0,0 0 8,6-14-8,-1 4 0,0-4 0,-5 5 0,6-1 0,-6 10 0,10-4 0,-5-6 0,6 5 0,-11 5-9,11-4 9,-11 4 0,16-5 0,-6 5-8,1 0 8,-11 0 0,11 0 0,-6 0 0,6 0 0,-11 0 0,16 5 0,-11-1 15,-5-4-3,11 5-1,-11-5 0,0 0-3,0 0-8,10 0 12,-10 0-4,0 0 1,0 0 0,0 0 0,0 0 0,0 0 8,-5 14 2,0 1 0,-1-6 0,-4 0-6,-6 1-1,0 4 0,0-4 0,-6 4-12,6-5 0,0 1 0,-5-6 0,5 1-14,6-5-9,-1 0-1,0-5-1,1 5-47,-1-4-10,6-6-2,5 1-684,5-5-136</inkml:trace>
        <inkml:trace contextRef="#ctx0" brushRef="#br0" timeOffset="257.6949">0 5 1152,'0'0'102,"0"0"-82,0 0-20,0 0 0,0 0 139,11 0 23,-11 0 5,11 0 1,-1 0-39,1 0-7,5-5-2,-5 5 0,-1 5-9,6-5-3,-5 0 0,0 5 0,-1-1-28,6 1-5,-5 0-2,10 4 0,-5-4-25,0 4-4,-5 6-2,-1-1 0,1 0-19,5 5-4,-5 0-1,-1 0 0,-4 0-7,-1 0-2,-5 9 0,0 0 0,0-4-9,-5 4 8,-1-4-8,-4 0 8,-6 4-8,5-4 0,-5 4 0,5-9 8,-5 5-68,0-1-13,6-4-3,-1 0-800,-5-5-159</inkml:trace>
      </inkml:traceGroup>
      <inkml:traceGroup>
        <inkml:annotationXML>
          <emma:emma xmlns:emma="http://www.w3.org/2003/04/emma" version="1.0">
            <emma:interpretation id="{54754F0B-5958-49C0-B7A1-605FC90F1DBE}" emma:medium="tactile" emma:mode="ink">
              <msink:context xmlns:msink="http://schemas.microsoft.com/ink/2010/main" type="line" rotatedBoundingBox="15236,5803 31611,5056 31668,6318 15294,7065"/>
            </emma:interpretation>
          </emma:emma>
        </inkml:annotationXML>
        <inkml:traceGroup>
          <inkml:annotationXML>
            <emma:emma xmlns:emma="http://www.w3.org/2003/04/emma" version="1.0">
              <emma:interpretation id="{30DAFB4A-12EA-46C5-9687-75BC1DF434C4}" emma:medium="tactile" emma:mode="ink">
                <msink:context xmlns:msink="http://schemas.microsoft.com/ink/2010/main" type="inkWord" rotatedBoundingBox="15254,6036 17404,6111 17387,6594 15238,6519"/>
              </emma:interpretation>
              <emma:one-of disjunction-type="recognition" id="oneOf1">
                <emma:interpretation id="interp5" emma:lang="en-AU" emma:confidence="0">
                  <emma:literal>4:45</emma:literal>
                </emma:interpretation>
                <emma:interpretation id="interp6" emma:lang="en-AU" emma:confidence="0">
                  <emma:literal>P: 4 s</emma:literal>
                </emma:interpretation>
                <emma:interpretation id="interp7" emma:lang="en-AU" emma:confidence="0">
                  <emma:literal>P:4 is</emma:literal>
                </emma:interpretation>
                <emma:interpretation id="interp8" emma:lang="en-AU" emma:confidence="0">
                  <emma:literal>P:4 B</emma:literal>
                </emma:interpretation>
                <emma:interpretation id="interp9" emma:lang="en-AU" emma:confidence="0">
                  <emma:literal>54 is</emma:literal>
                </emma:interpretation>
              </emma:one-of>
            </emma:emma>
          </inkml:annotationXML>
          <inkml:trace contextRef="#ctx0" brushRef="#br0" timeOffset="2068.5996">1235-14 1036,'0'0'46,"0"-5"10,0-4-45,0 4-11,0 5 0,0 0 0,6-5 172,-6 5 32,16-9 6,0 9 2,-6 0-89,12 0-18,-7 0-3,1 4-1,6 1-21,-1 0-5,-5 0-1,5-1 0,-5-4-14,0 10-4,0-5 0,5-1 0,-10 1-23,5 0-5,-16-5 0,16 5-1,-5 4-11,-11-9-1,5 9-1,-5-9 0,0 0-14,0 0 11,0 0-11,5 15 10,-5-6-10,-5-4 10,0 4-10,-6-4 10,0-5-10,1 0-11,-6 5 3,0-1 0,0-4-18,0 5-3,0-5-1,0 5 0,0-5-38,5 0-7,1 0-1,10 0-1,-11-5-159,6 5-31</inkml:trace>
          <inkml:trace contextRef="#ctx0" brushRef="#br0" timeOffset="1769.0285">1278-71 1267,'0'0'112,"0"0"-89,0 0-23,0 0 0,-11 0 159,1 10 27,10-1 6,0 5 0,0 0-112,0 5-24,0-4-4,0 8 0,0 1-35,5-1-6,0 1-2,1 5 0,4-6-9,-4 6 8,-6-6-8,5 1 8,6-5-8,-6-5 0,0 10 0,0-10 0,1 5-52,-1-10-12,-5-9-2</inkml:trace>
          <inkml:trace contextRef="#ctx0" brushRef="#br0" timeOffset="2391.9591">1853 331 1152,'0'0'102,"0"0"-82,0 0-20,0 0 0,0 0 184,0 0 32,0 0 6,0 0 2,0 0-99,0 0-19,0 0-4,10 5-1,6-5-213,-5-5-42</inkml:trace>
          <inkml:trace contextRef="#ctx0" brushRef="#br0" timeOffset="2272.171">1890 133 1728,'0'0'153,"0"0"-122,0 0-31,0 0 0,0 0 136,0 0 22,0 0 4,0 0 1,0 0-66,0 0-13,0 0-2,0 0-1,0 0-69,0 0-12,0 0 0,0 0-12,0 0-181,0 0-36,0 0-7</inkml:trace>
          <inkml:trace contextRef="#ctx0" brushRef="#br0" timeOffset="2950.3659">2321-28 806,'0'0'36,"0"0"7,5-10-35,-5 10-8,0 0 0,0 0 0,6-5 327,-6 5 63,0 0 13,0 0 2,5-4-220,0-1-44,-5 5-9,0 0-1,0 0-50,11 5-9,-11-5-3,5 9 0,1 1-37,-1 4-7,-5 0-1,0 0-1,0 5-15,0-5-8,0 10 8,0-10-8,-5 10 0,-1-5-10,1 4 1,5 1 0,-5-5-17,5 0-3,-6 0-1,6 0 0,0-5-4,0-14-1,0 14 0,0-14 0,0 0 16,0 0 3,0 0 1,0 0 0,0 0 15,0 0 0,6 14 0,-6-14-9,10 5 17,1-5 3,-6 0 1,6 0 0,5 0 8,-5-5 1,5 1 1,-6-1 0,6 0-5,-5 0-1,5 1 0,0-1 0,-6-4-16,6-1 0,-5 5 0,0-4 0,-1 4-34,1 0-10,0-4-3,-1 4 0,-4-4-228,-1 4-45</inkml:trace>
          <inkml:trace contextRef="#ctx0" brushRef="#br0" timeOffset="3118.2164">2550 5 1152,'0'0'102,"0"0"-82,0 0-20,0 0 0,0 0 204,0 0 37,0 0 7,0 0 2,0 0-73,-5 9-14,5 1-3,-6-1-1,6 5-69,0 1-14,-5-1-2,5 5-1,0 4-37,5 1-7,1 0-1,-1-1-1,0 6-17,1-6-10,4 1 12,-4 0-12,4-1 0,1-4 0,0-5-15,5 1 5,-6 8-126,1-9-24,5-4-6,-6-1-989</inkml:trace>
          <inkml:trace contextRef="#ctx0" brushRef="#br0" timeOffset="3324.4507">3114 137 748,'0'0'67,"0"0"-54,0 0-13,0 0 0,0 0 381,0 0 74,0 14 14,0 5 3,6-4-297,-6-1-60,0 0-12,10 5-3,-4-5-64,-1 5-12,0-5-4,1 0 0,-1 1-20,0-6 0,6 1-12,-6-1 4,-5-9-156,11 9-30,-11-9-6</inkml:trace>
          <inkml:trace contextRef="#ctx0" brushRef="#br0" timeOffset="3780.7733">3088-5 1875,'0'0'83,"0"0"17,0 0-80,0 0-20,0 0 0,0 0 0,0 0 66,0 0 9,0 0 1,10 0 1,6 0-63,-5 5-14,5-5 0,0 0 0,0 0-87,0-5-15,5 5-3,-5-4-1,5-1-55,-5 5-11,6-5-3,-6 0 0,5 5 7,-5-4 2,-6-1 0,6 0 0,-5 0 214,-11 5 42,0 0 9,0 0 1,0 0 134,0 0 26,0 0 6,0 0 1,0 0-79,0 0-16,0 0-4,0 0 0,-11 5-76,11-5-15,-16 0-3,6 5-1,-6 4-33,5 1-8,1-1 0,4 1-1,-4-5-17,4 4-3,1 0-1,5-9 0,-5 10-10,5-1 0,-6 1 0,6-10 8,0 0-8,6 14 12,-1-5-12,0 1 12,-5-10 8,6 9 1,-1-4 1,6 5 0,-1-1-10,-4-4-3,-1 0 0,11-1 0,-6 1-9,-4 0 12,4-1-12,1 1 12,-11-5-12,5 5 0,-5-5 9,0 0-9,0 0 11,0 0-3,0 0 0,0 0 0,-5 14 2,0-4 0,-11 4 0,5-5 0,-5 1-10,0-1 0,0 1 9,-5-1-9,5 1 0,-11-1-20,6 0 4,0 1 1,-1-5-161,1-1-32,5 1-6</inkml:trace>
        </inkml:traceGroup>
        <inkml:traceGroup>
          <inkml:annotationXML>
            <emma:emma xmlns:emma="http://www.w3.org/2003/04/emma" version="1.0">
              <emma:interpretation id="{0A62634D-964C-422F-BD25-BDE1C8396D9C}" emma:medium="tactile" emma:mode="ink">
                <msink:context xmlns:msink="http://schemas.microsoft.com/ink/2010/main" type="inkWord" rotatedBoundingBox="18039,5913 20735,5676 20799,6401 18102,6637"/>
              </emma:interpretation>
              <emma:one-of disjunction-type="recognition" id="oneOf2">
                <emma:interpretation id="interp10" emma:lang="en-AU" emma:confidence="0">
                  <emma:literal>divisible</emma:literal>
                </emma:interpretation>
                <emma:interpretation id="interp11" emma:lang="en-AU" emma:confidence="0">
                  <emma:literal>clinsible</emma:literal>
                </emma:interpretation>
                <emma:interpretation id="interp12" emma:lang="en-AU" emma:confidence="0">
                  <emma:literal>clinsibhe</emma:literal>
                </emma:interpretation>
                <emma:interpretation id="interp13" emma:lang="en-AU" emma:confidence="0">
                  <emma:literal>din-Sible</emma:literal>
                </emma:interpretation>
                <emma:interpretation id="interp14" emma:lang="en-AU" emma:confidence="0">
                  <emma:literal>clinsibte</emma:literal>
                </emma:interpretation>
              </emma:one-of>
            </emma:emma>
          </inkml:annotationXML>
          <inkml:trace contextRef="#ctx0" brushRef="#br0" timeOffset="4387.5696">4243 256 979,'0'-24'87,"0"5"-70,0 19-17,0 0 0,0 0 261,0 0 49,-6-10 10,1 6 1,-6-6-141,6 6-29,-6-1-6,6 5-1,-11-5-74,6 5-15,4 5-3,-10 0-1,6-5-29,-1 9-6,0 0 0,1 6-1,-1-6-24,6 5-5,-6 1-1,6-1 0,-1 5-7,6 0-2,0 0 0,6 4 0,-6-13 16,5 4 8,6 5-10,-1-5 10,-4 0-12,4 0 12,6-4-13,-5-5 5,-11-5-16,16 4-4,-5-4 0,4 0 0,-4-9-35,0-1-7,5-4-2,-6 0-658,1-5-132</inkml:trace>
          <inkml:trace contextRef="#ctx0" brushRef="#br0" timeOffset="4553.1317">4200-76 230,'0'0'20,"0"0"-20,-11-4 0,1-11 0,-1 6 396,6-1 76,5 10 14,0 0 3,0 0-253,0 0-50,-5-4-10,5 4-3,0 0-74,0 0-15,0 0-4,0 0 0,0 0-41,0 0-9,0 9-2,5 5 0,0 10-16,1 0-3,-1-1-1,5 1 0,-4 0-8,4-1 0,1 6 0,5-6 0,-5 6-14,-1-6-5,1 1-1,5 0 0,-5-1-54,-1 1-11,6-5-3,-5 0-736,5-5-148</inkml:trace>
          <inkml:trace contextRef="#ctx0" brushRef="#br0" timeOffset="4904.7983">4418-104 1850,'0'0'82,"0"0"17,0 0-79,0 0-20,0 0 0,0 0 0,0 0 64,0 0 10,6 9 2,-1 1 0,0-5-98,6 4-19,0 1-4,-6 4-853</inkml:trace>
          <inkml:trace contextRef="#ctx0" brushRef="#br0" timeOffset="4753.6309">4424 118 1605,'0'0'71,"0"0"15,0 0-69,0 0-17,0 0 0,0 0 0,10 5 110,1 9 18,-6-4 4,1 4 1,-1 0-83,-5 5-17,0 0-3,11 0-1,-1 0 3,1-5 1,-6 10 0,1-10 0,4-5-33,1 1 0,-6-1-12,-5-9-668,5 5-134</inkml:trace>
          <inkml:trace contextRef="#ctx0" brushRef="#br0" timeOffset="5269.8275">4732 90 1209,'0'0'108,"0"0"-87,0 0-21,0 0 0,6 14 214,-1-4 38,0 4 8,1-5 2,-6-9-137,10 14-27,1 1-6,0-1 0,-6 0-54,6 0-10,-6-4-3,6-1 0,-11-9-12,5 10-2,-5-10-1,0 0 0,0 0-10,0 0 0,11 0 9,-11 0-9,10-5 9,-5-5-9,6-4 12,-6 5-12,1-5 0,-1-5 0,0 4 0,6 1 0,-6 0-12,-5 0 12,6 0-13,-6 4 5,0 10 8,5-9 0,-5 9 0,0 0 0,0 0 16,0 0-2,0 0 0,0 0 0,0 0 18,0 0 3,0 0 1,11 4 0,-1 6-4,1-5-1,0 4 0,-1 1 0,1 4-18,5-5-3,-5 1-1,-6-1 0,11 5-9,-11-9 0,-5-5 0,16 10-11,-5-1-25,-11-9-6,0 0-1,0 0-795,0 0-159</inkml:trace>
          <inkml:trace contextRef="#ctx0" brushRef="#br0" timeOffset="5424.9716">4887-199 2124,'0'0'94,"0"0"19,-6-4-90,6-1-23,0 0 0,0 5 0,6 0 80,-6 0 12,0 0 3,10 10 0,1-6-78,0 6-17,-1-1 0,6 1 0,0-6-148,0 1-28,6 5-5</inkml:trace>
          <inkml:trace contextRef="#ctx0" brushRef="#br0" timeOffset="5888.7017">5355-9 1036,'0'0'92,"0"0"-73,0 0-19,0 0 0,0 0 311,0-10 58,0 10 12,-5-5 3,-6-4-168,1 4-32,-6 0-8,0 1 0,16 4-106,0 0-21,-11-5-4,0 0-1,-5 1-29,0 4-7,6 0 0,-1 0-8,0 4 0,11-4 0,-10 5 0,10-5 0,-11 5 0,11-5-9,0 0 9,0 14-12,0 0 1,5-4 0,1 4 0,-1 0 0,6 0 0,-6-4 0,6 4 0,-1-5 0,1-4 11,5 0 0,-16-5-9,5 9 9,11-4 0,-5 0 0,-11-5 0,11 9 0,-11-9 0,10 5 0,-10-5 0,0 0 0,0 0 0,0 14 0,0-4 0,-5 4 8,5-14-8,-5 9 0,5-9 9,-11 5-9,0 4 0,1-4 0,-1-5 0,-5 5 0,0-5 0,5 0-13,-5-5 1,6 5 1,-1 0-39,1-5-8,-1 5-2,11 0 0,0 0-128,0 0-25,0 0-6,0 0-842</inkml:trace>
          <inkml:trace contextRef="#ctx0" brushRef="#br0" timeOffset="6069.3712">5414-199 2041,'0'0'90,"0"0"19,0 0-87,0 0-22,0 0 0,0 0 0,0 0 14,0 0-2,0 0 0</inkml:trace>
          <inkml:trace contextRef="#ctx0" brushRef="#br0" timeOffset="5953.026">5536 66 1209,'0'0'108,"0"0"-87,0 0-21,5 14 0,1-4 250,-6-10 46,0 14 8,5 0 3,-5-4-167,5 4-32,1 0-8,-1 0 0,0 1-73,1-1-15,-6 0-2,5-5-1,-5-9-134,0 0-27,0 0-6</inkml:trace>
          <inkml:trace contextRef="#ctx0" brushRef="#br0" timeOffset="6726.058">5802-397 1036,'0'0'92,"0"0"-73,0 0-19,0 0 0,0 0 308,0 0 59,0 0 11,0 0 2,0 0-214,16 4-43,-16-4-9,6 15-2,4-6-51,1 5-10,0 0-3,-1 5 0,-5 0-29,6 5-7,0 9 0,-1-5-1,1 6-11,-6-1 0,6 0 0,-6 5 0,1-10 0,-6 0 0,0 1-12,5-6 12,-5-4-21,0 0 3,5-5 1,-5-14 0,0 0 0,0 0 0,0 0 0,0 0 0,0 0 17,0 0 0,0 0 0,0 0 0,0 0 0,6-9 0,-1-5 0,0 4 0,6 1 0,-6-1 0,-5 10 0,11-9 0,0 0-55,-1 4-7,6-5-2,0 6 0,0-1 52,0 5 12,-5 0 0,-1 0 0,6 5 48,-5-5 13,5 4 3,-5 1 0,-11-5-52,5 10-12,-5-10 0,0 0 0,0 14 0,0-5 0,0-9 0,0 14 0,-5-4 0,-6-1 0,6 1 0,-6-1 0,6-4 54,-6 4 8,0 1 2,1-5 0,-6-1-103,-6 1-20,6-5-4,1 0-1,-1 0-91,0-5-18,5 1-4,0-6-925</inkml:trace>
          <inkml:trace contextRef="#ctx0" brushRef="#br0" timeOffset="7109.6928">6175-326 1749,'16'-15'77,"-16"15"17,10 0-75,1-4-19,0 4 0,-1 0 0,6 0 131,-5 4 22,0 6 5,-6-1 1,11 6-75,-11 3-16,1 1-2,4 5-1,-4 0-32,4 4-6,1 0-2,-6 6 0,6-1-13,-1-5-2,1 5-1,5-4 0,-11-1-9,11-9 0,-5 0 0,5 0 8,-5-5-8,5 0 0,0 0 0,-6-4 0,6-1 0,0-9 0,-5 0 0,-1 0 0,6 0 0,-5 0 0,0-9 0,-6 4 0,0-4 14,1-6-2,4 1-1,-4 0 0,-1-5 16,-5 0 3,5 0 1,1 0 0,-6 5-5,0-5-1,-6 5 0,6 0 0,-5 0 2,5 14 0,0 0 0,-11 0 0,1 0-10,-1 9-1,0-4-1,6 14 0,-6 0-15,6 4 0,5 1 8,0 4-8,0-4 0,5 0 0,1 4 0,4-4 0,-4-5 0,4 0-10,1-1 10,0-3-8,5-1-13,5-5-3,0-4 0,11 0 0,0-5-208,11-5-41</inkml:trace>
        </inkml:traceGroup>
        <inkml:traceGroup>
          <inkml:annotationXML>
            <emma:emma xmlns:emma="http://www.w3.org/2003/04/emma" version="1.0">
              <emma:interpretation id="{535A29EF-C21A-412B-AB76-A5B9B7751EA6}" emma:medium="tactile" emma:mode="ink">
                <msink:context xmlns:msink="http://schemas.microsoft.com/ink/2010/main" type="inkWord" rotatedBoundingBox="21598,5627 22380,6379 21842,6938 21060,6186"/>
              </emma:interpretation>
              <emma:one-of disjunction-type="recognition" id="oneOf3">
                <emma:interpretation id="interp15" emma:lang="en-AU" emma:confidence="0">
                  <emma:literal>by</emma:literal>
                </emma:interpretation>
                <emma:interpretation id="interp16" emma:lang="en-AU" emma:confidence="0">
                  <emma:literal>big</emma:literal>
                </emma:interpretation>
                <emma:interpretation id="interp17" emma:lang="en-AU" emma:confidence="0">
                  <emma:literal>bg</emma:literal>
                </emma:interpretation>
              </emma:one-of>
            </emma:emma>
          </inkml:annotationXML>
          <inkml:trace contextRef="#ctx0" brushRef="#br0" timeOffset="7790.2142">7511-364 921,'-5'-33'40,"5"23"10,0 10-40,0 0-10,0 0 0,-6-5 0,-4-4 402,4 4 78,6 5 16,0 0 4,0 0-332,0 0-67,0 0-13,0 0-2,0 0-52,0 14-10,0 5-3,0 0 0,0 5-21,0 4 0,6 5 0,-6 1 0,5-1 0,0 0 0,-5 0-10,6-5 10,-1 1-20,0-6 4,-5-4 0,6 0 0,-6 0-14,5-5-2,-5-4-1,0-10 0,0 0 6,0 14 2,0-5 0,0-9 0,0 0 8,0 0 1,0 0 1,0 0 0,0 0-13,5-14-2,1 0-1,4 5 0,-5-1 46,6 1 9,-6-1 1,1 1 1,-6 9-26,10-5 0,1 0 8,5 1-8,-11 4 32,11-5 4,-5 5 0,5 5 1,-11 4-48,11-4-9,-5-1-3,0 6 0,4-1 37,-9 1 7,4-1 2,-4-4 0,-1 5-23,0-1 0,-5-9 0,0 14 0,0 0 0,0 1 0,-5-1 0,-6-5 0,1 5 56,-1-4 6,-5-5 2,0 4 0,0 1-64,-5-6-15,5 6-1,0-6-1,0 1 8,-5 0 9,5-10-13,0 0 5,11 1-35,-6-1-6,0 0-2,1-4 0,4 4-47,1-4-10,0-1-1,5 1-1,0 9-121,5-10-24</inkml:trace>
          <inkml:trace contextRef="#ctx0" brushRef="#br0" timeOffset="8162.83">7852-47 921,'0'0'82,"0"0"-66,0 0-16,0 0 0,0 0 234,0 0 43,0 0 9,0 0 2,0 0-98,0 0-19,0 0-4,5 14-1,-5 0-112,5 5-22,-5-19-5,0 14-1,6 5 22,4 0 4,1-5 0,-1 0 1,1 5-41,0-9-12,5 4 0,-6 0 8,-4 5-8,10-5-15,-11-9 4,6-5 1,-11 0-12,10 0-2,6-9-1,-5 4 0,0-5 14,-6-4 11,5 5-13,-4-10 5,-1 0 8,0 0 0,-5 5 8,6 0-8,-6-5 10,5 5-2,-5-1-8,0 1 12,0 5-1,0-1-1,0 10 0,0 0 0,0-14-10,0 14 10,0 0-10,0 0 10,0 0-10,0 0 0,5 14 0,1 5 0,-1 0 22,0 0 2,1 5 1,-1-1 0,0-4-41,1 5-8,-1 4-1,6-4-1,-6 0 26,0-1 0,-5 1 0,6 0 0,-6-1 0,0-4 8,0 5 0,0-1 0,-6-8 8,1 4 1,0 9 1,-1 0 0,-4-4 34,-1 0 8,0-5 0,-5-1 1,-5-3-22,-5 4-5,-12-5-1,6 0 0,-10 0-25,4-9-8,7 0 0,-7-1 0,-4 1-121,-1-5-31,1 0-7,-1-5-1114</inkml:trace>
        </inkml:traceGroup>
        <inkml:traceGroup>
          <inkml:annotationXML>
            <emma:emma xmlns:emma="http://www.w3.org/2003/04/emma" version="1.0">
              <emma:interpretation id="{C7B6CED1-EA1E-4AC7-8428-B70A60E00A52}" emma:medium="tactile" emma:mode="ink">
                <msink:context xmlns:msink="http://schemas.microsoft.com/ink/2010/main" type="inkWord" rotatedBoundingBox="23134,6371 23135,5912 23471,5913 23470,6372"/>
              </emma:interpretation>
              <emma:one-of disjunction-type="recognition" id="oneOf4">
                <emma:interpretation id="interp18" emma:lang="en-AU" emma:confidence="0">
                  <emma:literal>8</emma:literal>
                </emma:interpretation>
                <emma:interpretation id="interp19" emma:lang="en-AU" emma:confidence="0">
                  <emma:literal>9</emma:literal>
                </emma:interpretation>
                <emma:interpretation id="interp20" emma:lang="en-AU" emma:confidence="0">
                  <emma:literal>g</emma:literal>
                </emma:interpretation>
                <emma:interpretation id="interp21" emma:lang="en-AU" emma:confidence="0">
                  <emma:literal>G</emma:literal>
                </emma:interpretation>
                <emma:interpretation id="interp22" emma:lang="en-AU" emma:confidence="0">
                  <emma:literal>S</emma:literal>
                </emma:interpretation>
              </emma:one-of>
            </emma:emma>
          </inkml:annotationXML>
          <inkml:trace contextRef="#ctx0" brushRef="#br0" timeOffset="9455.4571">9321-166 979,'0'0'87,"0"0"-70,0 0-17,0 0 0,5-4 221,0-1 41,-5 0 8,6-4 2,-1 4-64,-5 0-13,0 1-3,-5-6 0,10 5-102,-10 1-21,5 4-4,0 0-1,-6-10 6,-4 5 1,-1 1 0,0 4 0,-5 4-63,0 1-8,0 5-9,-5-6 9,11 11-10,-6-6 10,-6 5 0,6 0-9,0 5-16,6 0-3,-1-5-1,11 5 0,-5 0 9,5-4 1,-6-1 1,6 5 0,6-10-2,-1 5 0,0 1 0,1-1 0,10-5 6,-6 5 1,6-4 0,-5-1 0,5 1 2,0-1 1,5 1 0,0-1 0,-5-4 10,6 0 0,-1-5-9,0 4 9,-5 1 0,0-5 0,5 5 10,-5-5-10,0 5 12,-16-5-4,0 0 0,0 0-8,11 4 22,-11-4-2,0 0-1,-5 14 0,-1-4-19,-4-1 0,-1 1-11,-5-5 11,-5 4-9,5 0 9,-5-4 0,5 5-9,-6-10 9,6 0 0,-5 0 0,5-5 0,5 0 17,-4-4 3,4-1 0,6-4 0,-6 0 6,11-5 2,-5 0 0,5 0 0,5 0-10,6 0-2,-6-4 0,11 4 0,5-10-2,-5 6-1,5-6 0,-5 6 0,0-1-13,0 0 9,6 1-9,-1-1 8,0 5-101,-5 5-21,5 4-4,1-4-1160</inkml:trace>
        </inkml:traceGroup>
        <inkml:traceGroup>
          <inkml:annotationXML>
            <emma:emma xmlns:emma="http://www.w3.org/2003/04/emma" version="1.0">
              <emma:interpretation id="{3898968E-64BC-4274-897D-A8951C7778A6}" emma:medium="tactile" emma:mode="ink">
                <msink:context xmlns:msink="http://schemas.microsoft.com/ink/2010/main" type="inkWord" rotatedBoundingBox="24656,5513 26753,5370 26823,6396 24725,6539"/>
              </emma:interpretation>
              <emma:one-of disjunction-type="recognition" id="oneOf5">
                <emma:interpretation id="interp23" emma:lang="en-AU" emma:confidence="0">
                  <emma:literal>(false)</emma:literal>
                </emma:interpretation>
                <emma:interpretation id="interp24" emma:lang="en-AU" emma:confidence="0">
                  <emma:literal>(False)</emma:literal>
                </emma:interpretation>
                <emma:interpretation id="interp25" emma:lang="en-AU" emma:confidence="0">
                  <emma:literal>(fake)</emma:literal>
                </emma:interpretation>
                <emma:interpretation id="interp26" emma:lang="en-AU" emma:confidence="0">
                  <emma:literal>(Fake)</emma:literal>
                </emma:interpretation>
                <emma:interpretation id="interp27" emma:lang="en-AU" emma:confidence="0">
                  <emma:literal>false)</emma:literal>
                </emma:interpretation>
              </emma:one-of>
            </emma:emma>
          </inkml:annotationXML>
          <inkml:trace contextRef="#ctx0" brushRef="#br1" timeOffset="88374.0034">10822-274 1411,'-27'0'62,"27"0"14,0 0-61,0 0-15,-5-5 0,10-5 0,0 1 167,1 0 30,-12 4 7,6-5 0,0 1-38,0 4-8,-10 0-2,10 5 0,0 0-74,0 0-15,-11 5-3,0 5-1,11-10-47,-5 9-16,-11 5 9,6 5-9,-1 5 10,0-1-10,6 11 12,0-1-12,-11-5 0,5 0-11,16 1 0,1 4 0,-12-5 3,6 1 0,11-6 0,0 1 0,-1-5-18,6 0-3,-5-5-1,10 5 0,11-9-35,-11-1-7,1 0-2,-6-4-710,0-5-143</inkml:trace>
          <inkml:trace contextRef="#ctx0" brushRef="#br1" timeOffset="88704.9464">11242-421 1382,'16'-10'123,"-11"-4"-99,-10 5-24,5-1 0,0 10 224,0-9 39,0-1 8,-5 1 1,-1 0-104,6-6-20,0 15-5,-5-4-1,-11-1-74,16 5-14,0 0-3,0 0-1,-10 0-32,-1 5-6,0-1-2,6 6 0,5-10-10,-16 14-12,-5-5 2,10 6 1,16-1 9,-10 5 0,-6-5 0,-5 10 0,11-10 0,0 5 0,-1 4 0,1-4-8,-11 0 8,6 0 0,15 0 0,-5 5 0,-11-1 0,6 1 0,10 0 0,6-5 0,5 4 0,-11-4 0,-5 0 0,11 0 0,5 5-15,-6-5 3,-10 0 0,11 0 0,0-1-24,-6 1-4,-5-4 0,-5 3-1,-1 1-45,1-4-9,0 4-1,-1-1-693,-10-3-139</inkml:trace>
          <inkml:trace contextRef="#ctx0" brushRef="#br1" timeOffset="88889.0943">10880-38 403,'37'0'17,"-37"0"5,0 0-22,0 0 0,16-5 0,6 1 0,-1-1 442,0-4 84,-21 9 17,16 0 3,11-10-309,-6 5-61,-10 1-13,5 4-3,5-5-110,-5 5-22,5 5-5,-5-5-1,0 0-22,0-5-18,11 5 3,-1 0 1,-15 0-190,10 0-37,1 0-8</inkml:trace>
          <inkml:trace contextRef="#ctx0" brushRef="#br1" timeOffset="89261.3232">11466-147 1785,'0'0'79,"0"0"17,0 0-77,0 0-19,-11-4 0,11 4 0,0 0 134,0 0 23,-11 4 5,1 1 1,10-5-69,-6 5-14,1 4-2,-5 1-1,-1-1-27,6 5-6,-6-4 0,6 4-1,-6 0-28,0 0-6,11 1-1,-5-1 0,5-5 5,0 6 1,0-6 0,0-9 0,11 9 2,-1 1 0,-10-10 0,0 0 0,0 0-16,11 0 0,-11 0 0,11-5 0,5 0 0,-6 1-16,1-6 1,-6 1 1,0-5 14,1-1 16,4 1-3,1 0-1,-6 0-23,1 0-5,4-1 0,1-4-1,0 5 7,-1-5 2,-4 0 0,4 5 0,6 5 8,-10-1-13,-6 10 5,0 0 8,0 0 0,0 0 0,0 0 0,0 0 0,0 15 0,5-1 0,-5 5 0,0-5 0,0 5 0,0-5 0,11 0-9,-6 0 9,0 1-42,0-6-5,6 5-1,0-4 0,5-6-73,-16-4-15,0 0-4,5 10-560,16-5-112</inkml:trace>
          <inkml:trace contextRef="#ctx0" brushRef="#br1" timeOffset="89455.5448">11737-539 1713,'-26'-10'76,"26"10"16,0 0-74,0 0-18,0 0 0,-6 0 0,-10 5 150,11 4 26,10 1 6,6 9 1,0-5-64,-11 10-13,0 4-2,0 0-1,5 1-38,-5 4-7,-5 0-2,15 0 0,6 0-31,-5 0-6,-11 1-2,10-1 0,12-10-17,-12 1-9,-4-5 1,-1 5 0,0-1-182,6-4-36,5 0-7</inkml:trace>
          <inkml:trace contextRef="#ctx0" brushRef="#br1" timeOffset="89795.8972">12126-298 1382,'-16'-9'123,"16"9"-99,0-10-24,0 1 0,-6-6 211,1 1 37,0 5 7,5 9 1,0 0-100,-11-10-20,-5 10-4,6 0 0,10 0-68,-11 0-14,-10 10-2,5 4-1,5 0-39,-5 0-8,-5-4 0,5 9 0,-6-5 0,7 0 0,15 0-10,-6 5 10,-4-9 0,4 4 0,12-5 0,4 6 11,1-1-11,-1 5 0,-4-10 0,4 1 0,12-1 0,-1 0 0,-16 1 0,1-1 0,-1 1 0,6-5 0,-11-5 0,5 9 0,6 5 8,-6-4-8,-5-10 12,0 14-4,-11 0 5,6-4 1,5-10 0,0 9 0,-16 5-6,5-4 0,-5-1-8,6 5 12,10-9-12,-16 5 0,-6-6 0,12 6 0,10-10-108,-11 0-19,-15 0-3,15-5-1,11 5-113,0 0-22,-11-24-5,11 24-1</inkml:trace>
          <inkml:trace contextRef="#ctx0" brushRef="#br1" timeOffset="90109.3372">12120-128 1764,'0'0'78,"0"0"16,6-9-75,10 4-19,-6 0 0,1 1 0,0-6 174,5 1 31,-6 4 7,1-4 0,0-1-90,-1 1-18,1-1-4,0 1-1,-1-1-51,-10 10-11,5-9-1,6-1-1,-6 1-19,1-1-3,-6 10-1,0 0 0,0 0-12,0 0 8,0 0-8,-11-9 0,0 4 0,6 0 0,-5 1-8,-6 8 8,5-4-18,-5 5 3,0-5 1,5 5 0,-5 4-1,6 1 0,-6 4 0,10 5 0,-4-5 4,4 0 1,1 5 0,5-5 0,5 5 10,1 0 16,4-9-4,-4 4-1,4 0-24,6 0-5,-5-4-1,5-1 0,5 1 19,-5-10-8,6 4 8,-1 1 0,-5-10-15,10 5 4,-10 0 1,6-4 0,-6-1-26,0 0-4,5-4-2,-5 4-771,5-9-155</inkml:trace>
          <inkml:trace contextRef="#ctx0" brushRef="#br1" timeOffset="90364.1771">12626-776 2048,'5'10'45,"1"4"10,-1-5 1,6 5 1,-1 1-45,1 4-12,-6-1 0,6 6 0,0 0 128,-1 4 24,1 1 5,0 4 1,-1 5-53,-4 9-10,-1-5-3,0 1 0,0-5-46,1 0-10,-6 4-1,0 1-1,0-1-4,-6 1-1,1 0 0,0-6 0,0 6-29,-6-10 0,-10 5 0,5 0 0,-6 0-69,6 0-17,-10-1-3,4-3-1231</inkml:trace>
        </inkml:traceGroup>
        <inkml:traceGroup>
          <inkml:annotationXML>
            <emma:emma xmlns:emma="http://www.w3.org/2003/04/emma" version="1.0">
              <emma:interpretation id="{02E7C496-C043-488A-9137-B1B0829E615B}" emma:medium="tactile" emma:mode="ink">
                <msink:context xmlns:msink="http://schemas.microsoft.com/ink/2010/main" type="inkWord" rotatedBoundingBox="28561,5304 29634,5255 29681,6291 28608,6340"/>
              </emma:interpretation>
              <emma:one-of disjunction-type="recognition" id="oneOf6">
                <emma:interpretation id="interp28" emma:lang="en-AU" emma:confidence="0">
                  <emma:literal>48-12</emma:literal>
                </emma:interpretation>
                <emma:interpretation id="interp29" emma:lang="en-AU" emma:confidence="0">
                  <emma:literal>Is-I's</emma:literal>
                </emma:interpretation>
                <emma:interpretation id="interp30" emma:lang="en-AU" emma:confidence="0">
                  <emma:literal>of-is</emma:literal>
                </emma:interpretation>
                <emma:interpretation id="interp31" emma:lang="en-AU" emma:confidence="0">
                  <emma:literal>48=12</emma:literal>
                </emma:interpretation>
                <emma:interpretation id="interp32" emma:lang="en-AU" emma:confidence="0">
                  <emma:literal>4*8-12</emma:literal>
                </emma:interpretation>
              </emma:one-of>
            </emma:emma>
          </inkml:annotationXML>
          <inkml:trace contextRef="#ctx0" brushRef="#br2" timeOffset="101452.0234">14558-549 1936,'0'0'86,"0"0"18,0 0-84,0 0-20,0 0 0,0 0 0,0 0 93,0 0 15,11 5 2,5-5 1,-5 0-47,-1 0-10,-10 0-2,16 5 0,0-5-29,0 0-7,-5 0 0,5 0-1,-6 0-15,6 0 0,-5 4 0,5-4 0,-5 0-32,-1 5-8,6-5-3,-5 5 0,-1 0-133,-4-1-26,-6-4-6</inkml:trace>
          <inkml:trace contextRef="#ctx0" brushRef="#br2" timeOffset="101615.3699">14638-237 691,'0'0'61,"0"0"-49,0 0-12,0 0 0,0 0 249,0 0 47,11-9 10,5 4 2,-6-4-154,6 9-30,-5 0-7,0 0-1,5-10-47,0 6-9,-6-1-3,6 0 0,0-4-57,-5 9-14,5 0-2,0 0-692,0-5-138</inkml:trace>
          <inkml:trace contextRef="#ctx0" brushRef="#br2" timeOffset="102091.2282">15053-407 2444,'0'0'54,"0"0"11,0 0 3,11-5 0,0-4-55,-1-1-13,6 6 0,5-1 0,1 0 83,-1 1 13,0-6 4,6 5 0,0 5-48,-6-4-8,0 4-3,6-5 0,-11 5-25,0 0-6,5 0-1,-5 0 0,0 0-29,0 0-7,-5 0-1,5 5-839,-6-5-168</inkml:trace>
          <inkml:trace contextRef="#ctx0" brushRef="#br2" timeOffset="101888.2781">15213-880 2224,'0'0'99,"0"0"20,0 0-95,0 0-24,0 0 0,0 0 0,0 0 109,0 0 18,0 0 3,0 0 1,0 0-61,5 9-12,6-4-2,-6 9-1,6-4-27,0 4-4,-6 0-2,6 5 0,-1-5-14,1 5-8,-6-5 10,6 1-10,-1-1-29,1 0-12,-6 0-3,6 0 0,-6 5-194,1-4-39</inkml:trace>
          <inkml:trace contextRef="#ctx0" brushRef="#br2" timeOffset="102478.5854">15341-170 2145,'0'0'47,"0"0"9,0 0 3,0 0 2,10-5-49,1-4-12,-6-1 0,6 5 0,-11 5 132,11 0 24,-1-4 5,1-1 1,0 0-64,-1 5-13,1 0-2,0 0-1,-1 0-34,1 10-8,-6-6 0,6 6-1,-1-1-23,1-4-4,-6 4 0,1 6-1,-1-6-11,0 5 0,-5 0 0,-5 5 8,-6-4-20,1 4-4,4 4 0,1-4-1,-6 5-39,1-1-7,-6-4-1,0 5-1,0 0-11,0-5-3,5-10 0,-5 5 0,6-4 27,4-6 4,6-4 2,0 0 0,0 0 46,0 0 0,0 0 0,0 0 0,0 0 27,0-4 8,-5-6 1,10 1 1,-5 4 19,6-4 4,-1 4 1,0 0 0,6-4 0,0 4 0,-6-5 0,6 6 0,5-1-17,0 0-3,-6-4-1,6 9 0,5-5-20,-5 0-5,6 1-1,-6-1 0,5 0-14,0 5-12,1 0 3,-7 0 0,1 5-190,-5 0-37</inkml:trace>
          <inkml:trace contextRef="#ctx0" brushRef="#br2" timeOffset="99778.1242">14079-184 806,'0'0'72,"0"0"-58,0-10-14,-5-4 0,-6 4 365,11 10 71,0 0 13,-10-4 3,-1 4-272,0-5-54,1 10-11,-6-5-3,0 0-73,0 9-15,0 1-4,0 4 0,0 0-20,5-5 0,-5 6 0,6-1 0,-1 0 0,6 5 0,-6-10 0,11 6-8,-5-1 8,5 0 0,0 0 0,0-14 0,10 10 0,1 4 0,0-5 0,-1 1 0,6-1 0,0 1 0,5-1 0,-5-4 0,6 0 8,-6-1-8,5 1 10,-5 0-10,5 0 12,-5 4-4,6-4-8,-12-1 12,1 6-12,-1 4 0,-4-4 0,4 9 0,-10-5-31,-5 5 1,0 0 0,-1-5 0,-10 0 7,1 5 2,9-5 0,-10 5 0,6-5-15,-1-4-4,-5-1 0,5-4 0,-5-5 28,6 0 12,-1 0-10,0-10 10,1 1 16,4-5 8,6 0 3,-5-10 0,5 5 9,5 0 1,-5-5 1,6 1 0,4-1 10,1-4 1,0-5 1,10 4 0,0 1-10,1 4-3,-1-4 0,5-5 0,-4 9-37,-1-4 0,0 4 0,1 5 0,-6-5-173,-6 10-39</inkml:trace>
          <inkml:trace contextRef="#ctx0" brushRef="#br2" timeOffset="99335.8306">13510-213 1152,'0'0'102,"0"0"-82,0 0-20,0 0 0,5 0 215,6-5 38,-6 5 8,6-4 2,5 4-88,-6-5-18,12 0-3,-7 0-1,7-4-50,-1 0-11,0 4-1,6 0-1,0-4-33,-1-1-6,1 5-2,-1 1 0,-4-10-27,-1 4-6,6 5 0,-1 1-1,1-6-15,-1 5 0,6 5 0,0-4 0,-5-1-18,5 5-6,-5-5-2,4 0 0,-9 10-118,4 0-23,-10-5-5,0 0 0</inkml:trace>
          <inkml:trace contextRef="#ctx0" brushRef="#br2" timeOffset="99066.0314">13861-927 633,'0'0'56,"0"0"-44,0 0-12,0 0 0,0 0 271,0 0 52,0 0 10,0 0 3,0 0-126,0 0-25,0 0-5,0 0 0,0 9-84,0 1-16,0-1-3,5 5-1,1 5-14,-1 0-3,-5 5-1,5-1 0,-5 1-34,0 4-8,6-4 0,-1 0-1,-5-1-15,5 1 0,1 0 0,-1-1 0,6-4-36,-6 0-9,6 5-3,-1-5 0,-5-5-48,6-4-11,0-1-1,-1 5-1,-4-4-137,-1 4-27</inkml:trace>
          <inkml:trace contextRef="#ctx0" brushRef="#br2" timeOffset="98843.4416">13632-866 1036,'0'0'46,"0"0"10,0 0-45,0 0-11,0-9 0,0 9 0,-5-10 304,5 10 58,0-9 12,0-1 2,0 1-184,0 9-38,0 0-7,0 0-2,0 0-66,0 0-14,0 0-2,0 0-1,0 0-34,0 0-8,0 0 0,0 0-1,10 9-19,-4 1 0,-6-1 0,0 10 0,-6-5 0,6 10 0,-5-10 0,0 5 0,5 5 0,-6-5 0,6 0-8,0 0 8,0-5-12,0 0 12,0 0-13,0-4 5,0-10 8,6 14-8,-6-14 8,0 0-8,0 0 8,0 0 0,5 9 0,-5-9 0,0 0 0,16 0 0,0 5 10,0-5-10,5-5 11,-5 1-11,0-1 12,6 0-12,-6 0 8,-1-4-8,7-1 0,-6 6 0,0-1 0,0 5 0,0-5 0,0 1 0,-6-1-16,6 5-3,0-10-1,-5 10 0,-1 0-40,1-4-8,-6 4-1,-5 0-1,11-5-171,-11 5-35,0 0-6</inkml:trace>
        </inkml:traceGroup>
        <inkml:traceGroup>
          <inkml:annotationXML>
            <emma:emma xmlns:emma="http://www.w3.org/2003/04/emma" version="1.0">
              <emma:interpretation id="{BFF8F083-79F6-4D0C-98B5-8F91C56EAC88}" emma:medium="tactile" emma:mode="ink">
                <msink:context xmlns:msink="http://schemas.microsoft.com/ink/2010/main" type="inkWord" rotatedBoundingBox="30377,5244 31617,5187 31642,5737 30402,5794"/>
              </emma:interpretation>
              <emma:one-of disjunction-type="recognition" id="oneOf7">
                <emma:interpretation id="interp33" emma:lang="en-AU" emma:confidence="0">
                  <emma:literal>Nola</emma:literal>
                </emma:interpretation>
                <emma:interpretation id="interp34" emma:lang="en-AU" emma:confidence="0">
                  <emma:literal>nola</emma:literal>
                </emma:interpretation>
                <emma:interpretation id="interp35" emma:lang="en-AU" emma:confidence="0">
                  <emma:literal>nota</emma:literal>
                </emma:interpretation>
                <emma:interpretation id="interp36" emma:lang="en-AU" emma:confidence="0">
                  <emma:literal>Nota</emma:literal>
                </emma:interpretation>
                <emma:interpretation id="interp37" emma:lang="en-AU" emma:confidence="0">
                  <emma:literal>Nda</emma:literal>
                </emma:interpretation>
              </emma:one-of>
            </emma:emma>
          </inkml:annotationXML>
          <inkml:trace contextRef="#ctx0" brushRef="#br2" timeOffset="104787.5063">16368-738 518,'0'0'46,"0"0"-37,0 0-9,0 0 0,0 0 283,0 0 54,0 0 11,0 0 3,0 0-193,0 0-38,0 0-8,0 0-2,0 0-35,0 0-7,0 0-2,11 14 0,-11-4-22,5 4-4,0-5 0,-5 10-1,0 0-23,0-5-5,6 5-1,-6 0 0,-6-5-18,6 5-4,0-5-1,0 1 0,0-1-46,0 0-9,0-14-1,0 10-1,0-10-154,0 0-32,0 0-5,0 0-495</inkml:trace>
          <inkml:trace contextRef="#ctx0" brushRef="#br2" timeOffset="105063.9465">16395-591 1090,'0'0'48,"0"0"11,0 0-47,0-5-12,-6-9 0,6 14 0,0 0 116,-5-10 22,5 10 4,0 0 1,0 0-38,0 0-7,0 0-2,0 0 0,0-9-24,0 9-6,0 0-1,0 0 0,0 0-12,16 5-2,-5 4-1,5 5 0,-6-4-10,6-1-1,0 5-1,0 0 0,0-4-5,0-1-1,5 1 0,1-1 0,-6 1-10,0-1-2,5-4-1,-5 0 0,0-5-4,5-5-1,-5 5 0,0-9 0,-16 9 6,11-10 0,-6 1 1,6-6 0,-6-4-4,0 1-1,1-6 0,-1 5 0,0 0 4,1 0 1,-12 0 0,6 0 0,0 0-21,0 0 0,-5 0 0,5 1 8,-11 3-52,1 1-11,-6 0-1,0 0-1,0 9-43,5 0-9,0 1-2,1 4 0,-1 4-33,11-4-8,0 0 0,0 0-451,0 15-89</inkml:trace>
          <inkml:trace contextRef="#ctx0" brushRef="#br2" timeOffset="105493.4061">16815-691 864,'5'10'76,"-5"-10"-60,0 0-16,6 4 0,-6-4 186,5 0 34,-5 0 8,0 0 0,0 0-58,0 0-12,0 0-2,0 10-1,0-1-61,-5 1-12,-1-1-2,1 6-1,0-6-41,-1 5-8,1 0-2,0 1 0,5 3-16,0-3-4,0 4-8,5 0 12,-5-1-12,5 1 0,1 0 0,-1-5 0,0-4 0,11-1 0,-5 1 0,0-1 0,-1-4 0,1 0 0,0-5 0,5-5 0,0 0 0,-6 1 0,1-11 0,0 6 9,-1-5-1,-4 0-8,-1-5 12,0 0-4,-5 5-8,0-5 12,0 4-12,-5 1 12,-6-5-22,1 5-4,-1 0-1,-5 0 0,0 4-9,0-4-1,-5 5-1,5-1 0,0 1 12,5 4 2,-5 0 1,5 0 0,1 1 11,10 4 0,-11-5 0,11 5-8,0 0 8,0 0 0,0 0 0,0 0-8,0 0 8,0 0 0,11 0 0,5 0 0,-6 0 18,1 0 6,5 0 0,0 5 1,0-5 3,0 4 1,5-4 0,1 0 0,-1 5 2,-5-5 0,5-5 0,0 5 0,-5 0-3,0 0 0,0-4 0,0 4 0,-16 0-20,16 0-8,-5-5 0,-11 5 0,16-5-29,-16 5-12,11-4-3,-11 4 0,0 0-168,10-5-33,-10 5-7</inkml:trace>
          <inkml:trace contextRef="#ctx0" brushRef="#br2" timeOffset="105696.9352">17044-941 345,'0'0'15,"0"0"4,0 0-19,0 0 0,0 0 0,0 0 0,0 0 383,0 0 73,0 0 14,0 9 3,0-9-293,5 14-58,-5 5-12,6 5-2,-1-5-32,0 9-5,1-4-2,-1 9 0,-5-5-29,5 5-5,1 0-2,4 1 0,-4-6-33,-1-4 0,6-1 0,-1 6 0,1-6-67,-6-4-7,11 0-2,-5-5-704,5 1-142</inkml:trace>
          <inkml:trace contextRef="#ctx0" brushRef="#br2" timeOffset="106046.4261">17555-691 1324,'0'0'118,"0"0"-94,0 0-24,0 0 0,-11-9 223,11 9 40,-5-10 8,5 10 1,0 0-122,0 0-25,0 0-5,0 0 0,0 0-75,-21 5-14,5 0-3,0 4-1,5 5-15,1 1-4,-1 4 0,-5 4 0,5-4-8,11 5 0,-5-5 0,5 0-11,5 0 11,-5-5 0,6 0 0,-1-5 0,-5-9-10,11 10 0,-6-5 0,11-1 0,-16-4 10,5-4-12,6-1 12,-1-5-12,1-4 12,-6 0 8,6-5-8,0 0 11,-1 0-11,1 0 0,-6 5 0,1-5 0,4 0 15,1 5 1,0 0 0,-6 4 0,-5-4 8,0 14 1,0 0 1,0 0 0,0 0-14,0 0-4,0 0 0,0 0 0,5 14-8,1-4-11,-6 4 3,0 10 0,0-1-92,0 1-17,0 4-4,0 1-683,5-5-137</inkml:trace>
        </inkml:traceGroup>
      </inkml:traceGroup>
      <inkml:traceGroup>
        <inkml:annotationXML>
          <emma:emma xmlns:emma="http://www.w3.org/2003/04/emma" version="1.0">
            <emma:interpretation id="{4C017FCE-0B65-4DAF-8ECC-A48EC6CDDAE4}" emma:medium="tactile" emma:mode="ink">
              <msink:context xmlns:msink="http://schemas.microsoft.com/ink/2010/main" type="line" rotatedBoundingBox="30390,6180 32901,5890 32953,6342 30442,6632"/>
            </emma:interpretation>
          </emma:emma>
        </inkml:annotationXML>
        <inkml:traceGroup>
          <inkml:annotationXML>
            <emma:emma xmlns:emma="http://www.w3.org/2003/04/emma" version="1.0">
              <emma:interpretation id="{A5EDB3FA-075A-4346-AADF-4D39F63617C2}" emma:medium="tactile" emma:mode="ink">
                <msink:context xmlns:msink="http://schemas.microsoft.com/ink/2010/main" type="inkWord" rotatedBoundingBox="30390,6180 31831,6014 31883,6465 30442,6632"/>
              </emma:interpretation>
              <emma:one-of disjunction-type="recognition" id="oneOf8">
                <emma:interpretation id="interp38" emma:lang="en-AU" emma:confidence="0">
                  <emma:literal>whole</emma:literal>
                </emma:interpretation>
                <emma:interpretation id="interp39" emma:lang="en-AU" emma:confidence="0">
                  <emma:literal>Whole</emma:literal>
                </emma:interpretation>
                <emma:interpretation id="interp40" emma:lang="en-AU" emma:confidence="0">
                  <emma:literal>whose</emma:literal>
                </emma:interpretation>
                <emma:interpretation id="interp41" emma:lang="en-AU" emma:confidence="0">
                  <emma:literal>whale</emma:literal>
                </emma:interpretation>
                <emma:interpretation id="interp42" emma:lang="en-AU" emma:confidence="0">
                  <emma:literal>whore</emma:literal>
                </emma:interpretation>
              </emma:one-of>
            </emma:emma>
          </inkml:annotationXML>
          <inkml:trace contextRef="#ctx0" brushRef="#br2" timeOffset="106526.4418">16459 246 1728,'0'0'153,"0"0"-122,0 0-31,0 0 0,-11 5 160,0 0 27,11-5 5,-5 9 0,5-9-76,-11 14-15,11-4-3,-5 4-1,0 0-54,5-4-11,0 4-3,0 0 0,5 0-18,-5 0-11,5 5 12,6-5-12,-6-4 0,1-5 0,-6-5 0,10 9 0,-10-9 0,11 0 0,-1 0 0,1 0 0,-6-5-9,6-4 1,0-1 0,5 1 0,-6-5-4,1 0-1,0-1 0,-1 1 0,1 0-5,0 0-1,-1 4 0,1 1 0,-6-5 3,1 9 1,-1-5 0,-5 10 0,0 0 15,0 0 0,10 0 0,-10 0 0,0 0 0,0 0-16,11 5 5,0 5 1,-6-1 10,0 1 0,-5-10 0,16 4-8,-5 1 8,0 5 0,-11-10 0,0 0 0,0 0 0,10 4 0,-10-4 12,11 0-4,0 5 6,-11-5 2,16-5 0,-11 1 0,6-6-16,-6 1 0,6-1 0,-6 1 0,0-1-29,-5 1-3,5-5 0,-5 4 0,0 1-145,6-1-30,-6 1-5</inkml:trace>
          <inkml:trace contextRef="#ctx0" brushRef="#br2" timeOffset="106864.3399">16890-33 1605,'0'0'71,"0"0"15,0 0-69,0 0-17,0 9 0,5 6 0,-5-6 146,0 10 26,0-5 4,0 0 2,0 1-60,0-1-12,5 5-2,-5 0-1,0 0-47,0-1-8,6-3-3,-6 4 0,0 4-24,0-4-5,5 0 0,-5-5-1,0 5-15,5-9 0,-5 4 0,6-5 0,-6-9 0,0 0 0,0 0 0,0 0 0,0 0 0,16 0 0,-6 0-9,1-4 9,0-1 0,-1-5 0,-5 1-8,6-1 8,0 1 0,-1 0 0,1-1 0,-6-4 0,1 4 0,4 1 0,1-1 0,0 1 0,-11 9 8,10-5 0,1 1 1,-11 4 0,11 4-9,-6 6 0,6-1 0,-6 1 0,-5-10-11,11 9-7,-6 5-2,5 1 0,-4-1-56,-1 0-12,0-5-3,6 6-677,-11-6-136</inkml:trace>
          <inkml:trace contextRef="#ctx0" brushRef="#br2" timeOffset="107125.8499">17289 256 230,'0'0'10,"0"0"2,0 0-12,0 0 0,-11 0 0,11 0 0,-5 0 376,5 0 73,0 0 15,0 0 2,-11 0-298,11 0-60,0 0-12,0 0-3,0 0-56,0 0-11,0 0-2,0 0-1,11 9-3,5-4 0,-5-1 0,-1-4 0,1 5 12,-11-5 1,16-5 1,-6 1 0,-10 4 0,11-5 0,0 5 0,-11 0 0,10-9-9,-10 9-1,0 0-1,0 0 0,0 0-3,0 0-1,0 0 0,-10-10 0,-1 5-11,0 1-8,1 8 9,-6-4-9,-5 0-13,5 0-9,5 0-2,-5 0 0,5 5-26,-5 0-6,6-5 0,10 0-1,-6 5-51,6-5-11,0 0-1,0 0-881</inkml:trace>
          <inkml:trace contextRef="#ctx0" brushRef="#br2" timeOffset="107503.8323">17443-71 1324,'0'0'118,"0"0"-94,0 0-24,0 0 0,0 0 176,0 0 32,0 0 5,0 0 2,0 0-60,0 0-12,0 0-3,0 0 0,0 0-36,0 14-7,0 0-1,0 5-1,-5-4-67,5 4-14,5 4-2,1 1-1,-1-5-11,0 4 12,-5-4-12,11 0 12,-6 5-12,0-5 0,1 0 9,4-5-9,1 0 0,0-4-16,-11-10 2,5 9 1,11 1 13,0-10-12,-5 0 12,-1 0-12,1 0 12,5-5 0,-5 0 0,5-4 0,-6-1 0,1 1 0,5-6 0,-6 6 0,1-5 0,0 0 0,-1-1 0,-4 6 0,-1 0-8,0-1 8,-5 10 0,0-9-9,-5-6 9,0 6 0,5 9 10,-11 0-10,11 0 0,-11 0 0,1 9 0,-1 6 0,0-6-16,6 5-2,0 0-1,-1 5 0,6 0 19,0 0-10,0-5 10,6 5-8,4 0 0,6 0 0,-5-5 0,10 1 0,6-11-14,-6 6-2,1-10-1,4-5 0,1-4-179,5-6-35</inkml:trace>
        </inkml:traceGroup>
        <inkml:traceGroup>
          <inkml:annotationXML>
            <emma:emma xmlns:emma="http://www.w3.org/2003/04/emma" version="1.0">
              <emma:interpretation id="{105AA8C1-0504-44E0-8B81-AF9E4CD00262}" emma:medium="tactile" emma:mode="ink">
                <msink:context xmlns:msink="http://schemas.microsoft.com/ink/2010/main" type="inkWord" rotatedBoundingBox="32229,6096 32915,6017 32952,6329 32265,6409"/>
              </emma:interpretation>
              <emma:one-of disjunction-type="recognition" id="oneOf9">
                <emma:interpretation id="interp43" emma:lang="en-AU" emma:confidence="0">
                  <emma:literal>no.</emma:literal>
                </emma:interpretation>
                <emma:interpretation id="interp44" emma:lang="en-AU" emma:confidence="0">
                  <emma:literal>no,</emma:literal>
                </emma:interpretation>
                <emma:interpretation id="interp45" emma:lang="en-AU" emma:confidence="0">
                  <emma:literal>no</emma:literal>
                </emma:interpretation>
                <emma:interpretation id="interp46" emma:lang="en-AU" emma:confidence="0">
                  <emma:literal>nor</emma:literal>
                </emma:interpretation>
                <emma:interpretation id="interp47" emma:lang="en-AU" emma:confidence="0">
                  <emma:literal>not</emma:literal>
                </emma:interpretation>
              </emma:one-of>
            </emma:emma>
          </inkml:annotationXML>
          <inkml:trace contextRef="#ctx0" brushRef="#br2" timeOffset="112045.1861">18242-61 460,'0'0'20,"0"0"5,0 0-25,0 0 0,0 0 0,0 0 0,0 0 402,0 0 75,-11 9 15,11-9 4,0 0-347,-5 14-69,5 0-13,0 5-3,0-4-42,0 8-8,0-4-2,5 0 0,0 0 4,1 0 1,-6 0 0,5 0 0,-5-5-7,0 0-2,0 0 0,0 0 0,0-14-8,0 0 0,0 0 9,0 0-9,0 0 8,0 0-8,0 0 8,0 0-8,0 0 0,-5-4 0,5-10-12,0 4 4,0-4 0,0 0 0,5-5 0,-5 0 0,5 0 8,-5 0 0,6 5 0,-1-5 0,0 0 0,1 5 0,-12 0 0,12 4 0,4 1 9,-10 9-9,0 0 12,0 0-12,0 0 31,0 0-1,0 0 0,16 9 0,0 5-15,-5 1-3,-6-1-1,6 5 0,-1 0-11,1 4 0,0-4 0,-1 5 8,1-5-18,0 0-4,-6 0-1,6-5 0,-6 0-59,6-5-12,-11-9-2,10 10-661,-10-10-132</inkml:trace>
          <inkml:trace contextRef="#ctx0" brushRef="#br2" timeOffset="112336.1502">18566-28 633,'0'0'28,"0"0"6,0 0-34,0 0 0,0 0 0,0 0 0,0 0 324,-5 9 57,0 1 12,5-1 3,0 5-254,0 5-50,5-5-11,0 5-1,1 0-50,4-5-10,-4 1-1,4-1-1,1-5-8,0 1-2,-1-1 0,1-4 0,0 0 4,-1-1 0,6-4 0,-5 0 0,-1 0 12,6-4 2,-5-1 1,0-5 0,-1 1 3,-4-5 1,-1 0 0,0 4 0,1-4-5,-6 0-1,0 0 0,0-1 0,-6 1-2,-4 5-1,4 4 0,-4-4 0,-6-6 2,5 6 1,-5-1 0,0 6 0,0-6-45,-5 10-10,5-5-2,0 1 0,0 4 16,0 0 4,0 0 0,5 0 0,1 0-48,4 4-10,-4-4-2,10 0 0,0 0-100</inkml:trace>
          <inkml:trace contextRef="#ctx0" brushRef="#br2" timeOffset="112472.9161">18902 147 1267,'0'0'112,"0"0"-89,0 0-23,0 0 0,0 0 335,5-10 62,0-9 13,-5 5 2,6 5-312,-1-6-64,-5 6-12</inkml:trace>
        </inkml:traceGroup>
      </inkml:traceGroup>
      <inkml:traceGroup>
        <inkml:annotationXML>
          <emma:emma xmlns:emma="http://www.w3.org/2003/04/emma" version="1.0">
            <emma:interpretation id="{0972B779-1686-4AAB-85F5-7D6B8878FFDF}" emma:medium="tactile" emma:mode="ink">
              <msink:context xmlns:msink="http://schemas.microsoft.com/ink/2010/main" type="line" rotatedBoundingBox="14852,7176 27143,6608 27205,7963 14914,8531"/>
            </emma:interpretation>
          </emma:emma>
        </inkml:annotationXML>
        <inkml:traceGroup>
          <inkml:annotationXML>
            <emma:emma xmlns:emma="http://www.w3.org/2003/04/emma" version="1.0">
              <emma:interpretation id="{BA06E8ED-B96F-419B-B813-09B6BDABEA40}" emma:medium="tactile" emma:mode="ink">
                <msink:context xmlns:msink="http://schemas.microsoft.com/ink/2010/main" type="inkWord" rotatedBoundingBox="15481,6869 15985,7843 15212,8243 14708,7269"/>
              </emma:interpretation>
              <emma:one-of disjunction-type="recognition" id="oneOf10">
                <emma:interpretation id="interp48" emma:lang="en-AU" emma:confidence="0">
                  <emma:literal>5:</emma:literal>
                </emma:interpretation>
                <emma:interpretation id="interp49" emma:lang="en-AU" emma:confidence="0">
                  <emma:literal>i :</emma:literal>
                </emma:interpretation>
                <emma:interpretation id="interp50" emma:lang="en-AU" emma:confidence="0">
                  <emma:literal>j :</emma:literal>
                </emma:interpretation>
                <emma:interpretation id="interp51" emma:lang="en-AU" emma:confidence="0">
                  <emma:literal>; :</emma:literal>
                </emma:interpretation>
                <emma:interpretation id="interp52" emma:lang="en-AU" emma:confidence="0">
                  <emma:literal>P:</emma:literal>
                </emma:interpretation>
              </emma:one-of>
            </emma:emma>
          </inkml:annotationXML>
          <inkml:trace contextRef="#ctx0" brushRef="#br0" timeOffset="114953.1046">943 1443 1036,'0'0'92,"0"0"-73,0-9-19,0-1 0,5 1 134,6-1 23,-11 6 5,10-6 1,1 1-31,5-1-5,-6 5-2,6 1 0,0-6-32,6 10-6,-1-5-2,6 1 0,-1 4-17,-5 0-3,-10 4-1,5 1 0,0-5-21,5 10-5,-5-10-1,-5 9 0,0-4-21,-11-5-5,0 0-1,0 0 0,0 0-2,5 14-8,0 5 12,-10-5-4,0 0-8,-1 1 10,-4-1-10,-6 0 10,0-5-10,-6 6 10,1-1-10,0 0 10,0-5-10,-1-4 0,-4 0 0,-1 4 0,6-9-32,-1 5 2,1-5 0,5-5 0,0 1-43,0-1-9,6-5-2,-1 1-672,6 4-134</inkml:trace>
          <inkml:trace contextRef="#ctx0" brushRef="#br0" timeOffset="114671.3916">1006 1542 691,'0'0'61,"0"0"-49,-10-9-12,4-5 0,1 0 233,5 14 44,0 0 9,0 0 2,0-10-120,0 10-24,0 0-5,0 0-1,0 0-22,0 0-4,0 0 0,0 0-1,0 0-47,0 0-10,0 0-2,11 14 0,-6 1-26,6 3-6,-1 1 0,-4 0-1,-1 5-19,0 4 0,1-4 0,-1 9-9,0-4 9,1-1 0,-1-4 8,-5-1-8,0 1-35,5-5-11,1 0-2,-1-5-1,0-5-127,-5-9-24,0 0-6,0 0-789</inkml:trace>
          <inkml:trace contextRef="#ctx0" brushRef="#br0" timeOffset="115173.6116">836 1041 1958,'0'0'87,"0"0"17,0 0-83,0 0-21,0 0 0,11 0 0,-6-5 136,11 5 22,-5 0 5,5 0 1,0 0-61,0 0-12,0-5-3,5 5 0,5-4-41,1-1-9,-6 0-2,6 1 0,0 4-26,5 0-10,-1 0 0,1 0 9,0-5-19,0 0-4,0 5-1,0 0 0,0 0-206</inkml:trace>
          <inkml:trace contextRef="#ctx0" brushRef="#br0" timeOffset="115440.0207">1831 1424 1440,'0'0'128,"-5"0"-103,5 0-25,0 0 0,-10 5 209,10-5 37,0 0 7,0 0 2,0 0-167,0 0-34,0 0-6,0 0-774,0 0-154</inkml:trace>
          <inkml:trace contextRef="#ctx0" brushRef="#br0" timeOffset="115578.2709">1879 1736 1612,'0'0'144,"0"0"-116,0 0-28,0 0 0,-10-9 120,10 9 17,0 0 4,0 0-704,5-5-141</inkml:trace>
        </inkml:traceGroup>
        <inkml:traceGroup>
          <inkml:annotationXML>
            <emma:emma xmlns:emma="http://www.w3.org/2003/04/emma" version="1.0">
              <emma:interpretation id="{AE063CC5-B650-4B4B-BC5C-444B5DB83E8E}" emma:medium="tactile" emma:mode="ink">
                <msink:context xmlns:msink="http://schemas.microsoft.com/ink/2010/main" type="inkWord" rotatedBoundingBox="16407,7388 17411,7450 17375,8033 16370,7971"/>
              </emma:interpretation>
              <emma:one-of disjunction-type="recognition" id="oneOf11">
                <emma:interpretation id="interp53" emma:lang="en-AU" emma:confidence="0">
                  <emma:literal>4B</emma:literal>
                </emma:interpretation>
                <emma:interpretation id="interp54" emma:lang="en-AU" emma:confidence="0">
                  <emma:literal>4 B</emma:literal>
                </emma:interpretation>
                <emma:interpretation id="interp55" emma:lang="en-AU" emma:confidence="0">
                  <emma:literal>41B</emma:literal>
                </emma:interpretation>
                <emma:interpretation id="interp56" emma:lang="en-AU" emma:confidence="0">
                  <emma:literal>4 s</emma:literal>
                </emma:interpretation>
                <emma:interpretation id="interp57" emma:lang="en-AU" emma:confidence="0">
                  <emma:literal>4 ;</emma:literal>
                </emma:interpretation>
              </emma:one-of>
            </emma:emma>
          </inkml:annotationXML>
          <inkml:trace contextRef="#ctx0" brushRef="#br0" timeOffset="116337.4067">2390 1235 1440,'0'0'128,"0"0"-103,0 0-25,0 0 0,0 0 117,6 0 19,-1 0 3,-5 0 1,0 0-19,5 5-3,1-5-1,-1 9 0,0 1-61,1 4-13,-6 0-3,5 5 0,0 0-24,-5 0-4,0 4-2,0 1 0,6 0-10,-12 4 0,1-4 0,5 4 0,0 1-8,0-6-8,0 1 0,0 0-1,0-6-11,0-3-1,0-1-1,0-5 0,0-4 11,0-5 3,0 0 0,0 0 0,0 0 16,0 0 0,0 0-8,0 0 8,0 0 9,0 0 6,0 0 1,0 0 0,11 0 8,-1-5 1,-10 5 1,11 0 0,0-4 6,4-1 0,1 0 1,-5-4 0,0 4-10,-1 0-3,6 5 0,0-5 0,-10 1-20,10 4 0,-6-5 0,1 5 0,5 0-20,-5-5-1,-1 5-1,1 0 0,5 0-178,-11 0-35,6 0-7</inkml:trace>
          <inkml:trace contextRef="#ctx0" brushRef="#br0" timeOffset="116438.1601">2609 1382 1152,'0'0'102,"0"0"-82,0 0-20,-6 4 0,-4-4 192,10 0 33,0 0 7,0 0 2,0 10-89,0 4-17,0 5-4,0 0-1,5-5-51,0 10-11,1-5-1,-1 4-1,0 6-31,1-6-7,-1 6-1,6-6 0,-6 1-11,6 4-9,-1-4 12,6 0-12,-5-5 0,-1 4-17,12-8 1,-1 3 1,0-8-166,-5 4-34,-5 0-6</inkml:trace>
          <inkml:trace contextRef="#ctx0" brushRef="#br0" timeOffset="117076.389">3034 1325 403,'0'0'36,"0"0"-36,0 0 0,6-10 0,-1 1 216,-5 9 37,5-10 7,6 6 2,0-6-197,-1 6-39,6 8-8,0-4-2,-5 0-38,5 5-8,0-5-2,5 5 0,-5-5-18,-5 4-4,5 1-1,0 0 0,-6-5 35,6 0 8,-5 0 0,0 5 1,-11-5 34,0 0 6,0 0 2,0 0 0,0 0 68,0 0 13,0 0 4,0 0 0,0 0-11,0 0-1,0 0-1,0 0 0,0 0-41,-11 4-8,0 6-2,6-5 0,5-5-26,-11 9-6,1 5 0,4-4-1,1 4-10,0 0-1,5 0-8,-6 0 12,6 1-12,0-1 0,0 5 0,6 0 0,-1-5 0,0 0 0,1 0-8,-1 0 8,6-4 0,-1-1 0,-4 1 0,10-5 0,-6 4 18,1 5 1,-6-4 0,6-1 0,0 1 18,-1-6 4,-5 1 1,1 5 0,-1-1-2,0-4-1,-5 4 0,6 1 0,-6-6-9,0 1-2,-6 5 0,1-6 0,0 1-28,-1 0-10,1 0 0,0 4 0,-11-4 38,5-1 8,1 1 2,-6 5 0,0-10-38,5 4 0,-5 1 0,5-5-12,1 5-114,-1 0-23,-5-1-5</inkml:trace>
          <inkml:trace contextRef="#ctx0" brushRef="#br0" timeOffset="116614.8573">3077 1519 1152,'0'0'102,"0"0"-82,0 0-20,0 0 0,0 0 139,0 0 23,5 14 5,-5-5 1,0-9-43,6 10-8,-1 4-1,0 5-1,1-5-75,-1 0-16,-5 1-2,5-1-678,1 0-135</inkml:trace>
        </inkml:traceGroup>
        <inkml:traceGroup>
          <inkml:annotationXML>
            <emma:emma xmlns:emma="http://www.w3.org/2003/04/emma" version="1.0">
              <emma:interpretation id="{C2870A84-3A4C-4B3A-B9CA-D90D35132147}" emma:medium="tactile" emma:mode="ink">
                <msink:context xmlns:msink="http://schemas.microsoft.com/ink/2010/main" type="inkWord" rotatedBoundingBox="17806,7566 18535,7123 18866,7667 18137,8110"/>
              </emma:interpretation>
              <emma:one-of disjunction-type="recognition" id="oneOf12">
                <emma:interpretation id="interp58" emma:lang="en-AU" emma:confidence="0">
                  <emma:literal>not</emma:literal>
                </emma:interpretation>
                <emma:interpretation id="interp59" emma:lang="en-AU" emma:confidence="0">
                  <emma:literal>nor</emma:literal>
                </emma:interpretation>
                <emma:interpretation id="interp60" emma:lang="en-AU" emma:confidence="0">
                  <emma:literal>no</emma:literal>
                </emma:interpretation>
                <emma:interpretation id="interp61" emma:lang="en-AU" emma:confidence="0">
                  <emma:literal>nol</emma:literal>
                </emma:interpretation>
                <emma:interpretation id="interp62" emma:lang="en-AU" emma:confidence="0">
                  <emma:literal>nod</emma:literal>
                </emma:interpretation>
              </emma:one-of>
            </emma:emma>
          </inkml:annotationXML>
          <inkml:trace contextRef="#ctx0" brushRef="#br0" timeOffset="117594.1382">3939 1547 1440,'0'0'128,"0"0"-103,0 0-25,0 0 0,0 0 159,0 0 26,0 0 6,0 0 1,0 0-65,0 0-13,11 5-2,-6 9-1,6 0-68,-6-4-14,6 9-2,-6-5-1,1 5-9,-1 0-1,0 0-1,0 4 0,-5 1-15,6-10 11,-1 5-11,0-5 10,-5 1-10,6-6 0,-6 0 0,0-9 0,0 0 0,0 0 0,0 0 0,0 0 0,0 0 0,0 0 0,5-14 0,0-5 8,-5 5-8,6-10 0,-1 1 0,0 4 0,-5-5 0,6 1 0,-1-1 0,6 0 0,-6 1 8,6-1-8,-6 5 12,6 5-4,5 0 11,-6-1 1,1 6 1,5-5 0,-11 9 0,1 5 0,-6 0 0,15 5 0,-9 9 2,4-5 0,-4 10 0,4 0 0,-4 0-23,-1 5 9,0 0-9,1-1 0,4-4-8,-4 0-9,-1 5-2,0-5 0,1-5-59,4 0-12,1 0-2,0 0-713,-6-9-143</inkml:trace>
          <inkml:trace contextRef="#ctx0" brushRef="#br0" timeOffset="118007.3581">4424 1486 748,'0'0'33,"0"0"7,0 0-32,0 0-8,-6-5 0,6 5 0,0 0 313,-10 0 61,10 0 12,0 0 2,0 0-250,-6 9-50,1-4-11,0 5-1,5-1-10,0 5-2,-6 5 0,6 0 0,6-5-51,-6 5-13,10-9 0,-4 4 0,-1 0 0,6-4 0,-6-1 0,6 0 0,-6-4 0,-5-5 0,0 0 0,0 0 0,0 0 0,0 0 0,0 0 0,0 0 0,0 0 0,0 0 0,11-9 0,-1-1 0,-10 10 0,0-9 0,-5-1 0,5 1 0,0-5 0,-5 4 0,5 1 0,0-1 0,-11 6-51,6-1-13,-6-5-2,0 6-1,1-6 23,-1 1 4,6 4 0,-1-4 1,1-1 28,0 1 11,-1-1-8,1 1 8,5-1 23,0 1 9,0 9 3,0 0 0,5-10 25,-5 10 4,0 0 2,11-4 0,-6-1 6,11 0 0,0 0 1,0 5 0,-5 0-58,5 0-15,5 0 0,-5 0 0,5 0 52,6-4 8,-6 4 2,6-5 0,-6 5-35,1 0-7,-1 5-2,0-5 0,0-5-18,-5 5 0,0 5 0,0-1-9,0-4-99,-5 5-19,0-5-4,-11 0-724,5 0-145</inkml:trace>
          <inkml:trace contextRef="#ctx0" brushRef="#br0" timeOffset="118192.0908">4519 970 2084,'0'0'92,"0"0"20,-10 5-90,10-5-22,0 0 0,5 14 0,-5 0 120,5 5 20,6 5 4,5 4 1,-5 10-48,5 5-9,0-1-3,5 10 0,-5-5-54,5 5-11,-5 1-3,11-6 0,-6-5-123,0 1-25,1-5-5</inkml:trace>
        </inkml:traceGroup>
        <inkml:traceGroup>
          <inkml:annotationXML>
            <emma:emma xmlns:emma="http://www.w3.org/2003/04/emma" version="1.0">
              <emma:interpretation id="{1258FA18-FA35-469F-A1BA-C07430016F86}" emma:medium="tactile" emma:mode="ink">
                <msink:context xmlns:msink="http://schemas.microsoft.com/ink/2010/main" type="inkWord" rotatedBoundingBox="19216,7173 21287,7093 21316,7833 19245,7913"/>
              </emma:interpretation>
              <emma:one-of disjunction-type="recognition" id="oneOf13">
                <emma:interpretation id="interp63" emma:lang="en-AU" emma:confidence="0">
                  <emma:literal>divisible</emma:literal>
                </emma:interpretation>
                <emma:interpretation id="interp64" emma:lang="en-AU" emma:confidence="0">
                  <emma:literal>divisibly</emma:literal>
                </emma:interpretation>
                <emma:interpretation id="interp65" emma:lang="en-AU" emma:confidence="0">
                  <emma:literal>divisive</emma:literal>
                </emma:interpretation>
                <emma:interpretation id="interp66" emma:lang="en-AU" emma:confidence="0">
                  <emma:literal>disable</emma:literal>
                </emma:interpretation>
                <emma:interpretation id="interp67" emma:lang="en-AU" emma:confidence="0">
                  <emma:literal>din'si66</emma:literal>
                </emma:interpretation>
              </emma:one-of>
            </emma:emma>
          </inkml:annotationXML>
          <inkml:trace contextRef="#ctx0" brushRef="#br0" timeOffset="118899.4584">5392 1490 2300,'-5'0'51,"-6"-4"10,6-1 3,-6 0 0,-10-4-52,11 4-12,-6 5 0,5 0 0,-5-5 68,5 10 10,6-5 2,-6 5 1,6 4-59,-6 5-12,1 1-2,4 4-8,6-5 0,0 5 0,-5 0 0,5 0 0,5-5 0,1 5 0,4-5-12,1 0 12,0 0 0,-1-4 20,6-1-4,0 1 0,-5-6-42,0-4-9,5 0-1,-6 0-1,1 0 12,5-9 2,-11-5 1,6-1 0,-1 1-10,-4-5-1,-1 0-1,0 1 0,-5-6 6,6 0 0,-12 1 1,1-6 0,5 6 3,-5-1 0,-6-5 0,6 1 0,-6-5 15,6 0 9,-1 0-10,-4 0 10,-6 4 0,5 1 0,1-1 0,4 1 10,1 4 31,-6 10 7,1 0 0,-1 0 1,6 4 14,-1 6 2,1-1 1,5 5 0,0 0-14,0 19-4,0 0 0,5 4 0,6 11-38,-6-1-10,6 9 0,5 1 0,-5-10-13,5 5-5,5 4-1,-5 1 0,5 0 46,-5-6 9,5 1 1,-5-5 1,6-4-38,-1-1 0,-5 0-14,0-4 4,-6-5-136,6-5-27,-5 0-6,0-4-865</inkml:trace>
          <inkml:trace contextRef="#ctx0" brushRef="#br0" timeOffset="119130.7559">5563 1164 2084,'0'0'92,"0"0"20,0 0-90,0 0-22,0 0 0,0 0 0,0 0 78,0 0 11,0 0 3,0 0 0,0 0-92,5 14-33,0 0 1,6 1-665,0-1-133</inkml:trace>
          <inkml:trace contextRef="#ctx0" brushRef="#br0" timeOffset="118978.1631">5616 1358 1152,'0'19'102,"0"-19"-82,0 0-20,0 0 0,0 0 160,0 9 27,0 6 5,5 3 2,-5-3-69,6 4-13,4 4-4,-4 1 0,4 4-55,-4 1-11,10-6-2,-6 6-1,1-10-25,-1 0-5,6-1-1,-5-3 0,0-1-111,-1-5-22,1 1-5,-6-5-810</inkml:trace>
          <inkml:trace contextRef="#ctx0" brushRef="#br0" timeOffset="119526.6625">5824 1467 1976,'0'0'88,"0"0"17,0 0-84,5 14-21,-5-14 0,0 0 0,5 9 121,1 6 20,-6-6 4,10 5 1,-4 0-55,-1 1-11,0-1-3,0 0 0,1 0-42,4-4-9,-4 4-2,-1-5 0,0 1-14,1 4-10,-6-5 12,0-9-12,0 0 0,0 0 0,10 0 0,-10 0 0,6 0 0,-6 0 0,0 0 0,10-4 0,1-10 0,-6-1 0,1 1 0,-1 0 0,6-5 0,-6 5 0,6-5 0,-6-5 0,0 1 0,-5-1 0,6 0 0,4 10 0,-10 5 0,6-1 0,-6 1 0,0 9-9,0 0 9,0 0 0,0 0 0,10 4 8,-5 1-8,1 5 8,4-1-8,-4 1 8,-1 4-8,0 0 0,6 5-8,-6-5 8,1 0 0,-1 5 0,6 0 0,-6-5 0,0-4 0,1-1 0,10 5 0,-6 1 0,-4-11-137,4 6-23,-4-5-4,4-1-951</inkml:trace>
          <inkml:trace contextRef="#ctx0" brushRef="#br0" timeOffset="119663.2957">6106 1121 1497,'0'0'133,"0"0"-106,0 0-27,0 0 0,0 0 110,0 0 17,0 0 3,0 0 1,0 0-83,-6 10-17,6 4-3,6 0-1,-1-4-171,6 4-35</inkml:trace>
          <inkml:trace contextRef="#ctx0" brushRef="#br0" timeOffset="120016.9568">6414 1396 979,'0'0'87,"0"-10"-70,-5 1-17,0-5 0,-1 4 340,1-4 65,-6 5 13,6-1 2,-6 1-248,6-1-51,0 1-9,-6-1-3,11 10-74,0 0-15,-5 0-4,5 0 0,0 0-16,0 0 0,-11 10 0,6 4 0,0-5-19,5 6-10,0-1-3,0 5 0,5-5 14,-5 0 2,5 5 1,6 0 0,-6-5 15,1 0-9,-1-4 9,0 4-8,6-5 8,-11-9 0,0 0 0,10 10 0,1-1 0,-6 1 8,-5-10-8,0 0 11,0 0 5,6 9 0,-1 5 1,-5-14 0,0 0-2,-5 15-1,-1-1 0,1 0 0,0-4-4,-6 4-1,0 0 0,6-5 0,-5-4-9,-1 0 0,0 0 0,1-1 0,10-4 0,-11 5-19,6-5 3,5 0 1,0 0-40,-11-5-8,6-4-1,5 9-1,0-10-54,0 1-10,5-5-3,6 4-912</inkml:trace>
          <inkml:trace contextRef="#ctx0" brushRef="#br0" timeOffset="120171.9984">6494 1410 748,'0'0'33,"0"0"7,0 0-32,0 0-8,0 0 0,0 0 0,0 0 316,6 14 62,4 0 12,-4 1 2,-1-1-226,0 0-46,6 5-8,-6-5-3,0 5-72,6 0-14,-6-5-3,1 0-1,-1 5-61,6-5-12,-6-4-2,-5-10-688,0 0-136</inkml:trace>
          <inkml:trace contextRef="#ctx0" brushRef="#br0" timeOffset="120314.5207">6510 1093 864,'0'0'76,"0"0"-60,0 0-16,0 0 0,0 0 233,0 0 44,0 0 9,0 0 2,0 0-255,0 0-50,0 0-11,6 9-1</inkml:trace>
          <inkml:trace contextRef="#ctx0" brushRef="#br0" timeOffset="120733.1263">6718 970 2358,'0'0'104,"0"0"22,-6-9-101,6 9-25,0 0 0,0 0 0,0 0 114,0 0 18,0 0 3,-5 9 1,0 5-77,5 5-15,0 5-4,0 9 0,-5 5-21,5 0-5,5 4-1,0 1 0,0-5-13,1 4 11,4-4-11,6 0 10,-5-5-10,5 0 0,-5-4 0,5-6 0,0-4 9,0 0 7,0 0 0,0-10 1,-6 1-17,-10-10 0,0 0 0,0 0 0,11 0-48,-1-5-12,1 0-4,-6-4 0,-5 9 52,6-10 12,-6 10 0,-6-14 0,-4 0 0,4 5 0,1-1 0,5 1 0,-16-1 0,6 6 0,-6-1 0,0 5 0,0 0-54,5 0-8,-5 0-2,5 5 0,1 4-64,-1-4-12,11-5-4,0 0-889</inkml:trace>
          <inkml:trace contextRef="#ctx0" brushRef="#br0" timeOffset="121073.347">6952 965 1440,'0'0'64,"0"0"12,0 0-60,0 0-16,0 0 0,0 0 0,0 0 287,0 0 54,-5 14 11,5 1 3,0 4-228,5-1-46,-5 11-9,5 4-1,-5 5-43,6 0-8,-6 4-1,10 1-1,-4-15 2,4 5 1,6 0 0,0 1 0,0-1-21,0-5 0,0-4 0,0-1 0,0 1 0,0-5 0,-5-5 0,5 0 0,0 1-22,-6-6-9,1-9-1,5 0-1,-11 0 24,6-5 9,-1 1 0,1-6-9,-6 1 9,6-6 0,-6 1 0,6-9 0,-6-1 8,1 0 0,-1-4 0,0 0 0,-5 4 0,0 5 1,-5 0 0,0 0 0,-1 5-1,1 0-8,-6 0 12,1 9-4,-1 5-8,-5 5 0,5 9 0,-4 0-11,4 5-2,0 0-1,6 9 0,0-4 0,-1 4-17,6-4-3,0 4-1,6 1 0,-6-6 2,5 1 0,6-5 0,-1-5 0,1 5-44,5 0-9,0-10-2,-6 1-1051</inkml:trace>
        </inkml:traceGroup>
        <inkml:traceGroup>
          <inkml:annotationXML>
            <emma:emma xmlns:emma="http://www.w3.org/2003/04/emma" version="1.0">
              <emma:interpretation id="{8C4EC565-5C30-4996-9889-5D22592DA2F7}" emma:medium="tactile" emma:mode="ink">
                <msink:context xmlns:msink="http://schemas.microsoft.com/ink/2010/main" type="inkWord" rotatedBoundingBox="21997,6951 22838,7852 22417,8245 21575,7345"/>
              </emma:interpretation>
              <emma:one-of disjunction-type="recognition" id="oneOf14">
                <emma:interpretation id="interp68" emma:lang="en-AU" emma:confidence="0">
                  <emma:literal>by</emma:literal>
                </emma:interpretation>
                <emma:interpretation id="interp69" emma:lang="en-AU" emma:confidence="0">
                  <emma:literal>big</emma:literal>
                </emma:interpretation>
                <emma:interpretation id="interp70" emma:lang="en-AU" emma:confidence="0">
                  <emma:literal>ty</emma:literal>
                </emma:interpretation>
                <emma:interpretation id="interp71" emma:lang="en-AU" emma:confidence="0">
                  <emma:literal>6y</emma:literal>
                </emma:interpretation>
                <emma:interpretation id="interp72" emma:lang="en-AU" emma:confidence="0">
                  <emma:literal>biy</emma:literal>
                </emma:interpretation>
              </emma:one-of>
            </emma:emma>
          </inkml:annotationXML>
          <inkml:trace contextRef="#ctx0" brushRef="#br0" timeOffset="121622.5375">7756 1046 2178,'0'0'48,"-6"-5"9,6 0 3,0-4 1,0-1-49,0 6-12,0 4 0,0 0 0,0 0 100,0 0 18,0 0 3,0 0 1,11 14-54,-6 0-12,1 10-1,-1-1-1,0 6-29,6-1-5,-6 5-2,11 5 0,-5 0 1,5 0 0,-5 0 0,5-5 0,-1 0-29,7-5-6,-6 1 0,5-6-1,-5-9 17,0 5 0,0-4-8,0-6 8,0 0 0,-16-9-8,16 0 8,-16 0 0,0 0 0,10-4 0,1-1 0,0-4 0,-6-1 0,0 1 0,-5-6 0,-5 6 0,0-5 0,-1 4 0,1-4 0,-11 5 0,6-1 0,-6 5 0,0 1 0,-6-1 0,6 5 0,0-5-21,0 1 3,0 4 1,6-5-75,4 5-16,6 0-2,0 0-1,0 0-116,0 0-23,0 0-5,0 0-1</inkml:trace>
          <inkml:trace contextRef="#ctx0" brushRef="#br0" timeOffset="122043.907">8192 1282 1918,'0'0'85,"0"0"18,0 14-83,0-4-20,0-10 0,0 19 0,0 0 116,0 0 18,0 0 4,6 0 1,-1-1-63,0-3-12,6 4-2,-1-5-1,1-5-34,0 1-7,-1-1-2,1-4 0,5 0-9,-5-5-1,5 0-8,-6 0 12,1-10-12,0 5 0,-1 5 0,1-9 0,-11-5 0,5 4 8,1-4-8,-1 0 12,-5-5 2,0 10 0,0-6 0,0 1 0,5-5-2,-5 0 0,-5 0 0,5-4 0,-5 9-12,5-5 8,0 0-8,-6 9 0,6 1 0,0 9 0,0 0 0,0 0 0,0 0 0,0 0-10,16 14 10,-5 5-8,-1 5 8,1 4-8,0-4 8,5 4-8,-6 0-1,1 1 0,5 9 0,-5-1 0,-1-3 9,1 3-12,-11-3 12,5 3-12,-5-4 12,6-4 0,-6 4 0,0 0-8,5 0 8,0-4 0,-5-1 0,0 0 8,0-9 4,0 0 2,-5 0 0,0 0 0,5-5-3,0-14-1,-6 10 0,-4-6 0,-1 6 14,-5-1 4,0-4 0,-5 5 0,5-1-42,0-4-8,-6-10-2,1 0 0,5 1-157,0-1-32,-5 0-7,10-9 0</inkml:trace>
        </inkml:traceGroup>
        <inkml:traceGroup>
          <inkml:annotationXML>
            <emma:emma xmlns:emma="http://www.w3.org/2003/04/emma" version="1.0">
              <emma:interpretation id="{F3781D7B-E3EA-46C8-BE16-FBBEDDBD3395}" emma:medium="tactile" emma:mode="ink">
                <msink:context xmlns:msink="http://schemas.microsoft.com/ink/2010/main" type="inkWord" rotatedBoundingBox="23699,7047 23754,7685 23418,7714 23363,7076"/>
              </emma:interpretation>
              <emma:one-of disjunction-type="recognition" id="oneOf15">
                <emma:interpretation id="interp73" emma:lang="en-AU" emma:confidence="0">
                  <emma:literal>8</emma:literal>
                </emma:interpretation>
                <emma:interpretation id="interp74" emma:lang="en-AU" emma:confidence="0">
                  <emma:literal>9</emma:literal>
                </emma:interpretation>
                <emma:interpretation id="interp75" emma:lang="en-AU" emma:confidence="0">
                  <emma:literal>f</emma:literal>
                </emma:interpretation>
                <emma:interpretation id="interp76" emma:lang="en-AU" emma:confidence="0">
                  <emma:literal>5</emma:literal>
                </emma:interpretation>
                <emma:interpretation id="interp77" emma:lang="en-AU" emma:confidence="0">
                  <emma:literal>&amp;</emma:literal>
                </emma:interpretation>
              </emma:one-of>
            </emma:emma>
          </inkml:annotationXML>
          <inkml:trace contextRef="#ctx0" brushRef="#br0" timeOffset="122570.1038">9486 1102 2286,'0'0'101,"-6"-9"21,-4-5-98,-1 0-24,6-1 0,-6 1 0,6-5 107,-6 5 16,6 0 3,-6 0 1,11 4-56,-5 1-11,-6 4-3,6-4 0,5 9-46,0 0-11,0 0 0,0 0 0,-11 9 0,6-4 0,5 4 0,0 5 0,0 5 0,5-4 0,6 3 0,-1 6 0,-4-5 0,10 5-18,0-5 4,0 4 1,5 6 13,-5-1 16,0-4-3,5-1-1,-5 1-12,0 0 0,-5-5 0,5 0 0,-6-1-9,1-3-8,-6 8-2,-5-4 0,0 0 19,0 0 0,-5 0 0,0 0 0,-6-10 0,6 6 11,-6-1-2,0-5 0,-4 1-9,-1-6-12,0 1 2,0 0 1,0-5 9,0 0 14,0 0-3,5-10-1,6 6 35,-6-6 7,-5-4 2,5 0 0,6-10-44,5 1-10,-5-1 0,5-9 0,10-5 16,-4 0 3,10 0 1,-6 0 0,1-4-20,10 4 0,1-5 0,-1 6 0,0 3 0,1 6 0,4 0 0,-5 4 0,6 0-153,-6 5-35,-5 0-6,6 5-2</inkml:trace>
        </inkml:traceGroup>
        <inkml:traceGroup>
          <inkml:annotationXML>
            <emma:emma xmlns:emma="http://www.w3.org/2003/04/emma" version="1.0">
              <emma:interpretation id="{8D102B76-D6BE-4F5E-B747-B64CE2844E1F}" emma:medium="tactile" emma:mode="ink">
                <msink:context xmlns:msink="http://schemas.microsoft.com/ink/2010/main" type="inkWord" rotatedBoundingBox="25015,6821 27148,6723 27198,7791 25065,7890"/>
              </emma:interpretation>
              <emma:one-of disjunction-type="recognition" id="oneOf16">
                <emma:interpretation id="interp78" emma:lang="en-AU" emma:confidence="0">
                  <emma:literal>(True)</emma:literal>
                </emma:interpretation>
                <emma:interpretation id="interp79" emma:lang="en-AU" emma:confidence="0">
                  <emma:literal>(true)</emma:literal>
                </emma:interpretation>
                <emma:interpretation id="interp80" emma:lang="en-AU" emma:confidence="0">
                  <emma:literal>(True,</emma:literal>
                </emma:interpretation>
                <emma:interpretation id="interp81" emma:lang="en-AU" emma:confidence="0">
                  <emma:literal>(True</emma:literal>
                </emma:interpretation>
                <emma:interpretation id="interp82" emma:lang="en-AU" emma:confidence="0">
                  <emma:literal>(Trues</emma:literal>
                </emma:interpretation>
              </emma:one-of>
            </emma:emma>
          </inkml:annotationXML>
          <inkml:trace contextRef="#ctx0" brushRef="#br1" timeOffset="124178.6246">11152 752 1670,'0'0'148,"0"0"-118,0 0-30,0 0 0,0 0 117,0 0 18,-11 5 3,0 0 1,6 4-55,0 5-12,-1 5-1,-4 5-1,-12 0-45,12 9-9,10-5-1,-11 10-1,-10 0 3,10 4 1,1-4 0,10 0 0,10 0-10,-4 0-8,-1 4 9,-5-8-9,11-11 0,-1 1 0,11 0 0,1-6 0,-1 6-32,0-10-4,11 1 0,-5-1 0,0-10-164,-1 1-34</inkml:trace>
          <inkml:trace contextRef="#ctx0" brushRef="#br1" timeOffset="124405.7702">11253 838 1094,'0'0'97,"0"0"-77,0 0-20,0 0 0,0 0 204,0 0 36,0 0 8,10-5 2,1 0-90,0 5-19,-1 0-3,6 0-1,6 0-58,-6 0-12,0 0-3,5 0 0,6 0-22,-6 0-5,-5 0-1,5 0 0,-5 0-25,5 0-11,-5 0 8,0 5-8,0-5-27,-5 5-10,10-5-3,-5 4 0,-5 1-191,-6-5-38,6 5-8,5-5-2</inkml:trace>
          <inkml:trace contextRef="#ctx0" brushRef="#br1" timeOffset="124645.0271">11439 823 1749,'0'0'77,"0"0"17,0 0-75,0 0-19,0 0 0,5 10 0,6-1 140,-6 1 25,-10 4 5,5-5 1,0 1-59,5 4-12,-10 0-3,5 0 0,5 5-44,1 0-9,-6 10-1,0-1-1,5 0-27,0 1-6,-10 4-1,5 5 0,5-5-8,-5 0 0,0 5-10,0-10 10,-5-4-48,5 0-4,11-6-1,-6-3 0,-5 4-139,5-10-28,6 1-6,0-6-741</inkml:trace>
          <inkml:trace contextRef="#ctx0" brushRef="#br1" timeOffset="124910.833">11663 989 1411,'0'0'62,"0"0"14,0 0-61,5 14-15,-16-4 0,11 8 0,11-3 88,-6-1 14,1 0 3,-6 10 1,-6-10-11,6 5-3,6 5 0,-1-10 0,-10 5-20,10-10-4,-5-9 0,5 14-1,-5-14-17,0 0-3,0 0-1,16 0 0,6 0 2,-22 0 1,0 0 0,5-9 0,11-10-5,-6-5-2,-15 1 0,5-1 0,11 0-14,-6 5-4,6-4 0,-22 4 0,-21-5-24,27 0 0,21 1 0,5 4 0,-16 5 0,1-1 0,4 1 0,1 5 0,0-1-39,-1 1 0,-10 9 0,11-5 0,5-4-129,0 4-27,-16 5-5,0 0-839</inkml:trace>
          <inkml:trace contextRef="#ctx0" brushRef="#br1" timeOffset="125292.5666">12014 932 1440,'0'0'64,"0"0"12,0 0-60,0 0-16,-5-5 0,-6 1 0,11 4 144,0 0 25,0 0 6,0 0 1,-11 4-46,11-4-9,0 0-1,0 0-1,0 15-48,-5-1-10,5 5-1,5 0-1,1 0-39,-1-1-7,0 1-1,6 0-1,0-4-11,-6-1 0,0 0 0,6 0 0,0 0 0,-11-14 0,10 5 0,-10-5 0,0 0 0,16 5 0,0-10 0,-5 0 0,-1 1 0,1-1 0,-6-5 0,6 1 0,-6-5 0,6 0 0,-6-1 0,1-4 8,-1 5-8,0-5 0,1 0 0,-1 0 0,0 1 11,1 3-3,-1 1-8,-5 0 12,0 4 6,0 10 1,0 0 0,0 0 0,0 0 3,0 0 1,0 0 0,0 0 0,0 10-23,0 4 9,0 0-9,0 5 0,5 0 0,-5 5 0,0-5 0,0 9 0,6-4 0,-1-1 0,0 1 0,6 0-9,-6-1-18,6 1-3,-6-5-1,11 0 0,-11 5-43,1-10-9,-6-14-1,10 9-701,-4 1-140</inkml:trace>
          <inkml:trace contextRef="#ctx0" brushRef="#br1" timeOffset="125706.9766">12344 1050 1094,'0'0'97,"0"0"-77,0 0-20,0 0 0,0 0 235,16 5 43,-5-5 9,-1 5 1,6-5-118,-5 0-24,5 0-5,0-5-1,0 0-56,0 5-11,0-9-2,5 4-1,0-4-26,-5 4-6,0-4-1,0-1 0,0-4-14,0 4-3,0-4-1,-5 5 0,-1-5-10,-4 4-1,4-4-8,-4 0 12,4 0-12,-10-1 8,0 1-8,0 5 0,-5-5 0,-6 4 0,6 1 0,0-1 0,-11 5 0,5 5-15,0 0 2,1 0 0,-6 0-4,5 5-1,1 0 0,-1 4 0,0 1 9,-5 9 9,6-5-13,4 5 5,1 4 8,0-4-10,5 5 10,0-5-10,5 0 10,0 0 0,1 0 0,4-5 0,1 5 0,5-5 0,0 0 0,0 0 0,-6 10 0,12 0 0,-6-5 0,5-5 0,0 5 0,1-10 0,-1 5 0,0-9-12,6-5-100,-6-5-21,0 1-4,1-6-658,-12-4-131</inkml:trace>
          <inkml:trace contextRef="#ctx0" brushRef="#br1" timeOffset="125899.4869">12929 601 1774,'0'0'79,"0"0"16,11-10-76,-6 1-19,-5 9 0,16-5 0,-5 5 108,5 5 19,-5 4 3,-1 6 1,6 4-19,0-5-4,-5 9-1,0 1 0,5 9-5,0 0-1,-6 0 0,1 10 0,5-10-22,-11 10-5,0-5-1,1 9 0,-1-5-25,-10 6-6,-1 4-1,6 0 0,-10 0-25,4-5-4,-4 5-2,-1-4 0,1-1-10,-1-9-9,-5 0 9,0-1-13,-5-3-106,5-11-21,0 1-4,-6 0-1229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5:04:53.71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7030A0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8A2AE7-BFAB-467B-A670-161ABC708956}" emma:medium="tactile" emma:mode="ink">
          <msink:context xmlns:msink="http://schemas.microsoft.com/ink/2010/main" type="writingRegion" rotatedBoundingBox="25,10234 21829,9052 22015,12491 212,13673"/>
        </emma:interpretation>
      </emma:emma>
    </inkml:annotationXML>
    <inkml:traceGroup>
      <inkml:annotationXML>
        <emma:emma xmlns:emma="http://www.w3.org/2003/04/emma" version="1.0">
          <emma:interpretation id="{1A0EA49A-4688-41C7-A897-A9D50B5023FD}" emma:medium="tactile" emma:mode="ink">
            <msink:context xmlns:msink="http://schemas.microsoft.com/ink/2010/main" type="paragraph" rotatedBoundingBox="25,10234 21829,9052 21899,10348 96,11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6DEB10-664D-4A60-9608-28A15731E60A}" emma:medium="tactile" emma:mode="ink">
              <msink:context xmlns:msink="http://schemas.microsoft.com/ink/2010/main" type="line" rotatedBoundingBox="25,10234 21829,9052 21899,10348 96,11530"/>
            </emma:interpretation>
          </emma:emma>
        </inkml:annotationXML>
        <inkml:traceGroup>
          <inkml:annotationXML>
            <emma:emma xmlns:emma="http://www.w3.org/2003/04/emma" version="1.0">
              <emma:interpretation id="{ADC7F64D-F755-45BB-85E2-326271ED927B}" emma:medium="tactile" emma:mode="ink">
                <msink:context xmlns:msink="http://schemas.microsoft.com/ink/2010/main" type="inkWord" rotatedBoundingBox="-118,10610 783,10150 1165,10900 262,11360"/>
              </emma:interpretation>
              <emma:one-of disjunction-type="recognition" id="oneOf0">
                <emma:interpretation id="interp0" emma:lang="en-AU" emma:confidence="0">
                  <emma:literal>#</emma:literal>
                </emma:interpretation>
                <emma:interpretation id="interp1" emma:lang="en-AU" emma:confidence="0">
                  <emma:literal>5</emma:literal>
                </emma:interpretation>
                <emma:interpretation id="interp2" emma:lang="en-AU" emma:confidence="0">
                  <emma:literal>+</emma:literal>
                </emma:interpretation>
                <emma:interpretation id="interp3" emma:lang="en-AU" emma:confidence="0">
                  <emma:literal>"</emma:literal>
                </emma:interpretation>
                <emma:interpretation id="interp4" emma:lang="en-AU" emma:confidence="0">
                  <emma:literal>D</emma:literal>
                </emma:interpretation>
              </emma:one-of>
            </emma:emma>
          </inkml:annotationXML>
          <inkml:trace contextRef="#ctx0" brushRef="#br0">-74 251 1267,'-16'29'112,"16"-25"-89,0-4-23,0 0 0,-16-9 98,5-5 15,6-1 3,-1 6 1,-4-1 10,4 6 1,-10-1 1,11 0 0,5 5-44,0 0-9,-16 0-1,6 0-1,-1 5-29,0 0-5,6-5-2,-11 9 0,5 1-10,1 4-1,10 5-1,-11 0 0,6 0-26,5-5-12,0 9 0,0 1 1,5 9 11,6-4 0,-11 4 0,10-10 0,1-4 8,5 0-8,0 0 8,5-5-8,0 5 0,1-4 8,-1-6-8,6 0 0,-1-4 0,6 0 9,0-5-9,-11-5 0,11-4-16,-10-5-11,10-1-1,-11-4-1121</inkml:trace>
          <inkml:trace contextRef="#ctx0" brushRef="#br0" timeOffset="-781.4015">0 0 1209,'0'0'108,"0"0"-87,0 0-21,0 0 0,0 0 137,0 0 23,0 0 5,0 0 1,0 0-23,0 0-5,0 0-1,16 5 0,-5 5-45,5-1-8,0-4-3,-6 4 0,12 5-21,-6 5-4,5-4 0,-5 3-1,0 1-19,5 0-3,-5 5-1,5 4 0,-15 1-15,4 4-3,1-5-1,-6 5 0,6 0-5,-11 5-8,11 0 11,-11 5-11,0-5 0,-11-1 0,11 1 0,-5 5 0,-1-5-12,-4-5-10,4-5-2,-4 1 0,-6 4-108,5-10-21,6 1-5,-6-5-966</inkml:trace>
          <inkml:trace contextRef="#ctx0" brushRef="#br0" timeOffset="-8984.7704">-617 772 2016,'0'0'89,"0"0"19,0 0-87,0 0-21,0 0 0,0 0 0,0 14-111,0-14-26,0-19-6,0 0-1,0 0-45,0 5-10,0-5-1,-11 5-1,11-1 98,0 1 20,0 0 4,0 0 1,0 4 78,0 1 21,-5-5 2</inkml:trace>
        </inkml:traceGroup>
        <inkml:traceGroup>
          <inkml:annotationXML>
            <emma:emma xmlns:emma="http://www.w3.org/2003/04/emma" version="1.0">
              <emma:interpretation id="{EA08DC41-58BB-41E4-B23C-EFDDEFAD85B0}" emma:medium="tactile" emma:mode="ink">
                <msink:context xmlns:msink="http://schemas.microsoft.com/ink/2010/main" type="inkWord" rotatedBoundingBox="1995,10153 2829,10610 2559,11103 1725,10646"/>
              </emma:interpretation>
              <emma:one-of disjunction-type="recognition" id="oneOf1">
                <emma:interpretation id="interp5" emma:lang="en-AU" emma:confidence="0">
                  <emma:literal>P:</emma:literal>
                </emma:interpretation>
                <emma:interpretation id="interp6" emma:lang="en-AU" emma:confidence="0">
                  <emma:literal>p:</emma:literal>
                </emma:interpretation>
                <emma:interpretation id="interp7" emma:lang="en-AU" emma:confidence="0">
                  <emma:literal>P.</emma:literal>
                </emma:interpretation>
                <emma:interpretation id="interp8" emma:lang="en-AU" emma:confidence="0">
                  <emma:literal>t:</emma:literal>
                </emma:interpretation>
                <emma:interpretation id="interp9" emma:lang="en-AU" emma:confidence="0">
                  <emma:literal>P..</emma:literal>
                </emma:interpretation>
              </emma:one-of>
            </emma:emma>
          </inkml:annotationXML>
          <inkml:trace contextRef="#ctx0" brushRef="#br0" timeOffset="15011.109">1278 29 1440,'0'0'128,"0"0"-103,0 0-25,0 0 0,-11 0 112,11 0 16,0 0 4,0 0 1,0 0-20,0 0-4,0 9-1,-11 1 0,11-1-61,0 5-13,0 1-2,0 3-1,11 1 0,-11 0 0,5 5 0,1 0 0,-1 4-15,6 0-2,-1 6-1,-4-1 0,-1 4-13,6 1 0,-1 0 8,-5 0-8,1 0-24,4-5-7,1 0-1,-6-4-1,6-1-159,0-9-31</inkml:trace>
          <inkml:trace contextRef="#ctx0" brushRef="#br0" timeOffset="15319.7343">1219 161 1440,'0'0'128,"0"0"-103,0 0-25,0 0 0,0 0 69,0 0 9,0 0 2,0 0 0,0 0 32,11-4 8,-11 4 0,10 0 1,6-5-52,-5 10-10,5-1-3,5 1 0,-5 0-11,5-1-2,-5 1-1,6 5 0,-1-6-14,-5 1-2,5 5-1,-5-6 0,-5 6-10,0-1-3,5-4 0,-6 4 0,-10-9-12,21 5 0,-15 5 0,-6-10 0,0 0 15,0 0 0,0 0 0,0 9 0,-6 1-3,-4-6-1,-1 6 0,1-1 0,4 5-11,-10-4 10,0-5-10,0 4 10,-5 0-33,0-4-6,-1 0-2,6 0 0,0-5 15,1 4 4,4-4 0,0 0 0,1 0-125,10 0-25,0 0-5</inkml:trace>
          <inkml:trace contextRef="#ctx0" brushRef="#br0" timeOffset="15794.5162">1986 327 1670,'0'0'74,"0"0"15,0 0-71,0 0-18,0 0 0,0 0 0,0 0 108,0 0 17,0 0 4,0 0 1,0 0-77,0 0-15,0 0-3,0 0-1,0 0-58,0 0-11,0 0-2,0 0-610,0 0-121</inkml:trace>
          <inkml:trace contextRef="#ctx0" brushRef="#br0" timeOffset="15955.0208">2028 582 1152,'0'0'51,"0"0"10,0 0-49,0 0-12,0 0 0,0 0 0,0 0 206,0 0 38,0 0 8,0 0 2,0 0-148,0 0-30,5-9-5,1-1-2,4 1-69,6 4-13,-16-4-3,11-5-1</inkml:trace>
        </inkml:traceGroup>
        <inkml:traceGroup>
          <inkml:annotationXML>
            <emma:emma xmlns:emma="http://www.w3.org/2003/04/emma" version="1.0">
              <emma:interpretation id="{14D3791A-8E02-40B1-9D1E-FD5C04198ADF}" emma:medium="tactile" emma:mode="ink">
                <msink:context xmlns:msink="http://schemas.microsoft.com/ink/2010/main" type="inkWord" rotatedBoundingBox="3205,10143 4741,10191 4718,10906 3183,10858"/>
              </emma:interpretation>
              <emma:one-of disjunction-type="recognition" id="oneOf2">
                <emma:interpretation id="interp10" emma:lang="en-AU" emma:confidence="0">
                  <emma:literal>each</emma:literal>
                </emma:interpretation>
                <emma:interpretation id="interp11" emma:lang="en-AU" emma:confidence="0">
                  <emma:literal>coach</emma:literal>
                </emma:interpretation>
                <emma:interpretation id="interp12" emma:lang="en-AU" emma:confidence="0">
                  <emma:literal>cache</emma:literal>
                </emma:interpretation>
                <emma:interpretation id="interp13" emma:lang="en-AU" emma:confidence="0">
                  <emma:literal>eat</emma:literal>
                </emma:interpretation>
                <emma:interpretation id="interp14" emma:lang="en-AU" emma:confidence="0">
                  <emma:literal>east</emma:literal>
                </emma:interpretation>
              </emma:one-of>
            </emma:emma>
          </inkml:annotationXML>
          <inkml:trace contextRef="#ctx0" brushRef="#br0" timeOffset="16636.8225">2507 417 633,'0'0'56,"0"0"-44,0 0-12,0 0 0,0 0 194,0 0 37,-5 4 7,5-4 2,0 0-104,0 0-21,0 0-4,0 0-1,0 0-22,0 0-5,0 0-1,0 0 0,0 0-22,0 0-4,0 0 0,0 0-1,0 0-19,16 10-3,-6-5-1,1-1 0,0 1-12,-1 0-2,1-5-1,5 5 0,-5-5 6,5 0 1,-16 0 0,10-5 0,1 5-24,5-5-10,-5 5 1,-6-5 0,0 1 9,1-6 12,-6 10-2,10-9-1,-10-1-1,11 1 0,-11 4 0,0-4 0,-11-1 1,11 1 0,-5-1 0,0 5 0,-6-4-1,6 4-8,-6-4 12,6 9-4,-6-5-8,0 0 0,1 5 0,4 0 8,-10 5-8,6 0 0,-1 0 0,-5 4 0,5 0 0,1 1-11,-1-1 11,6 6-8,5-1 8,-11 0-10,11-5 10,0 10-10,0-4 10,0-1 0,11 5 0,-6-5-8,0 5 8,6 0 0,0-5 0,-1 5 0,6-5 0,0-4 0,0 4 0,0-5 0,0 1 0,6-1 0,-6-4-9,5 4 9,-5-9-30,10 0-2,-10 0 0,0 0 0,0 0-56,0-4-12,6-1-3,-6-5-597,-6 6-119</inkml:trace>
          <inkml:trace contextRef="#ctx0" brushRef="#br0" timeOffset="17117.3308">3024 369 518,'-11'10'46,"6"-5"-37,5-5-9,-11-5 0,0 0 271,6 5 52,5 0 10,-11 0 3,1-5-144,-1 1-28,0 4-5,11 0-2,0 0-52,-10 0-10,-6 4-3,10 1 0,6-5-16,0 0-4,0 0-1,-5 14 0,0 1-71,5-1-12,0 5-3,0-5-1,0 5 16,0 0 0,10 0 0,-4 0-9,4-5 21,-4 9 5,4-8 1,1 4 0,10-5-31,-15-5-7,4 1 0,1-6-1,0 1 21,-1-5-11,1 0 11,-11 0-8,0 0 26,10-5 6,1-4 0,0-1 1,-11-8-25,5 3 0,0-4 0,1-4 0,-1-1-46,0 0-14,1 1-4,-6 4 0,0-5 103,0 5 20,-6 0 4,6 5 1,0 5-78,-5-1-15,0 1-3,5 4-1,0 5 53,0 0 10,0 0 2,0 0 1,0 0-33,10 9 0,-4 10 0,10 0 0,-6 5-44,1 0-16,-6-1-4,1 1 0,4 0 92,-10-1 19,6 1 3,4-5 1,12 0-43,-12-5-8,1 0 0,5 0 0,0-4-43,0-1-2,5 1-1,-10-6 0,10 1-209,-10-5-41</inkml:trace>
          <inkml:trace contextRef="#ctx0" brushRef="#br0" timeOffset="17267.8298">3481 360 1324,'0'0'118,"-10"0"-94,4-5-24,1 5 0,-16 0 191,15 5 33,-4-5 8,-1 5 0,0-1-77,6 1-16,0 9-3,-1 1-1,1-6-62,0 5-12,5 0-2,-6 1-1,6 4-30,0-1-5,0 6-2,6 0 0,-1-5-12,0 4-9,6-4 12,0 0-12,5-5 0,-11 5 0,6-9 0,10-1 0,-16-4 0,11 4 0,0-4-10,6-5 10,-7 0-47,1 0-1,-5 0-1,5-9 0,-5 4-156,-1-5-31</inkml:trace>
          <inkml:trace contextRef="#ctx0" brushRef="#br0" timeOffset="17609.7381">3550-23 230,'0'0'20,"0"0"-20,0 0 0,0 0 0,0 0 388,0 0 74,0 0 14,0 14 4,0-5-275,0 6-54,11 3-11,-6 1-3,6 5-46,-6 4-10,6 1-1,-6-1-1,6 1-15,0 4-4,-6 5 0,0-5 0,6 0-12,5 0-4,-5 0 0,-1 5 0,1-5-33,-1 0-11,1-9 0,0-5 0,-11 0 8,10-10-8,-4 5 0,4-9 0,-10-5 0,0 0 0,0 0 0,0 0 0,11-9 0,0-6 0,-1 1-10,-4 0 10,4 0 0,-4 0 0,4-1 0,1 6 0,-11 9 0,0 0 0,0 0-10,0 0 10,5 0 0,6 9 0,5 1 0,0 9 0,0 0 0,0 0 0,0 4 0,-6-4 0,1 0-13,0 5-7,5-10 0,0 5-1,5-10-219,6 6-43</inkml:trace>
        </inkml:traceGroup>
        <inkml:traceGroup>
          <inkml:annotationXML>
            <emma:emma xmlns:emma="http://www.w3.org/2003/04/emma" version="1.0">
              <emma:interpretation id="{9B1FDB38-58EA-409E-AD21-28DC699A9FCE}" emma:medium="tactile" emma:mode="ink">
                <msink:context xmlns:msink="http://schemas.microsoft.com/ink/2010/main" type="inkWord" rotatedBoundingBox="4924,10560 5909,10213 6151,10900 5166,11247"/>
              </emma:interpretation>
              <emma:one-of disjunction-type="recognition" id="oneOf3">
                <emma:interpretation id="interp15" emma:lang="en-AU" emma:confidence="0">
                  <emma:literal>pair</emma:literal>
                </emma:interpretation>
                <emma:interpretation id="interp16" emma:lang="en-AU" emma:confidence="0">
                  <emma:literal>pain</emma:literal>
                </emma:interpretation>
                <emma:interpretation id="interp17" emma:lang="en-AU" emma:confidence="0">
                  <emma:literal>paid</emma:literal>
                </emma:interpretation>
                <emma:interpretation id="interp18" emma:lang="en-AU" emma:confidence="0">
                  <emma:literal>pairs</emma:literal>
                </emma:interpretation>
                <emma:interpretation id="interp19" emma:lang="en-AU" emma:confidence="0">
                  <emma:literal>Pair</emma:literal>
                </emma:interpretation>
              </emma:one-of>
            </emma:emma>
          </inkml:annotationXML>
          <inkml:trace contextRef="#ctx0" brushRef="#br0" timeOffset="18237.5628">4312 483 1324,'0'0'118,"0"0"-94,0 0-24,0 14 0,5 0 136,-5 1 24,5 8 4,6 1 0,5 0-75,0 4-15,0 5-3,0 0-1,5 0-39,-5 0-8,0 1-2,5 3 0,-5-8-29,0 4-7,0-9-1,0-1 0,-11 1 16,6-10 0,0 0 0,-1 0 0,-4-4 20,-6-10 8,0 0 0,0 0 1,0 0-46,0 0-10,0 0-1,0 0-1,-6-10 29,-4-4 0,-1 0 0,0-5 0,1-5-10,-1-4 10,1 0-10,-6-5 10,0 4 0,5-4 0,-5 0 0,11 5 0,-6-1 0,6 5 0,-1-4 0,6 4 0,0 1 17,0 4-3,6 0-1,-1 5 0,0 4 13,6 1 2,-11 9 1,11-5 0,-1 0 15,1 5 4,0 0 0,5 5 0,-16-5-8,10 5 0,1 0-1,-11-5 0,5 9-3,6 0 0,-1 1 0,-4-1 0,-6-9-8,0 10-3,0 4 0,0-4 0,0-10-5,0 9-2,-6-4 0,-4 4 0,-1 1-6,1-6 0,-6 1-1,0 0 0,0-5-11,0 0 0,-6-5 0,1 0 8,5 5-21,-5-4-5,5-6-1,5 1 0,-5 4-44,0-4-9,11-1-1,0 1-746,5-6-149</inkml:trace>
          <inkml:trace contextRef="#ctx0" brushRef="#br0" timeOffset="18673.1915">4753 478 748,'0'0'67,"0"0"-54,0 0-13,0 0 0,0 0 272,0 0 51,0 0 10,0 0 3,0 0-116,0 0-22,-5 0-5,-6-4-1,1-1-84,-1 0-18,11 5-3,-16 0-1,0 0-45,0 5-9,6-5-1,-1 5-1,11-5-21,-11 14-9,1-5 8,-1 10-8,6-5 0,5 5 0,0 0 0,0 0 0,0 0-12,5 0 3,0 0 0,6 0 0,-6-5-5,6 5-1,0-5 0,-1 0 0,-4-4-2,4-6-1,6 6 0,-5-5 0,-11-5 6,10 0 0,-4 0 1,-6 0 0,10 0-42,1-5-9,-6-5-2,6 1 0,-6-5 75,1 0 14,-1-1 3,6-4 1,-11-4 5,0-1 1,0 1 0,0 4 0,0-5-35,0 5-14,0 0 1,0 5 0,-6 4 21,6 1 4,0 9 0,0 0 1,0 0 41,0 0 8,0 0 2,0 0 0,0 0-52,0 0-12,0 9 0,6 10 0,4-4 0,-4 3 0,-1-3 0,6 4 0,-1 0 0,12-5 0,-17 0 0,6 5 0,-1-10 0,-5 5 0,6-4 0,0 4 0,-11-14-48,0 0-13,5 5-3,-5-5 0,0 0-168,0 0-33,0 0-7</inkml:trace>
          <inkml:trace contextRef="#ctx0" brushRef="#br0" timeOffset="18811.3692">4929 426 1267,'0'0'56,"5"14"12,6 5-55,-6-4-13,1-1 0,4 0 0,1 5 135,0-5 24,-1 0 5,1 5 0,0-9-60,5 4-13,-11-5-3,5 1 0,1-1-50,0 1-10,-1-6-3,-10-4 0,6 10-40,-6-10-8,0 0-1</inkml:trace>
          <inkml:trace contextRef="#ctx0" brushRef="#br0" timeOffset="18972.0358">4844 147 2026,'-21'28'90,"21"-28"18,0 0-86,0 0-22,0 0 0,0 0 0,0 0 92,0 0 13,0 0 3,0 0 1,0 0-109,10 5-31,1 0-1,0 4-1,-1-4-203,1 5-41,15 8-8,-4-3-2</inkml:trace>
          <inkml:trace contextRef="#ctx0" brushRef="#br0" timeOffset="19186.6174">5254 606 1036,'0'0'92,"0"0"-73,0 0-19,0 0 0,0 0 259,0 0 48,0 0 9,0 0 3,0 0-127,0 0-26,0 0-5,0 0-1,0 0-60,0 0-13,0-9-3,-6-10 0,6 4-34,0-8-7,-5 4-2,5 0 0,0-5-17,0 5-4,0 0-1,0 0 0,5 5-19,6 0 0,-6 0 0,6 4 0,0 6-56,5-11-14,-6 11-3,1-1-855,0 0-170</inkml:trace>
        </inkml:traceGroup>
        <inkml:traceGroup>
          <inkml:annotationXML>
            <emma:emma xmlns:emma="http://www.w3.org/2003/04/emma" version="1.0">
              <emma:interpretation id="{4000D6FA-88C4-4E0E-A975-9C79D2865F30}" emma:medium="tactile" emma:mode="ink">
                <msink:context xmlns:msink="http://schemas.microsoft.com/ink/2010/main" type="inkWord" rotatedBoundingBox="6925,10017 7018,10921 6488,10975 6395,10072"/>
              </emma:interpretation>
              <emma:one-of disjunction-type="recognition" id="oneOf4">
                <emma:interpretation id="interp20" emma:lang="en-AU" emma:confidence="0">
                  <emma:literal>of</emma:literal>
                </emma:interpretation>
                <emma:interpretation id="interp21" emma:lang="en-AU" emma:confidence="0">
                  <emma:literal>Of</emma:literal>
                </emma:interpretation>
                <emma:interpretation id="interp22" emma:lang="en-AU" emma:confidence="0">
                  <emma:literal>If</emma:literal>
                </emma:interpretation>
                <emma:interpretation id="interp23" emma:lang="en-AU" emma:confidence="0">
                  <emma:literal>off</emma:literal>
                </emma:interpretation>
                <emma:interpretation id="interp24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19957.0909">5951 403 2019,'0'0'89,"-11"0"19,6 0-86,-11-5-22,11 5 0,-11 0 0,0-5 165,5 5 29,1-5 6,-1 5 0,-5 0-83,0 0-17,5 5-3,1 0-1,10-5-72,-6 9-14,1 1-10,-6-1 12,11 5-3,-5 5 0,5-4 0,0 3 0,5 6-9,1-5 0,-1 0 0,0 0-11,11 0 3,-5 0 0,0 0 0,-1-5 0,1-5-3,0-4 0,-1 4 0,1-4 0,-11-5 11,0 0-13,0 0 5,16-5 8,-11-4-9,6 0 9,-6-1 0,0-4 0,1 0 0,-6 0 0,-6-5 0,1 0 0,5 0 0,-5-5 0,-6 10 0,6-5-10,-6 5-8,1-5-2,-1 5 0,6-1 0,-11 1-6,10 0-2,-4 5 0,10-1 0,-6 1 15,1-1 2,5 10 1,0 0 0,0-5 2,0 5 0,0 0 0,0 0 0,0 0 8,11 0-12,5 0 12,-6 0-12,1-4 12,5 4 0,0 0 0,-6-5 0,-10 5 0,16 0 0,0-9 0,0 4 0,-5-5 0,0 1 0,-1-1 0,-4 1 0,4-5 0,1 0 0,-6-1 0,1 1 0,-1-5 0,-5 0 0,-5 0 0,5 5 0,0-5 0,-6 0 0,1 0 0,0 1 0,-1-6 0,-4 5 0,-1 0 8,0-5-8,-5 5 0,0 1 8,6-1-8,-1 0 0,-5 0 0,0 5 0,6 4 0,-1 1 8,6-1 2,5 10 1,-6-5 0,6 5 0,0 0-1,6 10 0,-1 4 0,0 5 0,11 5-10,0 9 0,5 5 0,-5 9 0,6-4 0,-1 9-9,6 0 9,-6 4 0,-10 1-14,10 5 4,5-1 1,1 1 0,-11-10-31,5 0-5,-5-5-2,6 0-759,4 1-152</inkml:trace>
          <inkml:trace contextRef="#ctx0" brushRef="#br0" timeOffset="20121.4308">6089 615 1612,'11'5'144,"-11"-5"-116,0 0-28,0 0 0,0 0 178,16-5 30,-5 1 5,-1-1 2,1-4-83,0 4-17,15-5-3,-4 1-1,-6-5-68,5-1-14,11-3-2,0 3-1291</inkml:trace>
        </inkml:traceGroup>
        <inkml:traceGroup>
          <inkml:annotationXML>
            <emma:emma xmlns:emma="http://www.w3.org/2003/04/emma" version="1.0">
              <emma:interpretation id="{1400AAB4-79D3-4C3E-81E1-26C594577D0C}" emma:medium="tactile" emma:mode="ink">
                <msink:context xmlns:msink="http://schemas.microsoft.com/ink/2010/main" type="inkWord" rotatedBoundingBox="7358,10476 8981,10135 9122,10808 7499,11149"/>
              </emma:interpretation>
              <emma:one-of disjunction-type="recognition" id="oneOf5">
                <emma:interpretation id="interp25" emma:lang="en-AU" emma:confidence="0">
                  <emma:literal>primes</emma:literal>
                </emma:interpretation>
                <emma:interpretation id="interp26" emma:lang="en-AU" emma:confidence="0">
                  <emma:literal>primers</emma:literal>
                </emma:interpretation>
                <emma:interpretation id="interp27" emma:lang="en-AU" emma:confidence="0">
                  <emma:literal>prime</emma:literal>
                </emma:interpretation>
                <emma:interpretation id="interp28" emma:lang="en-AU" emma:confidence="0">
                  <emma:literal>prims</emma:literal>
                </emma:interpretation>
                <emma:interpretation id="interp29" emma:lang="en-AU" emma:confidence="0">
                  <emma:literal>primed</emma:literal>
                </emma:interpretation>
              </emma:one-of>
            </emma:emma>
          </inkml:annotationXML>
          <inkml:trace contextRef="#ctx0" brushRef="#br0" timeOffset="20834.3201">6691 379 921,'0'0'82,"0"0"-66,0 0-16,0 0 0,0 0 218,0 0 40,0 0 8,0 0 2,11 14-152,10 24-29,-5-5-7,0-19 0,-6 10-51,6 0-9,0 4-3,0 5 0,0-5-9,-5 1-8,5 4 12,-5 0-12,-1-5 12,1 1-4,5-1 0,-6 1-8,-10-1 10,6-4-10,4-5 8,-4 0-8,-1-10 0,-5-9 0,0 0 0,0 0 0,0 0-10,0 0-1,0 0 0,0 0 0,-5-9 11,-6-6-8,0 1 8,-5-5-8,11-4 8,-11-1 8,6 0-8,-1 1 11,0-1 8,1 0 1,4-4 1,1-1 0,0 6 1,-1-1 0,6-4 0,0-1 0,0 6 5,6-1 1,-1 0 0,0 1 0,6 4 8,-6 5 1,6-1 1,5 1 0,-5 5 22,-1 4 4,1 0 0,5 5 1,-6 0-48,6 0-9,-5 5-8,0 0 9,5 0-9,-11 4 0,-5-9-10,11 14 10,-6 0 45,-5 5 15,5-9 4,1 9 0,-12-5-52,6 5-12,0-5 0,0 0 0,-5 0 0,5 1 0,-16-1 0,11-5 0,-1 1 0,-4-1-16,-6-4 3,5 4 1,0-9-7,-5 0-1,6 0 0,-1 0 0,-5 0-60,6-4-13,4-1-3,-4 0 0,-1 0-123,6-4-25</inkml:trace>
          <inkml:trace contextRef="#ctx0" brushRef="#br0" timeOffset="21191.1279">7133 350 2098,'0'0'46,"0"0"10,5 15 1,0-1 3,1 0-48,-1 0-12,0 0 0,1 5 0,4-4 73,-4-1 13,-1 5 2,0 4 1,1-4-20,-1 0-4,0 0-1,1 0 0,-6 0-51,5-10-13,-5 1 0,0-1 0,-5-4 32,5-5 3,0 0 1,0 0 0,0 0-22,0 0-4,-6-5-1,1-9 0,0-5 8,-1 5 2,1-5 0,0 0 0,10-4-19,-5-1 0,0 0 0,-5 5 0,5-4 0,0 4 0,0 0 0,0 5 0,5-5 15,0 4-1,-5 6 0,11 0 0,-6-1-22,-5 10-5,0 0-1,0 0 0,22 0 14,-7 0 0,-15 0 0,16 10 0,6-1 48,-1 5 13,-10 0 3,-1 5 0,6 0-64,0 0 0,-5 0-9,5 5 0,-5-1 9,-1 1 12,-5-5-2,6 0-1,-11 0-58,5 0-12,-5-10-3,6 5 0,-6-14-204,0 0-42</inkml:trace>
          <inkml:trace contextRef="#ctx0" brushRef="#br0" timeOffset="21339.4393">7213 166 1918,'0'0'42,"0"0"9,0 0 1,0 0 3,0 0-44,0 0-11,0 0 0,0 0 0,10-5 11,6 5 0,-16 0 0,16 5-587,0-5-116</inkml:trace>
          <inkml:trace contextRef="#ctx0" brushRef="#br0" timeOffset="22237.3317">7484 412 1731,'21'33'38,"-15"-19"8,-6-14 2,0 10 0,10 4-38,-4 0-10,-1-4 0,0 4 0,1 0 127,-1 5 23,0-10 5,-5 6 1,0-15-50,6 9-10,-6-9-1,0 0-1,0 0-35,0 0-7,0 0-2,0 0 0,0 0-25,0 0-5,-6-14 0,6 0-1,0-1 17,0-3 4,-5-6 1,0 0 0,5 1-14,-6-6-3,1 1-1,5 4 0,0 0-15,5 1-8,-5 4 8,0 0-8,0 0 20,0 10-1,6-1 0,-1 1 0,0-1 17,1 1 4,-1 9 1,-5 0 0,10-5-41,-10 5-12,0 0-1,11 9 0,5 1 21,-5-1 4,-6 6 0,0 8 1,6-4-13,-6 0-12,6-5 3,-6 0 0,-5 1 9,6-1-13,-1-5 5,6 1 8,-11-10-46,0 0-2,0 0 0,0 0 0,0 0 39,0 0 9,0 0 0,0 0 0,10 0 0,-10 0 0,0 0 0,6-10-8,-6-4-1,5 5 0,0-6 0,1-3 0,-6 3 9,5 1 16,-5-5-4,0 5-1,-5 5-11,5-6 0,5 1 0,-5 5 0,5-1 0,1-4-17,-6 9 4,0 5 1,5-4 12,-5 4 16,0 0-3,0 0-1,10 0 7,-10 0 1,0 0 0,6 14 0,-1 0-20,6 0 10,-6 0-10,0 10 8,-5-5-25,11 5-6,0-5-1,-1 4 0,1-4 24,0 5 8,-1-5 0,1 0 0,0 0-8,-6-5-11,6 0 3,-1-5 0,1 6-45,0-11-9,-11-4-2,10 5 0,1-5 52,-11 0 12,0 0 0,16-5 0,-11-4 25,6-1 8,-1-8 2,-10 3 0,-5-4-56,5 5-11,11-9-3,-6 4 0,-5-5 77,-5 0 15,5 1 3,-6-1 1,-4 0-46,-1 5-15,6-4 8,5 9-8,-6-5 24,1 4 2,0-3 0,-1 8 0,6 10-42,-10-5-8,-1 5-1,6 5-1,-6 9 26,11-4 0,0-10 0,6 19 0,-12 4 0,12 6 0,10-6 0,-1 1 0,-4-5 0,5 5 0,0-6 0,0 6 0,-5-10 0,-1 5 0,1-5 0,5-4 0,5-1-25,-5-4 0,-5 0 0,5 0 0,5-5-11,-5 0-3,-5-5 0,-11 5 0,0 0 39,10-14 0,1-1 0,0 1 0,-6-5 0,0 5 0,-5-10 0,6 6 0,-6-6 0,-6 10 0,6-5 0,0 0 0,-5 0 20,0 5 11,-1 0 2,1 4 1,5 1-22,-5-1-4,5 1 0,0 9-8,16-5 9,-16 5-9,0 0 0,0 0 9,21 0 9,-5 9 2,-16-9 0,11 15 0,5-6-20,-6 1 0,6 4 0,-5 0 0,-6-5 0,6 6 0,-1-1 0,1-5 0,0 5 0,-1-4 0,6-1 0,-10 1 0,4 4 0,-4-5 0,-1 1 0,0-1 0,1-4 0,-6-5 0,-6 14 0,6 1 0,-5-6 15,0 0-1,-6 1 0,-5-1 0,5 1-14,-5-1 9,0 1-9,-5-1 8,-6 5-72,6-9-14,5 0-3,0-5-811,-16 0-161</inkml:trace>
        </inkml:traceGroup>
        <inkml:traceGroup>
          <inkml:annotationXML>
            <emma:emma xmlns:emma="http://www.w3.org/2003/04/emma" version="1.0">
              <emma:interpretation id="{9444D5A6-3347-4D50-A209-D59BAA2EB478}" emma:medium="tactile" emma:mode="ink">
                <msink:context xmlns:msink="http://schemas.microsoft.com/ink/2010/main" type="inkWord" rotatedBoundingBox="9317,9971 10363,9915 10404,10678 9358,10734"/>
              </emma:interpretation>
              <emma:one-of disjunction-type="recognition" id="oneOf6">
                <emma:interpretation id="interp30" emma:lang="en-AU" emma:confidence="0">
                  <emma:literal>has</emma:literal>
                </emma:interpretation>
                <emma:interpretation id="interp31" emma:lang="en-AU" emma:confidence="0">
                  <emma:literal>had</emma:literal>
                </emma:interpretation>
                <emma:interpretation id="interp32" emma:lang="en-AU" emma:confidence="0">
                  <emma:literal>ha</emma:literal>
                </emma:interpretation>
                <emma:interpretation id="interp33" emma:lang="en-AU" emma:confidence="0">
                  <emma:literal>hay</emma:literal>
                </emma:interpretation>
                <emma:interpretation id="interp34" emma:lang="en-AU" emma:confidence="0">
                  <emma:literal>ham</emma:literal>
                </emma:interpretation>
              </emma:one-of>
            </emma:emma>
          </inkml:annotationXML>
          <inkml:trace contextRef="#ctx0" brushRef="#br0" timeOffset="22890.7286">8634-151 1670,'0'-43'74,"0"29"15,0 5-71,0 9-18,-6-10 0,6 10 0,0 0 119,0 0 20,0 0 4,0 0 1,0 0-20,0 0-4,0 0-1,11 5 0,5 4-54,0 6-10,-5 8-3,5 1 0,0 4-23,0 1-5,0-1 0,5 10-1,-5-5-8,0 5-2,-6 5 0,6-1 0,-5-4-13,-6 5 9,-5-6-9,6-8 8,-1 4-21,0 0-5,1-5-1,-1-4 0,-5-5 19,5 0 0,-5-5 0,0-4 0,0-10 0,0 0 0,0 0 11,0 0-11,0-19 0,6-5 0,-12 0-10,6-4 10,-5 0 0,0-1 0,-1 6 0,6 4 0,0-5 0,0 5-9,11 0 9,-6 5 0,6 4 0,-6 1 9,1 0 1,4 4 0,6 5 5,-5 0 1,-11 0 0,16 5 0,0 4-8,0 5-8,0 5 11,5 0-11,-5 0 0,5 0 0,-5 0-12,5 0 3,-5 4-108,6-4-22,-1 0-4,0-5-1,-5 1-88,0-6-17,6-4-4</inkml:trace>
          <inkml:trace contextRef="#ctx0" brushRef="#br0" timeOffset="23223.8338">9358 289 1357,'0'-33'60,"-6"23"12,1-4-57,5 5-15,0 9 0,0 0 0,-11-5 188,6 0 34,0-9 7,-1 9 2,-4 1-71,4 4-13,-4 0-3,4 0-1,-4-5-61,-1 0-12,0 0-2,1 5-1,-1 0-33,1 0-6,-1 5-2,0 0 0,6 4-18,5 1-8,-5 4 0,5 5 8,0-5-8,5 5-12,-5-5 2,5 5 1,1-5-1,-1 1 0,6-1 0,-6 0 0,6-9 2,-6 4 0,-5-9 0,10 0 0,1 5 8,-11-5 0,5-10 0,1-4-8,4-5 8,-4 5 0,-1 0 0,0 0 0,1-5 0,-1 5 9,0-5-1,-5 4-8,0 6 14,6 0-4,-6-1-1,5 1 0,-5 9 12,0 0 3,5-10 0,-5 10 0,0 0-4,0 0 0,0 0 0,11 10 0,0-1-11,-1 1-9,1 4 12,5 0-12,-5 5 0,-1 5-12,1-6 0,-1 6 0,1-5-40,0-5-8,-1 0-2,1-4 0,0-1-145,-1 1-29,1 4-5,5-9-812</inkml:trace>
          <inkml:trace contextRef="#ctx0" brushRef="#br0" timeOffset="23493.1779">9645 227 1911,'0'0'84,"0"-9"19,0-5-83,-5 0-20,-1 9 0,1-5 0,-6-8 168,1 3 30,-1 6 6,1-1 0,-1 1-112,0 4-22,-5 0-5,6 1-1,10 4 0,-11-5 0,6 0 0,5 5 0,-6 14-49,6-14-15,0 0 0,0 10 8,0 9-8,0-5-10,6 0 10,4 0-13,1 1 13,5-1-11,0 0 11,0-5-10,-6 1 10,6-1 14,0 6-3,0-11-1,0 6-10,-10-1 0,4 1 0,-4 4 0,-1-5 0,6 6-12,-11-1 2,5 0 1,-5 0 9,0 0 12,-5 1-2,-1 3-1,6-3-21,-5-6-4,0 5 0,-6-4-1,0-5-31,1-1-7,-1 1-1,11-5-813,0 0-163</inkml:trace>
        </inkml:traceGroup>
        <inkml:traceGroup>
          <inkml:annotationXML>
            <emma:emma xmlns:emma="http://www.w3.org/2003/04/emma" version="1.0">
              <emma:interpretation id="{F227F634-DA62-4E28-80C4-04DDF147AC41}" emma:medium="tactile" emma:mode="ink">
                <msink:context xmlns:msink="http://schemas.microsoft.com/ink/2010/main" type="inkWord" rotatedBoundingBox="10953,10364 11616,10201 11697,10529 11034,10692"/>
              </emma:interpretation>
              <emma:one-of disjunction-type="recognition" id="oneOf7">
                <emma:interpretation id="interp35" emma:lang="en-AU" emma:confidence="0">
                  <emma:literal>an</emma:literal>
                </emma:interpretation>
                <emma:interpretation id="interp36" emma:lang="en-AU" emma:confidence="0">
                  <emma:literal>on</emma:literal>
                </emma:interpretation>
                <emma:interpretation id="interp37" emma:lang="en-AU" emma:confidence="0">
                  <emma:literal>in</emma:literal>
                </emma:interpretation>
                <emma:interpretation id="interp38" emma:lang="en-AU" emma:confidence="0">
                  <emma:literal>and</emma:literal>
                </emma:interpretation>
                <emma:interpretation id="interp39" emma:lang="en-AU" emma:confidence="0">
                  <emma:literal>am</emma:literal>
                </emma:interpretation>
              </emma:one-of>
            </emma:emma>
          </inkml:annotationXML>
          <inkml:trace contextRef="#ctx0" brushRef="#br0" timeOffset="24219.9099">10396 213 1612,'0'0'144,"0"0"-116,0 0-28,-6-4 0,-4-11 145,4 11 23,6 4 5,0 0 1,0 0-40,-5-5-8,-6 0-2,11 5 0,-5 0-64,5 0-14,-11 0-2,6 5-1,-6-5-27,1 5-4,4 4-2,1 1 0,0-1-10,-1 0 0,1 6 0,5-6 0,5 5-21,-5 5 3,6-5 1,-1 5 0,0 0 4,6 0 1,0 0 0,-1 0 0,1-5 0,0 0 1,5-4 0,-11-5 0,-5-5 11,11 4-13,5-4 5,0-4 8,-6-11-18,1 6 4,-1-5 1,1-5 0,0 0 13,-6 0 0,6-5 0,-6 10 0,-5 0 0,0 0 0,0 14 0,-5-10 0,5-9 0,-6 10 0,6 9 0,0 0 0,0 0 28,0 0 9,0 0 2,0 0 0,0 0-19,0 0-3,0 0-1,0 0 0,0 0-16,6 14 0,-1 5 0,6 0 0,-1-14 0,6 4-9,-5 5 1,0-4 0,-11-10-28,10 9-6,6-4-1,0 4 0,-5-4-41,-11-5-9,0 0-2,5 14-637,-5-14-128</inkml:trace>
          <inkml:trace contextRef="#ctx0" brushRef="#br0" timeOffset="24597.1559">10555 128 345,'0'0'31,"0"0"-31,0 0 0,0 0 0,0 0 313,0 0 57,0 0 11,0 0 3,0 0-192,16 5-39,-5 4-7,0-4-2,-6 0-46,11 4-10,-6 1-1,6-1-1,-5 1-22,5-1-5,-5 5-1,-1 0 0,6-4-27,-5 4-6,0-4-1,-1-1 0,1 1-13,-6-1-3,-5-9-8,0 0 12,0 0-12,0 0 8,0 0-8,0 0 0,0 0 8,0 0-8,0 0 0,0 0 9,0 0-9,0-9 0,0 9 0,0-10 8,0 1-8,-5-1 0,0-4 0,-1 0 0,1 0 0,0-5 0,-1 4 0,1 1 0,0 0 0,-1 0 0,1 0 0,0 4 0,-1 1 0,6 9 0,0 0 0,0 0 0,0 0 0,0 0 0,0 0 0,0 0 0,0-10 0,6 1 0,-6 9 0,0 0 0,5-10 0,0 1 0,-5 9 0,11 0 0,0-10 0,-1 10 0,6 0 0,-5 0 0,5 5 0,-6 0 0,6 0 0,0-1 8,0 1-8,0 0 0,0 0 9,-5 4-9,0 5 13,5 0-1,-6 1-1,1-1 0,-1 0 2,6 0 1,-10 0 0,4 5 0,-4 0-6,4 0-8,-4-5 11,-6 5-11,5-5 8,-5-4-8,5 4 0,-5-4 0,0-10-20,0 0-8,0 0-2,0 0-852,0 0-170</inkml:trace>
        </inkml:traceGroup>
        <inkml:traceGroup>
          <inkml:annotationXML>
            <emma:emma xmlns:emma="http://www.w3.org/2003/04/emma" version="1.0">
              <emma:interpretation id="{81B99B5B-54C6-4FD4-8EFC-CE9C2801C5F0}" emma:medium="tactile" emma:mode="ink">
                <msink:context xmlns:msink="http://schemas.microsoft.com/ink/2010/main" type="inkWord" rotatedBoundingBox="11883,10231 13136,10071 13180,10413 11927,10573"/>
              </emma:interpretation>
              <emma:one-of disjunction-type="recognition" id="oneOf8">
                <emma:interpretation id="interp40" emma:lang="en-AU" emma:confidence="0">
                  <emma:literal>even</emma:literal>
                </emma:interpretation>
                <emma:interpretation id="interp41" emma:lang="en-AU" emma:confidence="0">
                  <emma:literal>Even</emma:literal>
                </emma:interpretation>
                <emma:interpretation id="interp42" emma:lang="en-AU" emma:confidence="0">
                  <emma:literal>ever</emma:literal>
                </emma:interpretation>
                <emma:interpretation id="interp43" emma:lang="en-AU" emma:confidence="0">
                  <emma:literal>Oven</emma:literal>
                </emma:interpretation>
                <emma:interpretation id="interp44" emma:lang="en-AU" emma:confidence="0">
                  <emma:literal>oven</emma:literal>
                </emma:interpretation>
              </emma:one-of>
            </emma:emma>
          </inkml:annotationXML>
          <inkml:trace contextRef="#ctx0" brushRef="#br0" timeOffset="25130.7471">11226 275 1868,'0'0'83,"0"0"17,0 0-80,0 0-20,0 0 0,0 0 0,0 0 75,0 0 11,5-5 2,1 5 1,4-9 8,1 4 2,-6-9 0,1 4 0,-1 5-25,5 1-5,1-6-1,0-4 0,5 5-34,0-6-7,-6 6-2,6-10 0,-5 0-25,0 0 0,-6 5 0,0 5 0,-5-6 40,6 6 4,-12-1 0,6 10 0,0-9-36,-5 4-8,0-9 0,-11 9 0,0 1 0,5 4-17,0 0 4,1 4 1,4 1-16,-4 0-4,10-5 0,-6 4 0,1 1 32,-6 0 0,6 9-8,0-4 8,5 4 0,-5 0-12,5 5 12,5 0-12,0-5 12,0 0 0,1 5 0,-1 0-9,6 5 9,-1-5 12,1 0-2,0 0-1,5-5-9,5 5-12,0-5 2,6-5 1,-6-4-4,0-5-1,-5 0 0,6 0 0,-6-5-110,0 1-21,-6-6-5,1 1-942</inkml:trace>
          <inkml:trace contextRef="#ctx0" brushRef="#br0" timeOffset="25703.4609">11551 90 806,'0'-28'72,"0"28"-58,0 0-14,0 0 0,0 0 225,0 0 43,0 0 8,10 9 1,1 6-117,-6-6-23,6-4-5,5 4 0,-6 5-48,1-4-10,5-5-2,-5-1 0,-1 6-16,-4-1-4,4 5-1,1 1 0,0-6-16,-6 1-3,0 4-1,1 0 0,-6-14-17,0 0-3,0 0-1,0 0 0,0 0-2,0 0 0,0 0 0,0 0 0,0 0 0,0 0-8,0-24 12,0 1-4,0 8-8,0 1 0,0 14 0,0-19 8,0 0-8,5 0 0,-5 5 0,5 5 0,1-5 0,-1 4 0,-5 10 0,11-9 0,-6-6 0,6 6 0,-1 0 0,6-1 0,0 10 13,-5 5-2,-1 0-1,6-1 0,-5 1 2,0 0 0,5-5 0,-6 4 0,1 1-12,0 0 0,-1-10 9,1 5-9,-11 0 0,0 0 9,11-5-9,-1-4 0,-5 0 16,-5 9-3,0 0-1,0 0 0,6-15-2,-6 6-1,0 9 0,0 0 0,0 0-9,-11 0 0,1-5 0,-1 0 0,-5-4 0,5 4-16,1 1 4,4-1 1,-10 10-5,6-10-2,10 5 0,0 0 0,0 0 6,-11 9 2,6 1 0,-1 4 0,6-14-12,6 24-2,-6 4-1,10 0 0,-4-4 25,-1 0 0,6-5 0,-1 0 0,1-1 0,5-3 0,-5-1 0,5 0 0,-6-5-10,6 1 10,-5-5-12,5-1 12,0 1-72,0-5-8,0 0-2,-6-5 0,-4 1-172,4-6-34,1-9-8,0-4-546</inkml:trace>
          <inkml:trace contextRef="#ctx0" brushRef="#br0" timeOffset="25919.3507">12104 29 1728,'-5'-29'76,"5"25"16,0 4-73,0 0-19,0 0 0,0 0 0,0 0 114,-5 14 19,5 0 4,0 5 1,5-10-54,0 10-10,-5-4-2,6 3-1,4-3-19,1-6-4,-11-9-1,5 14 0,0-4-38,-5-10-9,0 0 0,0 0 0,0 0 53,0 0 9,0 0 2,0 0 0,0 0-52,0 0-12,0 0 0,6-5 0,-1-4 54,0-6 8,1 1 2,-1-5 0,-5 0-36,5-4-6,1 8-2,-1-3 0,0 8 0,6-4 0,-6 4 0,6 1 0,0 0 4,-1 4 0,1 0 0,0 10 0,-1-5-14,6 9-2,0 1-8,0-1 12,0 5-12,5 1 0,-5 3 8,0 1-8,0 0-64,6 0-16,-1 0-4,-5 5-864,5-15-174</inkml:trace>
        </inkml:traceGroup>
        <inkml:traceGroup>
          <inkml:annotationXML>
            <emma:emma xmlns:emma="http://www.w3.org/2003/04/emma" version="1.0">
              <emma:interpretation id="{146132F4-7C82-4436-9D9B-08CDEF4F3C2B}" emma:medium="tactile" emma:mode="ink">
                <msink:context xmlns:msink="http://schemas.microsoft.com/ink/2010/main" type="inkWord" rotatedBoundingBox="13405,10079 14887,10002 14906,10365 13424,10442"/>
              </emma:interpretation>
              <emma:one-of disjunction-type="recognition" id="oneOf9">
                <emma:interpretation id="interp45" emma:lang="en-AU" emma:confidence="0">
                  <emma:literal>sum</emma:literal>
                </emma:interpretation>
                <emma:interpretation id="interp46" emma:lang="en-AU" emma:confidence="0">
                  <emma:literal>Sum</emma:literal>
                </emma:interpretation>
                <emma:interpretation id="interp47" emma:lang="en-AU" emma:confidence="0">
                  <emma:literal>sums</emma:literal>
                </emma:interpretation>
                <emma:interpretation id="interp48" emma:lang="en-AU" emma:confidence="0">
                  <emma:literal>swim</emma:literal>
                </emma:interpretation>
                <emma:interpretation id="interp49" emma:lang="en-AU" emma:confidence="0">
                  <emma:literal>scum</emma:literal>
                </emma:interpretation>
              </emma:one-of>
            </emma:emma>
          </inkml:annotationXML>
          <inkml:trace contextRef="#ctx0" brushRef="#br0" timeOffset="26451.0947">12924 0 633,'-16'48'28,"5"-34"6,6-14-34,-6-5 0,6-14 0,-6 5 0,1 5 233,4-1 40,1 5 8,0-4 2,-1-10-110,6 5-21,-5-5-5,0 0-1,-1 9-19,6 1-4,0 9-1,0 0 0,0 0-32,-10-5-6,4-4-2,-4 4 0,10 5-38,0 0-7,-5-5-1,5 5-1,-16 10-21,10-1-4,1 5-1,0-4 0,5-10-9,0 14 0,0 0-12,0 1 12,0-15-12,10 14 12,6 9-12,-5-4 12,5-5-10,0 1 10,-6-11 0,6 6-9,0-1 9,-5-4 0,-11-5 0,16 10 0,0-6 0,-5 6 0,-1 4 0,-4-5 0,-1 1 0,0-1 0,1-4 0,-6-5 0,-6 10 9,-4-6-9,10-4 12,0 0-12,0 0 10,-6 10-10,-4-6 8,-6 1-8,0 0 0,0 0-11,-6-1 1,6 1 0,-5 0-39,5 0-8,0-1-2,6-8 0,-1-6-142,0 1-29,6 4-6,-6 0-776</inkml:trace>
          <inkml:trace contextRef="#ctx0" brushRef="#br0" timeOffset="26839.4055">13057-61 460,'16'-14'20,"-16"14"5,0 0-25,0 0 0,0 0 0,0 0 0,0 0 472,0 0 90,0 0 18,0 0 3,0 0-371,0 0-73,5 14-15,1 0-4,-1 0-66,0-4-14,6 9-2,0 0-1,-6-1-22,5-3-5,6 4-1,-5 0 0,0-5-9,5 5 0,-6-5 0,6-5 0,-5 6 0,5-6-19,-11 0 3,6-4 1,0-5 15,-1 0 15,-4-5-3,4-4-1,-5 4-11,6-4 0,-11-1 0,5-4 0,1 0 0,-1-5 0,-5-5 0,0 5 0,0 0 0,5 1 0,-5-1 0,6 0 0,-6 5 0,0-5 0,0 9 0,0-4 0,0 14 0,0-10 0,0 1 0,0 9 0,0 0 0,0 0 0,0 0 0,0 0 0,0 0 14,10 5-2,6-1-1,-10 1 0,4 5-11,1-1 8,0 5-8,-6 1 8,6-6-8,-1 10-12,1-5 2,0 0 1,-6 0-28,6-4-6,-6 4-1,0 0 0,0 10-125,6-15-26,-11-9-5,0 0-940</inkml:trace>
          <inkml:trace contextRef="#ctx0" brushRef="#br0" timeOffset="27319.829">13531-37 921,'-11'-38'40,"6"28"10,5 5-40,0 5-10,0 0 0,0 0 0,0 0 313,0 0 61,0 0 12,10 15 2,1 4-207,-6-5-41,6-5-9,0 1-2,-1 4-52,-4 5-10,4 0-3,1 4 0,-11 1-30,11-5-6,-6 0-2,6-10 0,-6 6 3,-5-15 1,0 0 0,0 0 0,0 0-18,0 0-3,10 0-1,-10 0 0,0 0-8,0 0 0,11-19 0,-6 4 0,-5 15 0,6-14 0,-1-9 0,0 4 0,1 4 0,-1 1 0,0-5 0,6 0 0,-6 5-12,1 0 12,-1 0-10,-5 14 10,11-10-30,-1 1 0,1 4 0,-11 5 0,0 0 46,0 0 8,0 0 3,0 0 0,0 0-19,0 14-8,5 1 0,1-1 8,-1 0-8,0 0 0,11-9 0,-5 4 0,-1-4 0,-10-5 0,0 0 0,0 0 0,0 0 0,0 0 0,0 0 0,0 0 0,11-5-22,-11 5-6,11-4-2,-11 4 0,0 0 30,10-5 0,1-9 0,-11 14 0,0 0 18,11-5 10,-1-9 1,6 0 1,-10 4-30,4-4 0,1 9 0,0 0 0,5 1 0,-6-1 0,6 5 0,0-5 0,0 10 0,0 4 0,0 1 0,0 9 9,5-5-9,-5 5 10,0 5-10,6 4 10,-12-4-10,6 4 0,0-4 0,0-5-11,-5 0-137,-1-5-27,6 0-5</inkml:trace>
        </inkml:traceGroup>
        <inkml:traceGroup>
          <inkml:annotationXML>
            <emma:emma xmlns:emma="http://www.w3.org/2003/04/emma" version="1.0">
              <emma:interpretation id="{90EE0F3B-A840-441C-AB3C-0D252B4B8729}" emma:medium="tactile" emma:mode="ink">
                <msink:context xmlns:msink="http://schemas.microsoft.com/ink/2010/main" type="inkWord" rotatedBoundingBox="15649,9361 17827,9390 17814,10354 15637,10325"/>
              </emma:interpretation>
              <emma:one-of disjunction-type="recognition" id="oneOf10">
                <emma:interpretation id="interp50" emma:lang="en-AU" emma:confidence="0">
                  <emma:literal>(false)</emma:literal>
                </emma:interpretation>
                <emma:interpretation id="interp51" emma:lang="en-AU" emma:confidence="0">
                  <emma:literal>(fake)</emma:literal>
                </emma:interpretation>
                <emma:interpretation id="interp52" emma:lang="en-AU" emma:confidence="0">
                  <emma:literal>(fate)</emma:literal>
                </emma:interpretation>
                <emma:interpretation id="interp53" emma:lang="en-AU" emma:confidence="0">
                  <emma:literal>(fave)</emma:literal>
                </emma:interpretation>
                <emma:interpretation id="interp54" emma:lang="en-AU" emma:confidence="0">
                  <emma:literal>(face)</emma:literal>
                </emma:interpretation>
              </emma:one-of>
            </emma:emma>
          </inkml:annotationXML>
          <inkml:trace contextRef="#ctx0" brushRef="#br1" timeOffset="29088.7424">15053-591 1555,'0'0'138,"-5"-5"-110,-6 0-28,0 1 0,11 4 150,-10-5 25,-1 0 5,6 5 0,5 0-51,-11 0-10,0 0-3,11 0 0,-5 10-68,0 9-13,0 0-3,-1 9-1,6 0-19,0-4-4,0 14-8,6 0 12,-6 4-12,10 1 0,-5-1 0,1 1 0,4 0 0,6 4 0,0 0 0,0-4 0,0-5-48,6-5-5,-1-10-2,0 1 0,1-10-141,-1 1-29,32-6-6,-16-14-673</inkml:trace>
          <inkml:trace contextRef="#ctx0" brushRef="#br1" timeOffset="29513.6882">15474-487 1807,'0'0'40,"0"0"8,0 0 1,0 0 2,0 0-41,-6-9-10,1-1 0,-6 1 0,6-1 161,-6 1 31,1-1 5,-1 1 2,0-5-80,1-1-16,4 1-3,-4 0-1,4 5-22,1-1-4,5-4-1,-5 4 0,-1 1-43,1 0-9,-6 4-1,1 0-1,-1 5-18,11 0 0,-10 5 8,-1 9-8,0-9 0,6 4 0,-6 10-11,6 0 11,5 5-19,5-1 3,-5 6 1,11-1 0,-6 1 15,11 8-12,-5 6 12,-6-5-12,0 4 12,6-4 0,-6 5 0,1-1 0,4 1-11,6 0 1,0-1 0,0 1 0,-10-1-47,4-9-10,1-4-1,0-10-1,-6 0-209,0-5-42</inkml:trace>
          <inkml:trace contextRef="#ctx0" brushRef="#br1" timeOffset="29688.4264">15330-160 230,'0'0'20,"0"0"-20,0 0 0,0 0 0,10-19 388,-4 9 74,-6 10 14,0 0 4,16-5-264,0 1-52,0-6-10,5 5-2,0 1-84,11-1-17,-5-4-3,-1 4-1,1 0-47,0 5 0,-1-5 0,1 5 0,-6 0-159,0 0-28,1 0-5</inkml:trace>
          <inkml:trace contextRef="#ctx0" brushRef="#br1" timeOffset="30108.4591">15894-298 1209,'-21'33'108,"15"-23"-87,1-1-21,5-9 0,-11-9 157,6 4 27,-6 5 6,1-5 1,-1 5-37,1 0-7,-1 0-2,0 0 0,1 10-65,-6-5-12,5 4-4,0 1 0,6-6-30,0 6-6,-1-1-2,1 1 0,5-1-42,0 1-8,0-1-1,5 5-1,-5 0 42,6 1 9,-6-15 2,10 4 0,-10-4-43,11 10-9,-11-10-2,11 5 0,-1-5 27,-10 0 0,0 0 0,11-5 0,0 0 22,-1-4 10,-10-1 1,6-4 1,-1 5-23,0-10-11,0 0 10,1 4-10,-6-3 9,0-6-9,5 0 8,0 5-8,-5 0 20,0 5-2,0 0 0,6 5 0,-1-1-18,-5 10 8,0 0-8,0 0 0,0 0 58,0 0 5,0 14 1,5 0 0,1 10-52,-1-5-12,0 5 0,1 4 0,-1-4 0,0 4 0,6-4 0,0-1 0,-1-4 0,-4 0 0,-1 0 0,0 0 0,1-5-48,-1 1-13,-5-15-3,11 9 0,-11-9-120,0 0-25,0 0-5,0 0-510,5-9-103</inkml:trace>
          <inkml:trace contextRef="#ctx0" brushRef="#br1" timeOffset="30235.4831">15910-582 576,'0'0'25,"0"-9"6,0-5-31,0 4 0,-5 1 0,5 4 0,0-4 313,0 9 57,0 0 11,0 0 3,0 0-187,0 0-37,10 9-7,-4 5-1,4 10-52,1 0-9,0-5-3,5 9 0,0 5-56,-6 0-12,6 5-3,0 5 0,0-6 19,5 1 4,-5 0 1,0-5 0,6-4-117,-1 4-23,0-5-5,0-4-729,-5-5-147</inkml:trace>
          <inkml:trace contextRef="#ctx0" brushRef="#br1" timeOffset="30536.6524">16368-326 1728,'-6'-24'76,"1"15"16,5 9-73,0 0-19,-5-10 0,-6 6 0,6-11 208,-11 6 39,5 4 7,1 0 2,-1 1-154,0 4-30,1-5-7,-6 5-1,5 9 0,-5 1 0,0 4 0,11-4 0,-1-1-51,1 1-13,0-1 0,5 5 0,-6-4 0,6-1 0,-5 1 0,0 4 0,5 0 0,0-14-15,0 9 3,5 1 1,-5 4 11,5-9 16,6 4-4,-6 1-1,1-1-11,-1-4 0,0 4 0,1 1 0,-1-1 0,0 1 0,-5 4 0,6-5 0,-1 1 0,-5-1 0,-5 6 0,-1-1 0,6-14 0,-5 9 0,0-4 0,5-5 0,0 0-58,-6 5-14,-4-5-2,-1 0-1,6-5-201,5 5-40,0-24-8,0 1-1</inkml:trace>
          <inkml:trace contextRef="#ctx0" brushRef="#br1" timeOffset="30838.8756">16368-231 864,'21'0'76,"-21"0"-60,5 0-16,11 0 0,-5-5 226,0 5 42,5-5 9,0 0 2,-6-4-101,1 4-20,5 0-4,-6-9-1,1 5-17,0-5-3,-1-1-1,1 1 0,-6 0-59,6 0-12,-11 4-2,0-4-1,5 5-19,-5-6-4,0 1-1,-5 5 0,5-1-13,-5 1-2,-1-1-1,1 6 0,-6-1-3,1 0-1,-1 1 0,0-1 0,-5 5-28,6 5-6,-6-5 0,5 9-1,1 5-8,4 0-2,-10 1 0,11 8 0,0-4 15,-1 10 4,6-1 0,0 0 0,0 5-16,6-4-4,4-1 0,1-4 0,0 4 23,5-9 9,0 0-8,-1-5 8,1 0-28,6-4 0,-6 4 0,5-9 0,-5-5 28,0 0 9,5 0 0,-5-10 0,6 1-66,-7-5-14,-4 4-2,0-4-746,-1-5-149</inkml:trace>
          <inkml:trace contextRef="#ctx0" brushRef="#br1" timeOffset="31183.3516">16794-813 1324,'0'0'118,"0"0"-94,10 4-24,1 6 0,0 4 224,4 0 41,1 0 8,6 1 2,-6-1-95,5 5-18,6 0-4,-6 4-1,-5 1-63,5 0-13,-5 4-2,5 0-1,-5 5-34,0 1-8,-5-1 0,5 5-1,-5 4-23,-6 1-4,6-1 0,-6 1-8,-5 4 13,0 5-4,0 0-1,-5-4 0,-1-6-160,-4-4-32,-6 0-6,5-10-2</inkml:trace>
        </inkml:traceGroup>
        <inkml:traceGroup>
          <inkml:annotationXML>
            <emma:emma xmlns:emma="http://www.w3.org/2003/04/emma" version="1.0">
              <emma:interpretation id="{473D10DB-0805-4BEA-89F4-DDCE1F2BD307}" emma:medium="tactile" emma:mode="ink">
                <msink:context xmlns:msink="http://schemas.microsoft.com/ink/2010/main" type="inkWord" rotatedBoundingBox="18491,9528 19233,10015 18949,10447 18207,9960"/>
              </emma:interpretation>
              <emma:one-of disjunction-type="recognition" id="oneOf11">
                <emma:interpretation id="interp55" emma:lang="en-AU" emma:confidence="0">
                  <emma:literal>eg.</emma:literal>
                </emma:interpretation>
                <emma:interpretation id="interp56" emma:lang="en-AU" emma:confidence="0">
                  <emma:literal>Eg.</emma:literal>
                </emma:interpretation>
                <emma:interpretation id="interp57" emma:lang="en-AU" emma:confidence="0">
                  <emma:literal>ag.</emma:literal>
                </emma:interpretation>
                <emma:interpretation id="interp58" emma:lang="en-AU" emma:confidence="0">
                  <emma:literal>Ag.</emma:literal>
                </emma:interpretation>
                <emma:interpretation id="interp59" emma:lang="en-AU" emma:confidence="0">
                  <emma:literal>gg.</emma:literal>
                </emma:interpretation>
              </emma:one-of>
            </emma:emma>
          </inkml:annotationXML>
          <inkml:trace contextRef="#ctx0" brushRef="#br2" timeOffset="35115.3265">17603-307 1497,'0'0'66,"0"0"14,0-5-64,-6-4-16,1-1 0,5 5 0,0 5 167,0 0 29,0 0 7,0 0 1,0-14-99,0 14-19,0 0-4,0 0-1,0 0-39,11 0-8,-11 0-2,10 5 0,-10-5-15,11 0-3,5 5-1,-5-5 0,-1 4-1,1-4 0,-1 0 0,6 5 0,-16-5-12,11-5 9,0 5-9,5 0 8,-6 0-8,-10 0 10,0 0-10,16-9 10,-10 4-10,-6 5 0,10-9 0,-4 4 0,-6-4 0,5-1 0,-10 1 0,5-6 0,0 11 0,-6-6 0,1 1 0,0-1 0,-1 6 0,-4-1 0,4 0 0,-4 5 0,4-5 0,6 5 0,-10 0 0,-1 0 0,0 5 0,1 0 0,-1 4 0,6 1 0,5-10 0,0 0 0,-11 9 0,6 1-11,5 4 11,0 0 0,0-4 0,5 9 0,-5 4 0,6 1 0,-1-5 0,5 4 0,1-4 0,0-4 0,5-1 0,-6-5 0,6 5-24,-5-4-2,-11-10-1,11 9 0,10 1 27,-5-5 0,0-5 0,0 0 0,5 0-257,-5 0-47</inkml:trace>
          <inkml:trace contextRef="#ctx0" brushRef="#br2" timeOffset="35557.9923">18098-378 1036,'0'-14'92,"5"4"-73,-5 1-19,0-1 0,0 1 220,-5-5 40,-1 4 8,6 5 1,-5-4-90,5 9-19,-11-5-3,11 5-1,-5 0-70,-6 5-14,1-5-4,-1 5 0,6 4-38,-1 5-8,-4 1-2,4 3 0,1-3-20,5 4 0,5 0 0,1-1 0,-6-8-9,5 4 9,0 0-10,6-4 10,5-1-12,-5-4 12,-11-5-13,10 5 5,6-1 8,-5 1-10,0-5 10,-11 0-10,5-5 10,6 1 0,-11 4-9,0 0 9,10-10 0,-4 1 0,-1-5 0,0 4 0,1-9 0,-6 5 0,0 0 0,0 0 0,0 4 0,0-4 0,0 0 0,0 0 0,0 4 0,0 10 0,0 0 0,0 0 0,0 0 0,0 0-11,0 0 11,0 0-8,0 0 8,10 14-13,-5 0 5,6 5 8,0 0 0,-1 5 0,1-5 0,0 9 0,-1-4 8,1 4 2,-6 1 1,6-1 0,0 5 9,-1 0 3,-4 0 0,-1 1 0,0-6 5,1 0 2,-6 1 0,5 4 0,-10-9-9,5 4-1,0-9-1,-6 0 0,1 0-8,0-5-2,-1-5 0,-4 1 0,4-5-1,-4-1-8,-6-4 12,5 5-4,-5-10-16,0 1-4,0-6-1,0 1 0,6-6-45,-6 6-9,0-5-1,0 4-1,5-4-147,0 0-28,1 0-7</inkml:trace>
          <inkml:trace contextRef="#ctx0" brushRef="#br2" timeOffset="35756.9978">18492-184 2113,'0'0'93,"0"0"20,0 0-90,0 0-23,0 0 0,0 0 0,0 0 124,5 14 20,-5-14 4,0 0 0,0 0-118,0 0-30,5 10 0,6-1-779,-1-9-161</inkml:trace>
        </inkml:traceGroup>
        <inkml:traceGroup>
          <inkml:annotationXML>
            <emma:emma xmlns:emma="http://www.w3.org/2003/04/emma" version="1.0">
              <emma:interpretation id="{354C886D-936D-4F72-B310-C557714AC857}" emma:medium="tactile" emma:mode="ink">
                <msink:context xmlns:msink="http://schemas.microsoft.com/ink/2010/main" type="inkWord" rotatedBoundingBox="19756,9468 21845,9355 21886,10111 19797,10225"/>
              </emma:interpretation>
              <emma:one-of disjunction-type="recognition" id="oneOf12">
                <emma:interpretation id="interp60" emma:lang="en-AU" emma:confidence="0">
                  <emma:literal>273--5</emma:literal>
                </emma:interpretation>
                <emma:interpretation id="interp61" emma:lang="en-AU" emma:confidence="0">
                  <emma:literal>2t3=5</emma:literal>
                </emma:interpretation>
                <emma:interpretation id="interp62" emma:lang="en-AU" emma:confidence="0">
                  <emma:literal>273=5</emma:literal>
                </emma:interpretation>
                <emma:interpretation id="interp63" emma:lang="en-AU" emma:confidence="0">
                  <emma:literal>2+355</emma:literal>
                </emma:interpretation>
                <emma:interpretation id="interp64" emma:lang="en-AU" emma:confidence="0">
                  <emma:literal>2-13=5</emma:literal>
                </emma:interpretation>
              </emma:one-of>
            </emma:emma>
          </inkml:annotationXML>
          <inkml:trace contextRef="#ctx0" brushRef="#br2" timeOffset="36403.8495">19077-548 1612,'5'-19'144,"1"9"-116,-6 1-28,5-1 0,0 1 100,6 4 13,-6-4 3,6-1 1,5 1 9,-5 9 2,-1-5 0,6 5 0,0 0-47,0 5-9,0-5-1,0 9-1,0 1-27,0-1-6,5 5-1,-5 0 0,0 5-28,0 5-8,-10 0 0,4-1 0,-5 1 0,-5 4 0,0-4 0,0 0 0,-5 4 0,0 0 0,0-4 0,-1 0 0,-4-5-47,4-5-13,1 5-4,-6-5 0,-5-5 0,6 1 0,4-5 0,-4-1 0,-1-8 52,-5-1 12,11 0 0,-6 0 0,0 1 11,6-1 5,0-4 0,-1-1 1,6 10 17,0 0 3,-5-9 1,5 9 0,0-10 7,0 10 2,5-14 0,1 9 0,4-4-7,1 4-2,0 0 0,5-4 0,5-1-13,0 1-2,-5 4-1,11 10 0,-1 0-8,-4-1-2,-6 1 0,5 5 0,6-1 5,-1 0 1,-4 1 0,-1-1 0,5 1-66,-4-1-12,-6 1-4,5-1 0,-5 1-187,0-1-37</inkml:trace>
          <inkml:trace contextRef="#ctx0" brushRef="#br2" timeOffset="36617.7227">19625-520 1800,'0'0'80,"0"0"16,0 0-77,11 5-19,5-1 0,0-4 0,0 0 148,5 0 27,-5 0 5,5 0 0,-5 0-53,0 0-11,0 0-3,6 0 0,-6 0-53,0 0-10,0 0-2,-6 5-1,6 5-35,-5-1-12,-1-4 0,1 0 9,-11-5-34,11 4-7,-1 1-2,-10-5 0,0 0-167,0 0-34,0 0-6</inkml:trace>
          <inkml:trace contextRef="#ctx0" brushRef="#br2" timeOffset="36809.621">19721-766 518,'0'0'46,"0"0"-37,0 0-9,0 0 0,0 14 308,0 0 59,0 0 12,5 1 2,-5-1-193,6 5-40,-1 0-7,6 9-1,-6 0-45,6 6-9,-6-6-2,6 10 0,-6-5-41,6-5-9,-6 5-2,6-4 0,-6-1-32,6 1 0,-6-6 0,0 1 0,6 0-128,0-5-27,-6-10-5,5 0-925</inkml:trace>
          <inkml:trace contextRef="#ctx0" brushRef="#br2" timeOffset="37257.267">19977-629 691,'0'0'30,"0"0"7,0 0-29,0 0-8,0 0 0,0 0 0,0 0 345,16 0 68,0-5 14,0 5 2,-1-4-252,1 4-50,-5 0-11,5 0-1,0 0-4,0 4-1,-5 1 0,5 0 0,0 4-58,0 1-12,-6-1-3,-4 1 0,-6-10-37,5 9-23,0 1 3,-5-1 1,0 1 19,0 4 0,0-5 0,-5 5 0,0-4 0,-6 4 0,6-4 0,-6 4 0,6-5-43,5-9-5,-11 10 0,0-6-1,11-4-24,-5 10-5,0 4-1,5-14 0,0 0 29,0 0 6,0 0 0,0 0 1,0 0 25,0 0 5,0 0 1,0 0 0,0 0 20,0 0 5,10 5 1,-4-1 0,4 11 10,1-11 3,5 6 0,0-5 0,-11 4-11,6-4-1,-11-5-1,10 9 0,1-4 40,5 0 8,-16-5 2,5 9 0,6 1-52,-6 4-12,-5-14 0,-5 14 0,5 0 54,-5 5 8,-6-5 2,6 1 0,-1-1-52,1 0-12,-6-5 0,-5 6 0,1-6 0,-1 1 0,0-6 0,0 1 0,0-5-55,0-5-13,0 1-4,5 4 0,0-10-28,1 5-5,4-9-2,1 0 0,0 0-149,-1 0-29</inkml:trace>
          <inkml:trace contextRef="#ctx0" brushRef="#br2" timeOffset="37449.0094">20461-530 2019,'0'0'44,"0"0"10,11 15 2,-11-15 0,10 4-44,1 6-12,0-10 0,5 5 0,-6-5 124,1 0 24,5-5 4,0 5 0,-6-5-104,1 0-20,0 5-5,-1-4-1,6-6 6,-5 5 0,0 5 1,-11 0 0,10-4-59,-10 4-12,6 0-2,-6 0-745,0 0-149</inkml:trace>
          <inkml:trace contextRef="#ctx0" brushRef="#br2" timeOffset="37628.0393">20498-288 2509,'0'0'55,"0"0"11,0 0 2,16 0 4,0 4-58,0-4-14,0 5 0,5-10 0,-5 1 85,6 4 15,-6 0 2,0 0 1,0 0-31,0 0-7,0-5-1,-1 0 0,-4 1-88,0-6-19,5 5-3,-6-4-1,1-1-189,0-4-39</inkml:trace>
          <inkml:trace contextRef="#ctx0" brushRef="#br2" timeOffset="38225.7909">20913-686 576,'0'0'51,"0"0"-41,-5 0-10,-6 0 0,1 0 296,4 5 58,6-5 11,-10 5 3,-1 0-180,6 4-36,-6 0-8,6 1 0,0-1-68,-1 6-12,6-6-4,0 5 0,-5 0-30,0-4-6,10 4-2,0-4 0,1 4 6,-1 0 0,0 0 1,6 0 0,5 1-1,0-1-1,-6 0 0,6 0 0,0-4-27,0 4-9,6-5 0,-6 5 0,0 1 58,-6-1 12,1 0 3,0-5 0,-6 1-64,5 4-10,6-4-3,-10 4-1,-1 0 22,0 0 5,1 0 1,-1 5 0,0 0 40,1-5 8,-12 1 2,6-6 0,0 1-64,-5-1 0,-6-4 0,1 4-13,10-9 13,-6 5 12,-4 4-3,-6-4 0,-5 0-9,-1 0 0,1-1 0,-6 1 0,1 0-23,4-1-9,-4 6-3,5-5 0,-6-1-195,11 1-39</inkml:trace>
          <inkml:trace contextRef="#ctx0" brushRef="#br2" timeOffset="37852.6858">20871-667 806,'0'0'36,"0"0"7,0 0-35,0 0-8,0 0 0,16 0 0,0 0 397,-6 0 78,6 0 15,-5 0 3,5-4-299,5-1-60,1 5-12,-6 0-2,-16 0-75,10-5-14,6 0-3,5 1-1,-5 4-27,0 0 0,-5-5 0,0 0 0,-1 5 0,1-5 0,-11 5 0,11 0 0,-1-4-146,-4-1-34,-6 5-8,0 0-620,0 0-124</inkml:trace>
        </inkml:traceGroup>
      </inkml:traceGroup>
    </inkml:traceGroup>
    <inkml:traceGroup>
      <inkml:annotationXML>
        <emma:emma xmlns:emma="http://www.w3.org/2003/04/emma" version="1.0">
          <emma:interpretation id="{13F6ECB7-132D-41E2-A8F7-F5693D29B8EF}" emma:medium="tactile" emma:mode="ink">
            <msink:context xmlns:msink="http://schemas.microsoft.com/ink/2010/main" type="paragraph" rotatedBoundingBox="1855,11266 21584,10803 21633,12888 1904,133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07CAB8-BBEF-456C-B9F2-EF9098F8FED0}" emma:medium="tactile" emma:mode="ink">
              <msink:context xmlns:msink="http://schemas.microsoft.com/ink/2010/main" type="inkBullet" rotatedBoundingBox="1856,11289 2284,11279 2305,12156 1876,12166"/>
            </emma:interpretation>
            <emma:one-of disjunction-type="recognition" id="oneOf13">
              <emma:interpretation id="interp65" emma:lang="en-AU" emma:confidence="0">
                <emma:literal>F</emma:literal>
              </emma:interpretation>
              <emma:interpretation id="interp66" emma:lang="en-AU" emma:confidence="0">
                <emma:literal>i</emma:literal>
              </emma:interpretation>
              <emma:interpretation id="interp67" emma:lang="en-AU" emma:confidence="0">
                <emma:literal>R</emma:literal>
              </emma:interpretation>
              <emma:interpretation id="interp68" emma:lang="en-AU" emma:confidence="0">
                <emma:literal>*</emma:literal>
              </emma:interpretation>
              <emma:interpretation id="interp69" emma:lang="en-AU" emma:confidence="0">
                <emma:literal>;</emma:literal>
              </emma:interpretation>
            </emma:one-of>
          </emma:emma>
        </inkml:annotationXML>
        <inkml:trace contextRef="#ctx0" brushRef="#br0" timeOffset="41433.787">1176 1458 1202,'0'0'53,"0"-10"11,0-4-51,0 5-13,6-1 0,-1 1 0,6-1 128,-6 1 22,6-1 5,-6 5 1,6 1-48,-1 4-8,1 0-3,5 4 0,-5 6-15,-1-1-3,6-9-1,0 5 0,0 5-6,-5-6 0,10 1-1,6 5 0,-17-1-52,12-4-11,-1 4-8,-10 5 12,-1-4 1,-4-1 1,4 1 0,-10 4 0,11-5-2,-6 1 0,-5 4 0,0 0 0,0 0 16,-5-4 4,0-1 0,-1 6 0,6-6-32,-10 1-12,-1-1 1,0 0 0,6-4 11,-16 0 0,-1-5 0,12 5 0,-6-5-17,0 4-5,0-4-1,5-4 0,-5-1-34,6-5-7,4-4-2,-15 5 0,16-1-47,-6-4-10,11 0-1</inkml:trace>
        <inkml:trace contextRef="#ctx0" brushRef="#br0" timeOffset="41665.1504">1235 1093 2444,'0'0'54,"0"0"11,0 0 3,0 0 0,0 0-55,11-4-13,-11 4 0,10 0 0,1 4 79,5-4 13,-5-4 2,5 4 1,0 4-47,-1 1-10,7-5-2,-6 0 0,0 5-36,-6 0-8,12-1-2,-1-4 0,-5 5 10,5 0 0,-5-5 0,11 4 0,-6-4-168,6 0-32,-6 0-7</inkml:trace>
        <inkml:trace contextRef="#ctx0" brushRef="#br0" timeOffset="41108.2001">1256 1420 230,'0'0'20,"0"0"-20,0 0 0,0 0 0,0 0 277,0 0 51,0 0 11,0 0 1,0 0-145,0 0-30,0 0-5,0 0-2,0 0-54,0 0-12,0 0-1,0 0-1,0 0-25,0 0-5,0 19 0,0-5-1,11 0-28,-11 0-6,0 0-1,5 5 0,1 0 4,-6 5 1,0 4 0,0 1 0,5-10-17,-5 4-4,5 1-8,-5 4 12,0 1-38,0-1-8,6-4-2,-6 4 0,10-4 36,-4 0-8,-6-6 8,5 6 0,0-5-88,-5 0-13,0-10-3,6 1-617,-6-10-123</inkml:trace>
      </inkml:traceGroup>
      <inkml:traceGroup>
        <inkml:annotationXML>
          <emma:emma xmlns:emma="http://www.w3.org/2003/04/emma" version="1.0">
            <emma:interpretation id="{B525D4DD-A5A3-4C4B-BC3A-92C9FA9A7273}" emma:medium="tactile" emma:mode="ink">
              <msink:context xmlns:msink="http://schemas.microsoft.com/ink/2010/main" type="line" rotatedBoundingBox="2661,11247 21584,10803 21616,12180 2693,12623"/>
            </emma:interpretation>
          </emma:emma>
        </inkml:annotationXML>
        <inkml:traceGroup>
          <inkml:annotationXML>
            <emma:emma xmlns:emma="http://www.w3.org/2003/04/emma" version="1.0">
              <emma:interpretation id="{995EE781-01D2-4D46-A121-BD3AF5BF9326}" emma:medium="tactile" emma:mode="ink">
                <msink:context xmlns:msink="http://schemas.microsoft.com/ink/2010/main" type="inkWord" rotatedBoundingBox="2681,11513 4718,11559 4706,12128 2668,12083"/>
              </emma:interpretation>
              <emma:one-of disjunction-type="recognition" id="oneOf14">
                <emma:interpretation id="interp70" emma:lang="en-AU" emma:confidence="0">
                  <emma:literal>some</emma:literal>
                </emma:interpretation>
                <emma:interpretation id="interp71" emma:lang="en-AU" emma:confidence="0">
                  <emma:literal>: Some</emma:literal>
                </emma:interpretation>
                <emma:interpretation id="interp72" emma:lang="en-AU" emma:confidence="0">
                  <emma:literal>Some</emma:literal>
                </emma:interpretation>
                <emma:interpretation id="interp73" emma:lang="en-AU" emma:confidence="0">
                  <emma:literal>: some</emma:literal>
                </emma:interpretation>
                <emma:interpretation id="interp74" emma:lang="en-AU" emma:confidence="0">
                  <emma:literal>'Some</emma:literal>
                </emma:interpretation>
              </emma:one-of>
            </emma:emma>
          </inkml:annotationXML>
          <inkml:trace contextRef="#ctx0" brushRef="#br0" timeOffset="52651.0494">2837 1410 2008,'0'0'89,"0"0"19,-10-4-87,-1-1-21,-5-5 0,5 6 0,1-6 140,-6 5 23,5-4 5,0 0 0,1 4-84,-1 0-18,0 0-3,1 1-1,-1-1-37,1 5-7,-1 0-2,11 0 0,-5 0-16,-6 9 0,0-4 0,6 5 0,-6 4 0,11 0 0,0 0 0,0 5-9,0 0-7,0-5 0,6 10-1,-1-10 0,6 5 2,-6 0 1,6 0 0,-1-5 0,6 0 14,-5 0-11,5 1 11,-6-1-10,6-5 10,-5 5 0,0-4 0,-1 4 0,6-4 0,-16-1 0,16 5 0,-5-4 0,0-1 26,-6 1 7,-5-10 2,11 14 0,-1 0-55,-5 0-10,-5 0-2,0-4-1,0 4 53,0-5 10,-5 6 2,0-6 1,0 5-33,-1-4 0,1-1 0,-6 1 0,6-6 0,-6 6-19,6-1 3,-6-9 0,1 0 25,-6-4 6,5 4 1,-5 0 0,0-5-50,5 0-10,6-14-1,0 5-1,5 0-116,-11 9-23,11 5-5,0 0-826</inkml:trace>
          <inkml:trace contextRef="#ctx0" brushRef="#br0" timeOffset="52970.4804">2928 1609 1778,'0'0'39,"0"0"8,0 0 1,0 0 3,0 0-41,0 0-10,0 0 0,10 10 0,-4-6 93,-6-4 17,0 0 3,0 14 1,-6-4-8,6-1-2,0 1 0,0 4 0,-5 5-64,5-5-12,5-4-4,1 9 0,-1-5-24,0 0 0,11-9 0,-10-1 0,4 6 0,1-1 0,0-4 0,-1 0 0,6-5 0,-5 0 0,-11 0 0,16-5 0,-11-4 0,6 4 0,-1-5 0,-4 1 0,4-1 0,-4 1 0,-6 0 0,5-6 0,-10 6 56,5-5 7,-6 4 1,-4-4 0,-1 0-52,0 4-12,1 1 0,10-1 0,-22 6 0,7-6 0,-7 6 0,6-1 0,6-5 0,4 6 0,-15-1 0,10 5 0,11 0-27,0 0-8,-10 5-1,10-5-1,-6 4-41,6-4-8,0 0-2,-5 10-672,0 4-136</inkml:trace>
          <inkml:trace contextRef="#ctx0" brushRef="#br0" timeOffset="53702.3713">3199 1647 576,'0'0'51,"0"0"-41,0 0-10,0 0 0,0 0 274,0 0 53,0 0 10,0 0 3,0 0-147,0 14-29,5 0-5,1 0-2,-1 1-90,0-1-19,-5 0-3,11 5-1,0-5-18,-11 0-4,0-14-1,0 0 0,0 15-8,0-15-1,0 0-1,0 0 0,0 0-11,10 9 10,-10 0-10,0-9 10,0 0-1,0 0 0,0 0 0,-5-14 0,0 0-9,5-5-16,0 0 4,0 0 1,0 10 11,0-5 14,0-1-3,-11 6-1,11-5-10,0 4 0,11-4 0,-11 0 0,0 5-11,5-1 3,-5 10 0,0 0 0,0 0 31,5-9 6,6 4 2,-11 5 0,5 0 1,6 0 1,0 5 0,-6-1 0,6 1-25,-6 5-8,6-6 0,-1 6 0,1 4 0,5-5 8,-6 1-8,1-5 0,-6-1 8,-5-4-8,11 5 0,-11-5 0,11 9 0,-11-9 0,0 0-8,0 0 8,16-9 0,-16 4 8,5-4 1,0-1 0,1-4-9,-6 0 0,0 0 0,0-5 0,0 5 0,5-1 0,-5-3-9,5 3 9,6 1 0,-11 0 0,5 0 0,1 0 0,-1 4-8,-5 10 8,0 0 0,0 0 0,11 5-11,-6 0 11,6 9-10,-1 0 10,-4 5-8,-1 0 8,5 4 0,6 1-9,-16-5 9,11 5 8,0-1-8,-1-4 11,1 0-11,0 0 0,5-5 0,-6 1 0,1-6 0,0 0-16,-1 1 4,1-1 1,5-9 11,-16 0 0,0 0 0,10 0 0,1 0 0,10-4 0,-15-6 0,4 5 0,1-4 12,-6 0-3,1-1 0,-1-4 0,-5 0-9,5-1 0,1-3 0,4-1 0,-10 0 16,0 0 2,0 0 0,0 0 0,-5 0-29,0 5-5,-1 0-2,-4-5 0,4 4 18,1 1 0,-6 5 0,6-1 0,-6 1 29,11 4 10,0 5 1,-16 0 1,6 5-14,-1 4-3,6 1-1,0 9 0,5 0-23,-6 0 0,12 9 0,-1 0 0,0 1 0,0 4-13,1-5 1,10 5 1,-6-4 11,6-1 16,0-4-4,6-1-1,-1-8-11,0-1 0,6 0 0,-1-9 0,-4 0 0,4-5 0,6-5 0,0 0-920,-5-4-185</inkml:trace>
          <inkml:trace contextRef="#ctx0" brushRef="#br0" timeOffset="41977.0188">1996 1595 2419,'-5'9'53,"5"-9"11,-5 10 3,5-10 1,0 0-55,0 0-13,0 0 0,0 0 0,0 9 36,0-9 5,0 0 1,0 0 0,0 0-67,0 0-14,0 0-2,0 0-1059</inkml:trace>
          <inkml:trace contextRef="#ctx0" brushRef="#br0" timeOffset="42152.9238">2044 1822 748,'0'0'67,"0"0"-54,0 0-13,-5-10 0,5 10 374,0 0 72,0 0 14,0 0 4,0-14-297,0 5-59,0 9-12,0 0-3,5-10-200,-5 1-40,0 9-8,0 0-1</inkml:trace>
        </inkml:traceGroup>
        <inkml:traceGroup>
          <inkml:annotationXML>
            <emma:emma xmlns:emma="http://www.w3.org/2003/04/emma" version="1.0">
              <emma:interpretation id="{FD095608-94C4-4BD5-9BDD-8262B70D749D}" emma:medium="tactile" emma:mode="ink">
                <msink:context xmlns:msink="http://schemas.microsoft.com/ink/2010/main" type="inkWord" rotatedBoundingBox="5305,11792 6576,11585 6701,12350 5430,12557"/>
              </emma:interpretation>
              <emma:one-of disjunction-type="recognition" id="oneOf15">
                <emma:interpretation id="interp75" emma:lang="en-AU" emma:confidence="0">
                  <emma:literal>pairs</emma:literal>
                </emma:interpretation>
                <emma:interpretation id="interp76" emma:lang="en-AU" emma:confidence="0">
                  <emma:literal>pair</emma:literal>
                </emma:interpretation>
                <emma:interpretation id="interp77" emma:lang="en-AU" emma:confidence="0">
                  <emma:literal>pains</emma:literal>
                </emma:interpretation>
                <emma:interpretation id="interp78" emma:lang="en-AU" emma:confidence="0">
                  <emma:literal>pair's</emma:literal>
                </emma:interpretation>
                <emma:interpretation id="interp79" emma:lang="en-AU" emma:confidence="0">
                  <emma:literal>Pairs</emma:literal>
                </emma:interpretation>
              </emma:one-of>
            </emma:emma>
          </inkml:annotationXML>
          <inkml:trace contextRef="#ctx0" brushRef="#br0" timeOffset="54187.7928">4652 1614 864,'-16'-19'38,"16"14"8,-5 10-37,0 0-9,-1-1 0,6 1 0,0 0 276,6 4 54,-6 1 10,5-1 3,0 5-203,6 1-41,0 3-8,-1 1-2,12 0-20,-6 10-4,-1-1-1,7 5 0,-1 5-51,-5 9-13,0 1 0,5-1 0,-5 5 9,6-5-1,-6-4 0,-1 0 0,1-10-8,0 0 0,-5-5 9,5-9-9,-11 0-16,6-10-7,-11-9-1,0 0-1,0 0-107,0 0-22,0 0-4,0-9-517,-5-10-103</inkml:trace>
          <inkml:trace contextRef="#ctx0" brushRef="#br0" timeOffset="54560.2135">4679 1770 691,'0'0'30,"0"0"7,0-10-29,0 1-8,0 0 0,0 9 0,5-5 216,-5 5 43,6-10 8,4 6 1,1-1-96,5 5-20,0 0-4,5-5-1,-10 5-56,-1 0-11,1 0-3,10 0 0,1-5-3,-1 5-1,-5 5 0,5-5 0,0 0-25,-5 5-4,0-5-2,0 5 0,0-1-15,0-4-3,-5 5-1,0 0 0,-11-5-9,0 0-2,5 9 0,-5-9 0,0 0-2,0 10-1,0-10 0,0 9 0,0-9-1,-11 10 0,-5 4 0,6-5 0,-6-4-8,0 4 0,5-4 0,-10 0 0,-1 0 14,6-1-2,-5 1-1,0-5 0,5 0-60,0 5-12,0-5-3,0-5 0,5 5-51,11 0-10,0 0-3,-5-5 0,5-4-8,0 9-3,0-10 0,5 1 0</inkml:trace>
          <inkml:trace contextRef="#ctx0" brushRef="#br0" timeOffset="54900.3657">5243 1685 864,'0'0'76,"0"0"-60,0 0-16,0 0 0,0 0 290,0 0 55,-11 4 11,11-4 3,-5 0-179,-6 5-35,1-5-7,-6 5-2,5 0-60,6-5-13,-11 4-3,5 6 0,1-5-44,-1 4-8,11 1-8,-11-1 9,1 5-9,4-4 0,1-1 0,5 5 0,5 0 0,-5-4 0,0 4 0,6 0 0,4-4 0,1-1 0,-11-9 0,0 0 0,0 10 0,0-10 0,11 4 0,-11-4 0,10 0 0,-10 0 12,11-9-12,0 4 12,-6-9-12,-5 5 0,5-6 0,1 1 0,-6-5-11,0 0 11,0 0-8,0 1 8,0-6 0,0 5 0,0 0 0,0 5 0,0-5 0,0 9 0,-6 1 0,6 9 0,0 0 0,0 0 0,0 0 12,0 0-4,0 0-8,0 0-8,11 14 8,-6 0-12,6 1 12,-1 3 0,-4-3 0,4 4 0,1 0 28,0 4 7,-1-4 1,1 0 1,0-5-28,5 5-9,-6-5 0,1 5 0,0-9 0,-1 4 0,1 0 0,-6-4 0,6-1-52,-11-9-5,0 0-1,0 0 0,0 0-186,0 0-38,0 0-7,0 0-2</inkml:trace>
          <inkml:trace contextRef="#ctx0" brushRef="#br0" timeOffset="55238.0103">5360 1510 1267,'0'0'112,"0"0"-89,0 0-23,0 0 0,0 0 180,0 0 32,0 0 7,0 0 1,0 0-156,0 0-30,0 0-6,0 0-2,0 0-146,0 0-30,0 0-6</inkml:trace>
          <inkml:trace contextRef="#ctx0" brushRef="#br0" timeOffset="55095.3242">5376 1671 518,'0'0'46,"0"0"-37,0 0-9,0 9 0,0-9 333,0 14 65,0-4 13,5 4 2,1 0-211,-1-4-42,0 4-9,6 0-2,-6 0-77,6 0-15,0 0-3,-1 5-1,-4-4-36,4-6-7,-4 1-2,4-1 0,1 0-104,0 1-22,-11-10-4,0 0-984</inkml:trace>
          <inkml:trace contextRef="#ctx0" brushRef="#br0" timeOffset="55460.2521">5600 1694 864,'10'19'76,"-10"-19"-60,0 0-16,6 14 0,4 1 180,-4-6 32,-6-9 8,0 0 0,10 14-38,1-4-8,-11-10-2,0 0 0,0 0-47,0 0-9,0 0-3,0 0 0,0 0-27,0 0-6,0 0 0,-5-10-1,-1 5-32,-4-4-7,4-5 0,1 4-1,0-4-27,5 0-12,-6 0 10,6 0-10,0-1 0,0 6 0,0-5 0,0 4-10,6 1-15,-6 9-3,5-14-1,0 4 0,1-4-161,10 4-32,0-4-6,5 5-878</inkml:trace>
          <inkml:trace contextRef="#ctx0" brushRef="#br0" timeOffset="55702.9197">5898 1448 1152,'0'0'102,"0"0"-82,0 0-20,0 0 0,0 0 236,0 0 42,0 0 9,0 0 1,-11 10-122,11-10-25,-5 9-5,-6-4 0,1 4-59,4 1-11,-4-6-2,10-4-1,-6 10-31,1-1-7,-6 1-1,11-10 0,0 9-24,0-9 0,0 15 0,0-15 0,0 9 0,0-9 0,6 14 0,4 0 0,-10-14 0,6 10 0,-1-1 0,-5-9 0,0 0 0,11 10 0,5 4 11,-6-5-11,1 6 16,-11-15-4,5 9 0,6 1 0,-6 4-4,6-5-8,-11-9 11,0 14-11,5-4 10,-5-10-10,0 14 8,0-14-8,0 10 0,0-10-9,-5 14 0,5-14 0,-11 9-178,11-9-35,0 0-7</inkml:trace>
        </inkml:traceGroup>
        <inkml:traceGroup>
          <inkml:annotationXML>
            <emma:emma xmlns:emma="http://www.w3.org/2003/04/emma" version="1.0">
              <emma:interpretation id="{EFF366A0-E187-4875-AF12-15E595B78AA9}" emma:medium="tactile" emma:mode="ink">
                <msink:context xmlns:msink="http://schemas.microsoft.com/ink/2010/main" type="inkWord" rotatedBoundingBox="6934,11230 9604,11167 9633,12391 6963,12453"/>
              </emma:interpretation>
              <emma:one-of disjunction-type="recognition" id="oneOf16">
                <emma:interpretation id="interp80" emma:lang="en-AU" emma:confidence="0">
                  <emma:literal>of</emma:literal>
                </emma:interpretation>
                <emma:interpretation id="interp81" emma:lang="en-AU" emma:confidence="0">
                  <emma:literal>off</emma:literal>
                </emma:interpretation>
                <emma:interpretation id="interp82" emma:lang="en-AU" emma:confidence="0">
                  <emma:literal>If</emma:literal>
                </emma:interpretation>
                <emma:interpretation id="interp83" emma:lang="en-AU" emma:confidence="0">
                  <emma:literal>if</emma:literal>
                </emma:interpretation>
                <emma:interpretation id="interp84" emma:lang="en-AU" emma:confidence="0">
                  <emma:literal>Of</emma:literal>
                </emma:interpretation>
              </emma:one-of>
            </emma:emma>
          </inkml:annotationXML>
          <inkml:trace contextRef="#ctx0" brushRef="#br0" timeOffset="56470.0933">6467 1642 2278,'-26'-28'50,"15"23"10,-5 0 3,0 1 1,-5-1-51,5 0-13,5 0 0,-5 5 0,0-4 92,0 4 15,11 0 3,-6 9 1,11-9-44,-5 5-9,0 4-2,-1 6 0,-4 3-44,15 1-12,6 5 0,-1-5 0,6 0 0,0 5 0,-5-10 0,16 5 0,10-5-18,-11 0-6,-20-5 0,10 1-1,10-5 40,-4-1 8,-12 1 1,-10-5 1,0 0-25,11-9 0,0-1 0,-6 1 0,-10-5-12,5-1-7,5 1-1,-5 0-1,-11 0 21,1-5 0,4 5 0,6-5 0,6 0 0,-12 0 0,-10 0 0,11 5-11,5 0-24,-5-1-5,-17 1 0,1 5-1,0-5 33,5 4 8,11 1 0,-6 4 0,6 0 0,5 5 0,-11-9 0,11 9 0,0 0 0,0 0 0,0 0 0,0 0 0,0 0 0,0 0 0,0 0 0,0 0 0,11 4 0,5 1 0,-11 0 0,16 0 0,6-5 0,-11 4 0,-16-4 0,10-4 0,1 4 0,0 0 0,10 0 0,-10-5 0,-11 5 0,0 0 0,21-5 0,-10-4 0,-11 9 12,0 0 4,15-10 0,-9-4 1,4 5-27,-4-6-6,-12 6 0,6-5-1,11 0 4,-6-1 1,-15-4 0,-1 5 0,0-5 12,6 5-9,-5-10 9,4 5-8,-4 1 8,4-1 0,-10 0 0,6 0 0,4-5 0,1 5 0,-11 0 0,5 0 0,1-4 16,4 4-2,1 5 0,0-1 0,-1 6 26,1-5 6,5 0 1,-5 4 0,5 10-24,0 0-5,0 0-1,0 0 0,0 0-17,0 0 0,5 14 0,6 5 0,-6 5 32,11 4 2,5 5 1,1 10 0,-12 0-26,6 4-9,6 5 0,4-5 9,-5 1 14,1 4 2,4 0 1,1 0 0,0 0-26,-1-5-12,-15-4 0,5 4 1,10 0 11,-4 1 0,-12-6 0,1 1 8,5-5-29,0-1-6,-5-3-1,-6-1 0,-5-5-182,5-4-37,6-1-7</inkml:trace>
          <inkml:trace contextRef="#ctx0" brushRef="#br0" timeOffset="56626.1323">6702 1912 1969,'26'-10'87,"-21"6"18,-5 4-84,0 0-21,11-5 0,0-5 0,5 6 104,0-6 16,-11 1 3,11 4 1,11-4-62,-6 4-12,-5 0-2,0-4-1,5 4-179,6 0-35,5-9-7,-16 0-2</inkml:trace>
        </inkml:traceGroup>
        <inkml:traceGroup>
          <inkml:annotationXML>
            <emma:emma xmlns:emma="http://www.w3.org/2003/04/emma" version="1.0">
              <emma:interpretation id="{94C7EA79-73AA-4988-A41E-7F7D8C1A2B46}" emma:medium="tactile" emma:mode="ink">
                <msink:context xmlns:msink="http://schemas.microsoft.com/ink/2010/main" type="inkWord" rotatedBoundingBox="7945,11708 9569,11484 9672,12230 8048,12454"/>
              </emma:interpretation>
              <emma:one-of disjunction-type="recognition" id="oneOf17">
                <emma:interpretation id="interp85" emma:lang="en-AU" emma:confidence="0">
                  <emma:literal>primes</emma:literal>
                </emma:interpretation>
                <emma:interpretation id="interp86" emma:lang="en-AU" emma:confidence="0">
                  <emma:literal>prims</emma:literal>
                </emma:interpretation>
                <emma:interpretation id="interp87" emma:lang="en-AU" emma:confidence="0">
                  <emma:literal>pnmes</emma:literal>
                </emma:interpretation>
                <emma:interpretation id="interp88" emma:lang="en-AU" emma:confidence="0">
                  <emma:literal>primer</emma:literal>
                </emma:interpretation>
                <emma:interpretation id="interp89" emma:lang="en-AU" emma:confidence="0">
                  <emma:literal>pnnus</emma:literal>
                </emma:interpretation>
              </emma:one-of>
            </emma:emma>
          </inkml:annotationXML>
          <inkml:trace contextRef="#ctx0" brushRef="#br0" timeOffset="57230.1702">7335 1671 1868,'-21'-38'41,"15"28"9,-4 6 2,10 4 0,-11-5-42,0 5-10,6 0 0,5 0 0,0 0 124,0 0 24,0 0 4,0 0 0,11 9-70,5 5-14,0 5-4,0 0 0,5 5-52,-5 4-12,5 1 0,0 9 0,-5-5 0,6 9 0,-1-4 0,0 5 0,-5-1 0,0-4 0,-5 0 0,5 0 0,-5-10 0,-1 1 0,-5-10 0,1-1 0,4-3 0,-10-6 0,0-9 0,0 0 0,0 0 0,0 0 0,0 0 0,-10-5 0,4-9 0,-4 0 0,-1-5 0,1-5 0,-1-4 0,0 0 0,1-5 0,-1-1 0,0 1-12,6 0-7,0 0-1,5 5 0,0-1 32,0 1 7,5 4 1,0 1 0,1 4-31,4 0-5,-4 5-2,-1-1 0,0 6 39,6 4 8,-11 5 2,0 0 0,11 0 3,-1 0 1,1 5 0,-11-5 0,0 0-15,5 9-4,6 6 0,-11-15 0,0 9-16,0 19 0,0-28 0,0 15 0,0-15 32,0 9 2,0-9 1,-11 14 0,6-4-5,-6-1-1,-5 1 0,6-6 0,-12 1-57,12-5-12,-6 0-3,5 0 0,0-5-23,-5 5-5,6-4-1,-1 4 0,0-10-126,1 5-26,10 5-4,0 0-740</inkml:trace>
          <inkml:trace contextRef="#ctx0" brushRef="#br0" timeOffset="57572.3354">7649 1708 1728,'0'0'38,"0"0"8,0 0 2,0 0 0,0 0-39,0 0-9,0 0 0,0 0 0,5 15 156,6-6 28,0 1 7,-1-1 1,1 5-103,0-4-20,-6 4-4,6-5-1,-11-9 0,0 14 0,5-4 0,-5-10 0,0 0-51,0 0-13,0 0 0,0 0 0,0 0 0,0 0 0,0 0 0,0 0 0,0 0 54,0 0 8,0 0 2,-5-10 0,5 10-52,0-14-12,0-5 0,-6 5 0,1-5 0,5 0 0,-5-4 0,5 4 0,0 0 0,5 0 0,-5 5 0,0 0 0,0-1 0,5 6 0,6 4 0,-1-4 0,1 4 0,0 0 0,-11 5 0,10 5 0,6 4 0,0 1 0,-5-1 0,0 6 0,10-1 0,-5 0 0,-11 0 0,6 5 0,0-5 0,-1-4 0,6 4 0,-11 0 0,-5-14-48,0 0-13,11 14-3,-11-14 0,0 0-153,0 0-31,0 0-7,0 0-1</inkml:trace>
          <inkml:trace contextRef="#ctx0" brushRef="#br0" timeOffset="57731.0911">7766 1439 1580,'0'0'35,"0"0"7,0 0 2,0 0 0,0 0-36,0 0-8,0 0 0,0 0 0,0 0 8,0 0-8,0 0 12,0 0-720</inkml:trace>
          <inkml:trace contextRef="#ctx0" brushRef="#br0" timeOffset="58668.759">7984 1637 1767,'22'15'39,"-22"-15"8,0 14 1,0 0 2,0-14-40,5 14-10,0 0 0,-5 1 0,0-15 128,6 23 24,-6-23 5,5 10 1,-5-10-57,0 0-11,0 0-2,0 0-1,0 0 33,0 0 6,0 0 2,0 0 0,0 0-154,0 0-30,0 0-7,0 0-1,0 0 52,0 0 12,-5-10 0,-1-4 0,6 5 48,0-6 13,-5 1 3,0-5 0,-6 5-64,11 0 0,5 0-9,1 0 0,-1-1 9,0 6 12,1-1-2,-1 1-1,6-1-9,-6 1 0,-5 9 0,11-5 0,10 5 0,-11 0 0,-10 0 0,0 0 0,11 14 0,0-4 0,-6-1 0,0 6 0,1-1 0,-1 0 0,0 0 0,6 0 0,-11-14 0,5 10 0,1 4 0,4-5 0,-10-9 0,11 15 0,-11-15 0,0 0 0,0 0 24,0 0 4,0 0 0,0 0 0,11 0-45,-11 0-9,0 0-2,0 0 0,0-15 28,0 6 0,5-5 0,-5 4 0,0-4 0,0 5 0,5-1 0,-5 1 0,0-5 0,6 4 0,-1 1 0,0-6 0,1 11 0,-1-6 0,-5 10 0,5-4 0,6-1 0,-11 5 0,0 0 0,0 0 0,10 0 0,-4 0 0,-6 0 0,16 5 0,-11 4 0,6 0 0,-6-4 0,6 5 0,-6 4 0,11 10 0,-5-10 0,-11-14 0,10 14 0,-4 0 0,4 0 0,1 0 0,0 1 0,-1-1 0,1-5 0,5 6 0,-6-6 0,-4 0 0,4 1 0,1-5 0,0 4 0,-1-4 0,-4 0 0,-6-5 0,10 0 0,1 4 0,0-4 0,-11 0 0,5-4 0,6-1 0,-1-5 0,-4 1 0,4-1 0,-4-4 0,-1 0 0,0 0 0,0 0 0,1 4 0,-6-4 0,0-5 0,0 5 0,0 0 0,-6-5 0,6 5 0,-5 4 0,0-4 0,0 0 0,-1 0 0,-4 4 46,4 1 14,1-1 4,5 10 0,-11-9-52,11 9-12,0 0 0,0 0 0,0 0 0,-5 4 0,-6 1 0,11-5 0,0 14 0,0 1 0,6 3 0,-1-3 0,0-1 0,1 5 0,4-5 0,6 5 0,-5-5 0,-1 5 0,6-10 0,-5 6 0,0-6 0,-1-4 0,1 4 0,5-4 0,-5 0 0,10 0 0,0-5 0,-21 0 0,16 0-48,-10 0-13,-6 0-3,16 0 0,-16 0 52,5-10 12,0 1 0,0-6 0,1 1 0,-1 0 0,0 0 0,-5 0 0,-5-5 0,0 5 0,-1-5 0,1 4 0,0 1 0,0 5 0,-1-5 0,6 4 0,0 10 0,0 0 0,0 0 0,0 0 0,0 0 0,0 0 0,0 0 0,0 0 0,11 0 0,5 5 0,0-5 0,-6 5 0,6-1 0,0-4 0,-5 10 0,5-6 0,-16-4 0,21 15 0,-21-15 0,0 0 0,0 0 0,11 14 0,0-5 0,-1 6 0,1-6 48,-1 0 13,-10 1 3,6 4 0,-6-4-52,0 4-12,-6-5 0,1 1 0,5-10 0,-10 14 0,-1-5 0,0-4 0,1 5-48,-1-6-13,0 1-3,1 0 0,-6-1-51,0 1-10,0-5-3,5 5 0</inkml:trace>
        </inkml:traceGroup>
        <inkml:traceGroup>
          <inkml:annotationXML>
            <emma:emma xmlns:emma="http://www.w3.org/2003/04/emma" version="1.0">
              <emma:interpretation id="{9033D4EB-AB43-4493-9570-2BD078E69CCA}" emma:medium="tactile" emma:mode="ink">
                <msink:context xmlns:msink="http://schemas.microsoft.com/ink/2010/main" type="inkWord" rotatedBoundingBox="10149,11194 11331,11166 11348,11892 10166,11920"/>
              </emma:interpretation>
              <emma:one-of disjunction-type="recognition" id="oneOf18">
                <emma:interpretation id="interp90" emma:lang="en-AU" emma:confidence="0">
                  <emma:literal>does</emma:literal>
                </emma:interpretation>
                <emma:interpretation id="interp91" emma:lang="en-AU" emma:confidence="0">
                  <emma:literal>dies</emma:literal>
                </emma:interpretation>
                <emma:interpretation id="interp92" emma:lang="en-AU" emma:confidence="0">
                  <emma:literal>dues</emma:literal>
                </emma:interpretation>
                <emma:interpretation id="interp93" emma:lang="en-AU" emma:confidence="0">
                  <emma:literal>doers</emma:literal>
                </emma:interpretation>
                <emma:interpretation id="interp94" emma:lang="en-AU" emma:confidence="0">
                  <emma:literal>doe</emma:literal>
                </emma:interpretation>
              </emma:one-of>
            </emma:emma>
          </inkml:annotationXML>
          <inkml:trace contextRef="#ctx0" brushRef="#br0" timeOffset="67048.7919">9618 1391 691,'-10'10'61,"-1"-10"-49,-5 0-12,6 5 0,-1 9 213,6-9 40,-11-1 8,5 6 2,6-6-191,-6 11-37,0-6-8,6 10-2,0-5-25,-1 5 0,1-5 0,0 10 0,5-5 0,0 0 0,5 0 0,6 4 0,-1-8 0,-4-1 0,4 0 0,1-5 0,0 1 17,5-5-1,-6 4-1,1-4 0,5-5-7,0 0 0,-6-5-8,1 0 12,-6-4-12,1 4-8,-1-4 8,6-5-13,-1-1-47,-4-4-10,4-33-2,-4 19 0</inkml:trace>
          <inkml:trace contextRef="#ctx0" brushRef="#br0" timeOffset="67283.0066">9507 994 1152,'0'0'102,"0"0"-82,0 0-20,0 0 0,0 0 147,0 0 25,0 0 4,0 0 2,0 0-45,0 0-9,0 9-1,5 6-1,0-6-49,6 5-9,-6 5-3,6 0 0,5 10-5,0-1 0,0 5-1,0 0 0,-6 5-43,6 0-12,6 4 0,-1-4 8,0-5-8,1 1 11,-1-6-11,0 0 12,0-4-12,-5 0-11,6-1 3,-6-9 0,5 1-212,-5-1-41</inkml:trace>
          <inkml:trace contextRef="#ctx0" brushRef="#br0" timeOffset="67595.7566">9938 1349 864,'0'0'38,"0"0"8,0 0-37,-11 0-9,1 0 0,-1 0 0,11 0 244,0 0 46,0 0 10,0 0 1,0 0-158,-5 14-32,5 0-7,5 0 0,0 5-44,6-4-8,-6 3-1,6 1-1,5 0-20,-6-5-4,6 5-1,0 0 0,0-4-7,0-6-2,-5 0 0,0 1 0,-1-1-16,1-4 0,0-5 0,-6 5 0,5-5 23,-4-5 1,4 0 0,-4-4 0,-1-5-8,-5 0 0,0-5-1,0 0 0,0 0-5,-5 0-1,5 0 0,-11 0 0,0 0-1,1-5-8,-6 10 12,5 0-4,1-5-8,-6 5 10,0 0-10,5-1 10,-5 1-10,0 5 0,0-1-10,0 6 10,5-6-48,-4 5-4,4 5-1,0 0 0,11 0-156,0 0-31,0 0-7</inkml:trace>
          <inkml:trace contextRef="#ctx0" brushRef="#br0" timeOffset="67952.2566">10113 1382 921,'0'0'82,"0"0"-66,0 0-16,0 0 0,0 0 158,0 0 28,0 0 6,11 5 0,0-1-10,-1-4-2,1 0-1,0 0 0,-1-4-59,1-1-12,0-5-3,-1-4 0,-4 0-37,4 0-7,-4 0-1,-1-5-1,-5 5-21,5-1-4,1-4-1,-1 1 0,-5 3-14,5-4-3,-5 0-1,0 10 0,-5-5-5,5 4-1,-11 1 0,6-1 0,-6 6-9,1-1 8,-1 0-8,0 5 8,-5 5-8,6-5 0,-1 5 0,-5 4 0,11 1 0,-6 4-14,6 0 5,-6 5 1,11 0 8,-5 0-13,10 4 5,-5 1 8,11 0-9,-6-1 9,6 6 0,-1-6 0,6 6 0,-5-10 0,5 0 0,-5 0 0,10-5 0,0 0 0,1-5 0,-7 1 0,7-5-14,-1-1 4,6-4 1,-6-4 0,0 4-65,1-5-13,-1-5-2,-5 6-1,0-6-136,0 1-27,-6-1-6,6-4-658</inkml:trace>
          <inkml:trace contextRef="#ctx0" brushRef="#br0" timeOffset="68218.3046">10598 1193 633,'0'0'28,"-5"-10"6,-1 1-34,1-1 0,0 1 0,-6-1 0,0 6 353,1-1 64,-1-5 13,0 6 2,6 4-244,-6-5-50,1 5-10,-1 5-1,0-5-51,1 9-11,-1 1-1,0-1-1,11 5-32,-5 0-7,0 5 0,5 0-1,5 0-35,6 0-8,-6 5 0,6-5-1,5 4 21,-11-4 0,6 5 0,-1-5 0,1-5 28,5 0 11,-5 1 1,5-1 1,0-5-21,0 5-5,-6-4-1,1-1 0,-1 1-4,1-6-1,0 6 0,-6 4 0,-5-14-9,0 10 10,5-1-10,-5-9 10,-5 10-10,5-10 0,-5 9 0,-6 0 8,-5-9-18,5 0-4,-4 0-1,4 0 0,0-4-45,-5-1-10,6 0-2,-1 1 0,0-6-158,6 1-32,0 4-6</inkml:trace>
        </inkml:traceGroup>
        <inkml:traceGroup>
          <inkml:annotationXML>
            <emma:emma xmlns:emma="http://www.w3.org/2003/04/emma" version="1.0">
              <emma:interpretation id="{B9F815AA-E73C-4C2B-AE5F-640C27657E0C}" emma:medium="tactile" emma:mode="ink">
                <msink:context xmlns:msink="http://schemas.microsoft.com/ink/2010/main" type="inkWord" rotatedBoundingBox="11677,11036 12399,11019 12417,11787 11695,11804"/>
              </emma:interpretation>
              <emma:one-of disjunction-type="recognition" id="oneOf19">
                <emma:interpretation id="interp95" emma:lang="en-AU" emma:confidence="0">
                  <emma:literal>not</emma:literal>
                </emma:interpretation>
                <emma:interpretation id="interp96" emma:lang="en-AU" emma:confidence="0">
                  <emma:literal>nol</emma:literal>
                </emma:interpretation>
                <emma:interpretation id="interp97" emma:lang="en-AU" emma:confidence="0">
                  <emma:literal>no</emma:literal>
                </emma:interpretation>
                <emma:interpretation id="interp98" emma:lang="en-AU" emma:confidence="0">
                  <emma:literal>now</emma:literal>
                </emma:interpretation>
                <emma:interpretation id="interp99" emma:lang="en-AU" emma:confidence="0">
                  <emma:literal>hot</emma:literal>
                </emma:interpretation>
              </emma:one-of>
            </emma:emma>
          </inkml:annotationXML>
          <inkml:trace contextRef="#ctx0" brushRef="#br0" timeOffset="68773.5423">11008 1339 1324,'0'0'59,"0"0"12,0 0-57,0 0-14,0 0 0,0 0 0,-6 15 278,6-1 53,6-5 10,-6 5 3,-6-4-216,6 4-44,6 5-8,-1-5-1,0 10-43,1-5-9,-6-5-2,5 10 0,0-5-21,1-1 9,-6-8-9,5 4 0,0 0 8,-5-14-8,0 0 0,0 0 0,0 0 9,0 0-9,0 0 0,0 0 9,0-9-9,-5-5 12,5 4-12,0 1 12,-5-10-12,5 5 8,0 4-8,0-4 8,0 0-8,0 0 0,0-1 9,5 1-9,0 5 10,-5-1-2,6 1-8,-1 4 12,6-4-3,-11 9-1,0 0 0,0 0 0,0 0 6,10 0 1,6 4 0,-5 6 0,-1-1-1,1 1 0,0 4 0,-1 0 0,1 0-14,0 0 8,5 1-8,-6-1 0,1 0 0,0 0 0,-6-4-8,6-1 8,-1 1-102,-10-10-14,0 0-2,0 0-738,0 0-147</inkml:trace>
          <inkml:trace contextRef="#ctx0" brushRef="#br0" timeOffset="68994.7076">11306 1311 2206,'0'0'48,"0"0"11,0 0 1,-6 9 3,1 6-51,5-1-12,0 0 0,0 0 0,0 0 101,0 5 18,0-4 3,11 3 1,-1-3-99,1-1-24,0 5 0,5-5 0,-6 0 0,1-4 0,0-1 0,5 1 0,-6-1 24,6 0 0,-5-9 0,-1 5 0,-10-5-24,0 0 8,0 0-8,0 0 0,11-5 10,-6 1-10,-5 4 12,6-10-12,-1 1 14,-5-1-4,-5-4-1,-1 5 0,6-6-1,-10 6-8,-1-5 12,1 0-4,-6-1-8,0 1 0,0 0 0,0 0 0,0 0 15,-6 4 1,6-4 0,6 5 0,-1-1-16,0 5 0,11 5 0,0 0 0,0 0 0,0 0 0,0 0 0,0 0 0,0 0 0,0 0 0,0 0 0,0 0 0,0 0 0,16 0 0,0 5 0,0-5 0,0 0 54,0 5 8,6-5 2,-6 0 0,5-5-51,0 5-13,0 0 0,1-5 0,4 5 12,-10-4-4,6 4 0,-6-5 0,0 5-8,0 0 0,-6 0 0,1 0 0,-1 0-22,1-5-6,-11 5-2,11 0 0,-1-5-202,-10 5-40</inkml:trace>
          <inkml:trace contextRef="#ctx0" brushRef="#br0" timeOffset="69198.287">11375 828 2570,'0'0'56,"0"0"12,0 0 3,0 0 1,-11 10-57,11-10-15,6 14 0,-1 0 0,6 5 123,5 5 21,0-1 5,5 6 1,0-1-120,0 10-30,6 9 0,0 1 0,-6 8 27,6-8-1,-6 4 0,5-5 0,-4-4-93,4-5-18,-4-5-4,4-5-1245</inkml:trace>
        </inkml:traceGroup>
        <inkml:traceGroup>
          <inkml:annotationXML>
            <emma:emma xmlns:emma="http://www.w3.org/2003/04/emma" version="1.0">
              <emma:interpretation id="{CA116236-D350-426D-BB01-8219F5DB43B9}" emma:medium="tactile" emma:mode="ink">
                <msink:context xmlns:msink="http://schemas.microsoft.com/ink/2010/main" type="inkWord" rotatedBoundingBox="13021,11236 14283,11206 14295,11728 13034,11758"/>
              </emma:interpretation>
              <emma:one-of disjunction-type="recognition" id="oneOf20">
                <emma:interpretation id="interp100" emma:lang="en-AU" emma:confidence="0">
                  <emma:literal>have</emma:literal>
                </emma:interpretation>
                <emma:interpretation id="interp101" emma:lang="en-AU" emma:confidence="0">
                  <emma:literal>Mare</emma:literal>
                </emma:interpretation>
                <emma:interpretation id="interp102" emma:lang="en-AU" emma:confidence="0">
                  <emma:literal>move</emma:literal>
                </emma:interpretation>
                <emma:interpretation id="interp103" emma:lang="en-AU" emma:confidence="0">
                  <emma:literal>make</emma:literal>
                </emma:interpretation>
                <emma:interpretation id="interp104" emma:lang="en-AU" emma:confidence="0">
                  <emma:literal>mare</emma:literal>
                </emma:interpretation>
              </emma:one-of>
            </emma:emma>
          </inkml:annotationXML>
          <inkml:trace contextRef="#ctx0" brushRef="#br0" timeOffset="70252.0974">12376 1306 1324,'0'0'59,"0"0"12,0 0-57,-6-5-14,1-4 0,5 9 0,-11-5 212,11 5 40,-5-9 8,5 9 2,0 0-117,0 0-23,0 0-5,0 0-1,0 0-62,0 0-13,0 0-2,0 14-1,5-5-21,1 10-4,-1-4-1,0 4 0,6 4-4,-6 1-8,1-5 11,4 4-11,-4-4 8,-1 0-8,0-5 0,1 5 0,-6-4 8,0-15-8,5 9 0,-5-9 0,0 0 0,0 0 0,0 0 8,0 0-8,0 0 0,0 0 0,0 0 8,0 0-8,0-9 0,0-1 0,0-4 0,0 0 0,0-5 0,0 5 0,-5-5 0,5 5 0,-6-10 0,6 5 0,-5 0 0,5 0 0,-5-5 0,5 5 0,-6 1 0,6-1 0,0 0 0,0 5 0,-5-1 0,0 6 0,5-5 0,0 9 0,0 5 0,0 0-9,0 0-2,0 0 0,0 0 0,0 0 0,0 0-9,0 0-1,0 0-1,0 0 0,0-10-3,0 10-1,0-4 0,0 4 0,0-10 12,0 1 2,-6-1 1,6 6 0,-5-6 11,5 1 0,-5-1 0,-1 6 0,1-6 0,5 1 0,-11-1 0,6 5 0,0-4 0,-1 4 0,6-4 0,0 9 0,-5-5 0,5 5 0,0 0 0,0 0 0,0 0-16,0-5 0,0 1-1,0 4 0,0 0-157,0 0-31,0 0-7</inkml:trace>
          <inkml:trace contextRef="#ctx0" brushRef="#br0" timeOffset="70732.5843">12434 1391 691,'0'0'61,"0"0"-49,0 0-12,0 0 0,0 0 276,0 0 52,0 0 10,0 0 2,0 0-161,0 0-33,0-9-6,0-1-2,0-4-48,0 5-10,0-5-1,6 4-1,-6-4-24,5 4-5,5 1-1,-4 4 0,-6-9-15,10 9-3,-10 5-1,6-9 0,-1-1-9,6 6-1,-1-1-1,1 0 0,-6 1-8,6-1-2,-11 5 0,11 0 0,-1 0-8,-10 0 0,11 0 9,-11 0-9,0 0 0,11 9 9,-1 1-9,-4 4 0,-1 0 8,0 5-8,-5 5 0,6-1 0,-1 6 0,0-6 0,1 1 0,-1 0 0,-5-1 0,5-4 0,-5-5-11,5 5 11,1-4-48,-1-6-4,0 1 0,-5-10 0,0 0-168,11 4-35,-11-4-6</inkml:trace>
          <inkml:trace contextRef="#ctx0" brushRef="#br0" timeOffset="71030.4281">12844 1259 1846,'0'0'82,"0"0"17,-11-5-79,1-4-20,10 9 0,-6-10 0,-4 1 131,-1 4 22,1 0 5,4 5 1,-4-4-25,4 8-5,-4-4-1,4 10 0,-4-5-90,4 4-18,-4 5-4,4 0-1,1 5-15,0 0 11,5 0-11,-6 5 10,12-5-10,-6 4 0,5-4 0,-5 5 0,5-5 0,6-5-9,-6 0 9,6 0 0,0-4 0,-1-1-8,-4-4 8,10 0 0,-16-5-15,0 0 1,10-5 0,1 5 0,-1-9 14,1-1 0,-6 5 0,1-9 0,-1 0 0,-5 0 16,5-5-3,1 0-1,-6 0-12,5 0-16,-5-4 3,0-1 1,0 5 12,0 5 0,0-5 0,5 5 0,1 4 48,-6 10 13,0 0 3,0 0 0,0 0-54,0 0-10,5 10 0,6-1 0,-1 5 0,1 5 0,-6 0 0,6 0 11,5 0-11,-5 0 0,4 0 0,-4-5 0,5 5-13,-5-5-5,5 0-1,-11 1 0,6-6-119,-1-4-24,1-1-5,0 6-635,-1-10-127</inkml:trace>
          <inkml:trace contextRef="#ctx0" brushRef="#br0" timeOffset="71605.8807">13046 1259 1818,'0'0'80,"0"0"17,0 0-77,0 0-20,0 0 0,0 0 0,0 0 149,0 0 27,0 0 4,0 0 2,0 0-74,0 0-14,11 9-3,-6 1-1,6-1-54,-6 5-10,6-4-2,0 4-1,-1 0 19,-4-4 4,4 4 1,-5 0 0,6-4-31,-6-1-7,1-4-1,4 9 0,-4-9-8,-6-5 0,0 0 0,0 0 0,0 0 8,0 0-8,0 0 0,0 0 8,0 0-8,0 0 10,5-14-10,-5-1 10,0 1-10,0 5 8,0-5-8,0-1 8,0 1-8,5 0 0,-5 0 0,6 4 0,-1 1 8,0 4-8,1-4 8,4 4-8,1 0 0,0 5 8,-1-5-8,6 5 0,0 0 8,0-4-8,0 4 0,5-5 8,-5 0-8,6 1 0,-6-6 0,5 5 0,-5-9 0,0 5 0,0-6 0,-5 6 0,-1-5 0,1 4 0,-1-4 0,1 0 8,-6 0-19,-5 4-4,6 1-1,-6-1 0,0 1 32,0-5 7,-6 4 1,1 1 0,0 4-39,-1 0-7,-4 1-2,-6 4 0,5 0 39,-5 4 7,0 1 2,6 5 0,-6-1-24,0 5-12,5 5 2,0 5 0,1-1-3,4 6-1,6-1 0,-5 5 0,10 0 14,-5 1 0,6-1 0,4 0 10,6-5-10,-5-4 0,5 0 0,0-6 0,5-3 0,-5-1 0,5-5 0,1-4 0,-1-5-77,6 0-11,-1-5-3,6-9-1204</inkml:trace>
        </inkml:traceGroup>
        <inkml:traceGroup>
          <inkml:annotationXML>
            <emma:emma xmlns:emma="http://www.w3.org/2003/04/emma" version="1.0">
              <emma:interpretation id="{5D4787DB-0139-4300-A2F9-773EF85C0551}" emma:medium="tactile" emma:mode="ink">
                <msink:context xmlns:msink="http://schemas.microsoft.com/ink/2010/main" type="inkWord" rotatedBoundingBox="14965,11330 15758,11315 15765,11670 14972,11686"/>
              </emma:interpretation>
              <emma:one-of disjunction-type="recognition" id="oneOf21">
                <emma:interpretation id="interp105" emma:lang="en-AU" emma:confidence="0">
                  <emma:literal>an</emma:literal>
                </emma:interpretation>
                <emma:interpretation id="interp106" emma:lang="en-AU" emma:confidence="0">
                  <emma:literal>on</emma:literal>
                </emma:interpretation>
                <emma:interpretation id="interp107" emma:lang="en-AU" emma:confidence="0">
                  <emma:literal>and</emma:literal>
                </emma:interpretation>
                <emma:interpretation id="interp108" emma:lang="en-AU" emma:confidence="0">
                  <emma:literal>any</emma:literal>
                </emma:interpretation>
                <emma:interpretation id="interp109" emma:lang="en-AU" emma:confidence="0">
                  <emma:literal>in</emma:literal>
                </emma:interpretation>
              </emma:one-of>
            </emma:emma>
          </inkml:annotationXML>
          <inkml:trace contextRef="#ctx0" brushRef="#br0" timeOffset="72282.7854">14377 1249 1209,'-5'-23'53,"5"23"12,0 0-52,-6-10-13,6-4 0,-5 5 0,5-6 230,-5 6 43,-1 0 9,6 4 2,0 5-126,-5-10-25,-6 1-5,11 9 0,0 0-57,0 0-11,-10-5-3,10 5 0,0 0-33,0 0-6,0 0-2,-11 10 0,1 4-16,4 0 8,1 10-8,0-10 0,5 5 0,-6 4 0,6 1 0,0 0 0,0-5-19,0 4-1,0-4 0,6 10 0,-1-10 20,0 0 11,1-1-2,-1-3 0,0-1-9,6-5 0,-11-9-10,0 0 10,0 0 0,10 5-9,1-5 9,-11 0 0,0 0 0,0 0-8,11-9 8,-1-6 0,1 1 0,-6-9 0,-5 4 0,11-5 0,-6 5 0,1-5 0,-6 5 0,5-4 0,0 9 0,-5-1 0,6 1 0,-6 0 0,0 9 0,0 5 0,0 0 0,0 0 8,0 0-8,0 0 0,0 0-8,10 5 8,1 4 0,0 6 14,-6-1-2,11 5 0,-6 0-12,12 14-16,-17-10 3,6-13 1,-6 4 12,0-4 0,6 4 0,-6-5 0,6 1-79,-6-6-13,-5-4-2,11 5-1,-11-5-143,0 0-29,0 0-5</inkml:trace>
          <inkml:trace contextRef="#ctx0" brushRef="#br0" timeOffset="72604.8027">14553 1188 1598,'0'0'35,"0"0"7,0 0 2,0 0 1,0 0-36,0 0-9,0 0 0,0 0 0,0 0 136,0 0 24,0 0 6,0 0 1,0 0-53,10 5-10,1-1-3,5 11 0,0-1-33,-5 5-6,-1 0-2,1 0 0,-1-1-26,-4 6-6,4-5 0,-4 9-1,4-9-13,-4 0-2,-1 0-1,0-9 0,1-1-11,-6-9 8,0 0-8,0 0 8,0 0-8,0 0 0,5-9 0,0-10 0,6 5 0,-11-5 8,5 0-8,-5-5 0,11 0 0,-11 5 0,0-4 8,5 4-8,1 0 0,4 0 10,-4 5-10,4 0 10,-4 4 4,-1 5 1,6-4 0,-6 9 0,5 0 7,1 5 2,0 4 0,5 1 0,-6 4-11,6 5-1,-5-5-1,5 5 0,0 0-11,0 0 0,-5-5 0,10 0 0,0 0-99,0-4-21,-5-1-5,6-4-731,4 0-145</inkml:trace>
        </inkml:traceGroup>
        <inkml:traceGroup>
          <inkml:annotationXML>
            <emma:emma xmlns:emma="http://www.w3.org/2003/04/emma" version="1.0">
              <emma:interpretation id="{81CC2032-D735-4CFF-801B-91521AA7B9EC}" emma:medium="tactile" emma:mode="ink">
                <msink:context xmlns:msink="http://schemas.microsoft.com/ink/2010/main" type="inkWord" rotatedBoundingBox="15959,11171 17112,11230 17088,11690 15936,11631"/>
              </emma:interpretation>
              <emma:one-of disjunction-type="recognition" id="oneOf22">
                <emma:interpretation id="interp110" emma:lang="en-AU" emma:confidence="0">
                  <emma:literal>even</emma:literal>
                </emma:interpretation>
                <emma:interpretation id="interp111" emma:lang="en-AU" emma:confidence="0">
                  <emma:literal>Even</emma:literal>
                </emma:interpretation>
                <emma:interpretation id="interp112" emma:lang="en-AU" emma:confidence="0">
                  <emma:literal>oven</emma:literal>
                </emma:interpretation>
                <emma:interpretation id="interp113" emma:lang="en-AU" emma:confidence="0">
                  <emma:literal>evens</emma:literal>
                </emma:interpretation>
                <emma:interpretation id="interp114" emma:lang="en-AU" emma:confidence="0">
                  <emma:literal>ever</emma:literal>
                </emma:interpretation>
              </emma:one-of>
            </emma:emma>
          </inkml:annotationXML>
          <inkml:trace contextRef="#ctx0" brushRef="#br0" timeOffset="73036.7434">15372 1103 2649,'0'0'58,"-5"14"12,-11-9 2,5-1 4,11-4-61,0 0-15,0 0 0,0 0 0,0 0 54,0 0 8,0 0 2,0 0 0,0 0 0,0 0 0,0 0 0,0 0 0,16-4-52,-16 4-12,0 0 0,16-5 0,11 0 0,-11 1 0,-16 4 0,0 0 0,11-10 0,-1 1 0,-10 9 0,11-5 0,-11 5 22,0 0 2,0-10 0,0 10 0,0-14-24,0 5 0,0-1 0,0 10 0,-11-9-17,1-1-5,-6 6-1,0-1 0,5 0 23,0 0 0,-5 5 0,6 0 0,-1 0-16,-5 5 0,0 0 1,6 0 0,4 4 3,-4 5 1,4-4 0,1 9 0,5 0 11,0 4-8,5 1 8,-5 0-8,11 4 8,-6-4 0,11 4 0,-5-4 0,-6-5 22,6-1 6,-1 1 2,6 0 0,6-4-30,-6-1 0,5-5 0,0 1 0,1-6-13,-1-4-9,0 0-2,-5-4 0,5-1-78,-5-5-16,-5 6-3,0-6-1,-1-4-87,1 5-18,0 4-3</inkml:trace>
          <inkml:trace contextRef="#ctx0" brushRef="#br0" timeOffset="73865.1566">15537 1150 2041,'0'0'44,"0"0"10,0 0 2,0 0 2,0 0-46,0 0-12,0 0 0,0 0 0,0 10 86,6 4 15,-1-5 3,0 5 1,6 1-33,0-1-6,-1 5-2,1 0 0,0 0 0,-1-1 0,6 1 0,0 5 0,0 0-51,0-5-13,-5-5 0,5 5 0,-6-5 54,1-5 8,-6-4 2,1 5 0,4-10-52,-10 0-12,0 0 0,0 0 0,0 0-12,0 0-6,0 0-1,0-15 0,0 1 31,0 0 5,0-5 2,-5 0 0,5-4-19,0-1 0,-5 5 0,5-5 0,0 1 0,-6-1 0,6 5 0,0 0-9,0 5 9,0 4 0,0 1 8,6 0-8,-6 9 0,0 0 0,5-5 0,6 0 0,-6 0 17,6 5-1,-1 0 0,1 0 0,0 5-25,-1-5-6,6 0-1,0 0 0,-16 0 28,11-5 4,5 5 2,0-4 0,0-1-29,-6 0-5,1 0-2,5 1 0,0-6 18,-5 6 0,-6-6 0,0 1 0,1-1 0,-1 1 0,0 4 0,-5 5 0,0-10 0,0 10 0,0-9 0,0 0 0,-5-1 0,-6 5 0,6 1 0,0-1 0,-6 0 0,-5 5 0,5 0 0,1 0 0,10 0 0,-11 0 0,0 0 0,11 0 0,0 0 12,-10 10 5,4 4 2,1 0 0,0 0-19,-1 0 0,6 5 0,0 5-9,0-5 9,6 5 0,4-1 0,-4 1 0,-1 0 0,6-6-8,-1 6 8,6 0 0,-5-10 0,0 0 0,5 5 0,-6-9-8,6-1-14,0 0-2,-5-4-1,-1 5 0,6-10-43,0-5-8,-16 5-1,0 0-1,0 0-69,11-10-13,0 1-4,-6 0 0,0-6 12,1 1 3,-1 0 0,0-5 0,-5 0-18,-5 0-3,5-4-1,0 4 0,0 0 107,-5 4 20,-1 6 5,1-5 1,5 4 163,-5 1 33,5 4 6,0 5 2,0 0-22,0 0-5,0 0-1,0 0 0,0 14-22,5 5-4,0 0 0,1 0-1,-1 5-32,6-5-7,-1 4 0,1-4-1,-6 0-6,1 0-1,-1-5 0,0 1 0,0-1-51,-5-14-13,6 9 0,-6-9 0,0 0 54,0 0 8,0 0 2,0 0 0,0 0-52,5-9-12,0-5 0,1-1 0,-6 1 0,5 0 0,-5-10 0,-5 5 0,5 0 0,0-4 0,0-6 0,0 6 0,0-6 54,5 6 8,-5 4 2,5 0 0,1 5-64,4-1-15,-4 6-1,-6 9-1,0 0 17,0 0 14,10 5-2,1 9-1,5-5-11,-5 10 12,5 0-12,-6 5 12,6 0-12,-5-1 0,5 1 0,5 0 0,-5-6-152,0 6-32,5-10-6</inkml:trace>
        </inkml:traceGroup>
        <inkml:traceGroup>
          <inkml:annotationXML>
            <emma:emma xmlns:emma="http://www.w3.org/2003/04/emma" version="1.0">
              <emma:interpretation id="{DEA89186-3A04-4786-B4BE-0B5828FC1DDA}" emma:medium="tactile" emma:mode="ink">
                <msink:context xmlns:msink="http://schemas.microsoft.com/ink/2010/main" type="inkWord" rotatedBoundingBox="17416,11228 18523,11202 18532,11580 17424,11606"/>
              </emma:interpretation>
              <emma:one-of disjunction-type="recognition" id="oneOf23">
                <emma:interpretation id="interp115" emma:lang="en-AU" emma:confidence="0">
                  <emma:literal>sum</emma:literal>
                </emma:interpretation>
                <emma:interpretation id="interp116" emma:lang="en-AU" emma:confidence="0">
                  <emma:literal>sums</emma:literal>
                </emma:interpretation>
                <emma:interpretation id="interp117" emma:lang="en-AU" emma:confidence="0">
                  <emma:literal>Sum</emma:literal>
                </emma:interpretation>
                <emma:interpretation id="interp118" emma:lang="en-AU" emma:confidence="0">
                  <emma:literal>scum</emma:literal>
                </emma:interpretation>
                <emma:interpretation id="interp119" emma:lang="en-AU" emma:confidence="0">
                  <emma:literal>sump</emma:literal>
                </emma:interpretation>
              </emma:one-of>
            </emma:emma>
          </inkml:annotationXML>
          <inkml:trace contextRef="#ctx0" brushRef="#br0" timeOffset="74378.7798">16900 1098 1440,'-5'-43'64,"-1"34"12,1 4-60,5 5-16,0 0 0,0 0 0,-11-9 245,11 9 47,0 0 8,-10 0 3,10 0-165,0 0-33,0 0-6,-11 9-2,0 1-61,1-6-13,10-4-3,0 0 0,0 0-20,0 0 0,0 0 0,0 0 8,-5 19-8,5-4 0,5-6 0,-5 5 0,0 0 0,5 1 0,0-1 0,1 5-8,4 0 8,1 0 0,-11 0 0,11-1 0,-1-3 0,-4-1 0,-1 5 10,6-5-10,-11 0 18,5-4-2,0-1-1,-5 1 0,0-10 1,0 0 1,0 0 0,0 0 0,0 9-6,0-9-2,0 0 0,0 0 0,0 0 3,-5 5 0,-11 4 0,11-9 0,-11 10-12,5-6 0,0-4 9,-5 10-9,1-10 0,-1 0-18,0 5 3,0-10 1,5 5-25,0-5-5,1 0 0,10 5-1,-6-14-47,1 5-10,5-5-2,0 4 0,5-4-148,1 0-31,-1-1-5</inkml:trace>
          <inkml:trace contextRef="#ctx0" brushRef="#br0" timeOffset="74775.7987">16975 1037 1036,'0'0'92,"0"0"-73,0 0-19,0 0 0,5-10 259,-5 10 48,0 0 9,5 5 3,-5-5-152,11 9-31,-1 5-5,-4 5-2,-6 0-61,5 0-12,0 10-2,1-1-1,-1 0-28,6 1-5,-1-1-2,1-4 0,0-5-18,5 4 0,0 1-13,0-5 5,-6-5 16,-4 0 3,4-9 1,-10-5 0,0 0-12,0 0-17,0 0 4,11-5 1,-1-9 12,-10 5 0,6-10 0,-6 0 0,5 0 0,0 0 0,-5-5 0,0 1 0,0-1 12,0-4 4,0 4 2,0 0 0,0 5-18,-5 1 0,5-1 0,-5 4 0,5 15 19,0 0 0,0 0 0,0 0 0,0 0 6,0 0 2,0 0 0,0 0 0,10 10-13,-4 4-2,-1 5-1,6 0 0,-1 0-11,-4 4 0,4 1 0,1 0 0,0-5 0,-1 4-11,1-4 1,5 0 0,-11-5-97,6 1-19,-6-6-4,6 1-1,-1-6-94,-10-4-19,0 0-4</inkml:trace>
          <inkml:trace contextRef="#ctx0" brushRef="#br0" timeOffset="75200.5025">17368 1070 460,'0'0'41,"0"0"-33,0 0-8,0 0 0,0 0 353,0 14 69,0-5 14,0 6 2,6-6-236,-6 5-47,5 0-10,0 1-1,-5-1-56,6 5-12,-6-5-1,5 0-1,0 0-26,-5 0-4,6 1-2,-1-1 0,-5-5-15,0 1-3,0-10-1,0 0 0,0 0-9,0 0-2,0 0 0,0 0 0,0 0-4,0 0 0,0 0-8,5-14 12,1 4-4,-1-9 0,-5 0-8,0 0 12,0 0-12,5 0 8,-5-4-8,6 9 0,-6-5 0,0 9 0,5-9 0,0 10 0,-5-1 0,0 10 0,0 0 0,0 0 0,6-9 0,-6 9 8,0 0-8,0 0 0,0 0 0,10 9 8,1-4-8,5 5 0,-11-1 0,1 1 0,4-1 0,-5 0 0,-5-9 0,0 0 0,11 10 0,-11-10 0,5 9 0,-5-9 0,11 5 0,-11-5 0,0 0 0,0 0 0,0 0 0,11-5 0,-11 5 0,10-4 0,-4-1 0,-1-9 0,0 4 0,1-4 0,-1 0 0,0 4 0,1-4 0,-1 5 8,-5-1-8,11-4 0,-6 9 0,-5 1 0,5-6 0,-5 10 0,0 0 8,11 0 0,0 0-8,-1 10 12,1-1 4,-1 5 1,1 5 0,5-5 0,-5 5-5,5 5-2,-6 0 0,6-1 0,-5 1-10,0-5 0,-1 5 0,-4-6 0,4 1-28,1 0 0,-6-9-1,6 4-930,-6-5-185</inkml:trace>
        </inkml:traceGroup>
        <inkml:traceGroup>
          <inkml:annotationXML>
            <emma:emma xmlns:emma="http://www.w3.org/2003/04/emma" version="1.0">
              <emma:interpretation id="{E9518770-BFFF-494D-9258-65DFD5D52F71}" emma:medium="tactile" emma:mode="ink">
                <msink:context xmlns:msink="http://schemas.microsoft.com/ink/2010/main" type="inkWord" rotatedBoundingBox="19255,11238 21601,11214 21611,12181 19265,12205"/>
              </emma:interpretation>
              <emma:one-of disjunction-type="recognition" id="oneOf24">
                <emma:interpretation id="interp120" emma:lang="en-AU" emma:confidence="0">
                  <emma:literal>(True)</emma:literal>
                </emma:interpretation>
                <emma:interpretation id="interp121" emma:lang="en-AU" emma:confidence="0">
                  <emma:literal>(Try ne)</emma:literal>
                </emma:interpretation>
                <emma:interpretation id="interp122" emma:lang="en-AU" emma:confidence="0">
                  <emma:literal>[True)</emma:literal>
                </emma:interpretation>
                <emma:interpretation id="interp123" emma:lang="en-AU" emma:confidence="0">
                  <emma:literal>(Tr ne)</emma:literal>
                </emma:interpretation>
                <emma:interpretation id="interp124" emma:lang="en-AU" emma:confidence="0">
                  <emma:literal>(true)</emma:literal>
                </emma:interpretation>
              </emma:one-of>
            </emma:emma>
          </inkml:annotationXML>
          <inkml:trace contextRef="#ctx0" brushRef="#br1" timeOffset="84720.4151">18699 1344 1036,'0'0'92,"0"0"-73,0 0-19,0 0 0,0 0 252,-5-5 46,-11-4 10,5 4 1,11 5-137,-10-9-27,-1 4-5,0 0-2,11 5-59,-10 0-12,-1 5-3,0 0 0,1-1 0,4 6 0,6 4 0,0 5 0,-5 0-51,5 5-13,0-1 0,0 6 0,-5-6 0,-1 10 0,12-4 0,-1-1 0,0 1 0,1 4 0,4-5 0,6-4 0,6-1-16,-1-4-7,0 0-1,6 0 0,-1-5-23,1-4-5,-6-1 0,1-9-1,4 0-103,1 0-21,-11-4-4,5-6-549,0-9-110</inkml:trace>
          <inkml:trace contextRef="#ctx0" brushRef="#br1" timeOffset="84965.9029">18869 1292 1652,'0'0'73,"0"0"15,0 0-70,0 0-18,0 0 0,0 0 0,0 0 149,0 0 27,0 0 4,0 0 2,0 0-56,0 0-11,11 9-3,0 1 0,5-5-29,0-1-7,-6 6 0,12-10-1,-6 0-28,0 0-6,5 0-1,0 0 0,-5 0-22,5 0-5,1 0-1,-1-5 0,-5 5-12,0-5 0,0 1 0,0-1 0,0 5-43,-6 0-5,6-5 0,-10 5-1,-6 0-179,0 0-36,0 0-8</inkml:trace>
          <inkml:trace contextRef="#ctx0" brushRef="#br1" timeOffset="85214.5796">19045 1316 1152,'0'38'102,"0"-34"-82,0-4-20,0 0 0,0 0 220,0 0 40,0 0 8,0 0 2,0 0-105,0 10-21,0 4-4,5-5 0,1 6-54,-1 4-10,6-5-3,-1 5 0,1-5-40,0 5-8,-6 0-1,6 0-1,-1-5-23,1 5 0,0 0 0,-1 0 8,-4-10-18,4 5-3,1 5-1,-1-5 0,1-4-129,0-1-25,-6-4-6,-5-5-950</inkml:trace>
          <inkml:trace contextRef="#ctx0" brushRef="#br1" timeOffset="85460.1556">19274 1552 921,'5'-9'82,"-5"9"-66,0 0-16,0 0 0,0 0 227,0 0 41,0 0 9,0 0 2,11 9-143,-6 5-29,1-4-6,-1 4-1,-5-14-50,5 14-10,1 1-3,-6-15 0,0 0 9,0 0 2,5 14 0,-5-14 0,0 0-26,0 0-5,0 0-1,0 0 0,0 0 28,0 0 6,0-10 1,0 1 0,0-1-23,0-4-4,0 5 0,0-6-1,5 1-6,-5 5-1,6-5 0,-1 4 0,-5 1-6,5-6-2,1 6 0,4 0 0,-5 4-8,1-5 0,4 1 0,1 4 0,-6-4-32,6-1 0,0 1 1,5-1 0,5 1-200,0-1-40,-5-4-8</inkml:trace>
          <inkml:trace contextRef="#ctx0" brushRef="#br1" timeOffset="85871.7893">19684 1330 1749,'0'0'77,"0"0"17,0 0-75,0 0-19,0 0 0,0 0 0,0 0 150,0 0 26,-11 9 6,11-9 1,0 0-59,0 10-11,0-1-2,6 1-1,-6-10-71,5 14-15,0 0-2,0 0-1,6 1 31,-6-1 5,6-5 2,-6 5 0,6 1-43,0-1-16,-6-5 11,6 5-11,-6-4 0,6-1 0,-11-9 0,5 10 0,6-5 0,-11-5 0,0 0 0,0 0 0,5-5 0,-5 5 0,11-5 0,-1-4 0,-10-1 0,6-4 0,-1 4 0,0 1-10,1-5 10,-1 0 0,0-5 0,1 5 0,-1 4 0,0-4 0,-5 0 0,5-1 0,1 6 11,-6 9-3,0 0 0,5-9 0,-5 9-8,0 0 0,0 0-10,0 0 10,0 0 45,11 9 15,-1-4 4,1 4 0,0 1-56,-1 4-8,1 0-8,5-4 8,-5 4 0,5 0 0,0 0 8,5 0-8,-5 0 0,-6-4-8,6 4-1,0-4 0,0 4-6,-5-9-1,0 4 0,5-4 0,-6-1-18,1 1-4,-11-5-1,11 0 0,-11 0-30,10 0-7,-10 0 0,0 0-1,11-9-188,-6-1-38,-5 10-7,5-23-2</inkml:trace>
          <inkml:trace contextRef="#ctx0" brushRef="#br1" timeOffset="86526.9227">20195 1439 576,'0'0'51,"0"0"-41,0 0-10,0 0 0,0 0 360,5 9 69,6-4 15,-11-5 2,0 0-280,0 0-56,0 0-11,0 0-3,10 0-50,6 0-10,0-5-3,6 5 0,-12 0 25,6-5 5,0 1 1,-5-6 0,5 6-52,-5-1-12,-6-5 0,5 1 0,1-5 0,0 4 0,-6 1 0,-5-1 0,5-4 0,-10 5 0,5-1 0,-5 1 0,-1-1 35,1 1 4,0 4 1,-6 0 0,-5 5-28,-5-4-4,10 4-8,-5 4 11,-5 1-11,10 0-17,6 9 4,-6-5 1,1 10-1,-1-4 0,6 3 0,-6 6 0,6-5 13,-1 5-12,6-1 12,0 1-12,6-5-3,-1 9 0,6-9 0,-1 5 0,-10-5 24,11 0 5,5-5 1,0 5 0,0-10-24,5 1-5,6-5-1,-1 4 0,1-4 15,0-5 16,-6-5-3,6 5-1,-1-5-21,-4-4-5,-7-5-1,7-5 0,-6 0-113,-6 0-22,6 0-5,-5-5-601,5 1-121</inkml:trace>
          <inkml:trace contextRef="#ctx0" brushRef="#br1" timeOffset="86763.9115">20653 1018 864,'0'0'76,"0"0"-60,0 0-16,0 0 0,0 0 267,0 0 50,10 9 11,-4 1 1,-1-1-153,6 0-30,-6 1-6,6 9-2,4-5-42,-4 10-8,5-1-1,5 6-1,-5-6-22,0-4-5,0 5-1,-5 0 0,0 4-6,5 5 0,-6-4-1,1-1 0,-1 5-19,6 10-4,-10-6-1,-1 6 0,0-5-16,1 5-3,-6-1-8,-6-4 12,1 0-12,0 0 0,-1-1-12,-4-3 12,4-1-98,-4 0-13,-1-5-2,6-4-811,-6-5-163</inkml:trace>
        </inkml:traceGroup>
      </inkml:traceGroup>
      <inkml:traceGroup>
        <inkml:annotationXML>
          <emma:emma xmlns:emma="http://www.w3.org/2003/04/emma" version="1.0">
            <emma:interpretation id="{2C33D4DD-9003-4A02-9916-9129E7D21B26}" emma:medium="tactile" emma:mode="ink">
              <msink:context xmlns:msink="http://schemas.microsoft.com/ink/2010/main" type="line" rotatedBoundingBox="9152,12347 16461,11930 16509,12768 9200,13186"/>
            </emma:interpretation>
          </emma:emma>
        </inkml:annotationXML>
        <inkml:traceGroup>
          <inkml:annotationXML>
            <emma:emma xmlns:emma="http://www.w3.org/2003/04/emma" version="1.0">
              <emma:interpretation id="{92A2C5B9-1180-4139-8AEE-511C5E42F3D0}" emma:medium="tactile" emma:mode="ink">
                <msink:context xmlns:msink="http://schemas.microsoft.com/ink/2010/main" type="inkWord" rotatedBoundingBox="9169,12648 9961,12603 9991,13141 9200,13186"/>
              </emma:interpretation>
              <emma:one-of disjunction-type="recognition" id="oneOf25">
                <emma:interpretation id="interp125" emma:lang="en-AU" emma:confidence="0">
                  <emma:literal>or</emma:literal>
                </emma:interpretation>
                <emma:interpretation id="interp126" emma:lang="en-AU" emma:confidence="0">
                  <emma:literal>Or</emma:literal>
                </emma:interpretation>
                <emma:interpretation id="interp127" emma:lang="en-AU" emma:confidence="0">
                  <emma:literal>0r</emma:literal>
                </emma:interpretation>
                <emma:interpretation id="interp128" emma:lang="en-AU" emma:confidence="0">
                  <emma:literal>a</emma:literal>
                </emma:interpretation>
                <emma:interpretation id="interp129" emma:lang="en-AU" emma:confidence="0">
                  <emma:literal>0°</emma:literal>
                </emma:interpretation>
              </emma:one-of>
            </emma:emma>
          </inkml:annotationXML>
          <inkml:trace contextRef="#ctx0" brushRef="#br0" timeOffset="76163.2299">8570 2527 806,'0'0'36,"0"0"7,-5-5-35,-6-4-8,11 9 0,-11-5 0,1 0 232,10 5 45,0 0 9,-11 5 2,0 0-158,11-5-31,-5 9-7,0 1 0,5-10-60,-6 14-12,1-5-3,5 10 0,0 0-3,0 0-1,5 0 0,1 5 0,-1 4-2,6 0-1,-1 6 0,1-1 0,5-5 0,0 5 0,0-4 0,5-1 0,-5-4-10,0-1 0,0-13 0,0 4 8,0-9 0,0-1 0,-5-4 0,-1-9 0,1-1 0,0-4 0,-6 0 0,0-5 0,-5-4-8,0-1 0,0 0 0,-5-4 0,-6-1 56,6 6 7,0-1 1,-6 0 0,0 6-52,1-1-12,-1-5 0,-5 10 0,0 0 0,5-1 0,1 1 0,-1 5 0,0 4-25,1 0-8,-1 5-2,11 0 0,0 0 5,-11 0 1,1 0 0,10 0 0,0 0-57,0 0-11,0 0-3,5 19 0,-5-19-34,5 10-7,6 4-2,0-5 0</inkml:trace>
          <inkml:trace contextRef="#ctx0" brushRef="#br0" timeOffset="76413.3424">8895 2598 1580,'0'0'35,"16"5"7,-6 4 2,1 1 0,-1-1-36,1 5-8,0 5 0,5 0 0,5 0 76,-5 5 12,0-1 4,-5 1 0,-1-5-32,1 5-7,-6-6-1,1-3 0,-1-1 7,0-5 1,-5-9 0,0 0 0,0 0-2,0 0 0,0 0 0,-5-14 0,0-5-4,-1 5-1,1-10 0,0 5 0,-1 0-8,1-4-1,-6 4-1,6-5 0,5 5-14,-5 0-2,5 0-1,5 5 0,0-5-39,1 5-8,4 0-2,1 0 0,0 0 23,10-1 0,-5 1 0,10-5 0,-4 5-218,4 0-39,22-24-8,-11 5-2</inkml:trace>
        </inkml:traceGroup>
        <inkml:traceGroup>
          <inkml:annotationXML>
            <emma:emma xmlns:emma="http://www.w3.org/2003/04/emma" version="1.0">
              <emma:interpretation id="{5E0B47D2-F41E-4904-9F64-2CA7C0768E81}" emma:medium="tactile" emma:mode="ink">
                <msink:context xmlns:msink="http://schemas.microsoft.com/ink/2010/main" type="inkWord" rotatedBoundingBox="10534,12475 11549,12417 11585,13044 10570,13102"/>
              </emma:interpretation>
              <emma:one-of disjunction-type="recognition" id="oneOf26">
                <emma:interpretation id="interp130" emma:lang="en-AU" emma:confidence="0">
                  <emma:literal>has</emma:literal>
                </emma:interpretation>
                <emma:interpretation id="interp131" emma:lang="en-AU" emma:confidence="0">
                  <emma:literal>hors</emma:literal>
                </emma:interpretation>
                <emma:interpretation id="interp132" emma:lang="en-AU" emma:confidence="0">
                  <emma:literal>hos</emma:literal>
                </emma:interpretation>
                <emma:interpretation id="interp133" emma:lang="en-AU" emma:confidence="0">
                  <emma:literal>ha,</emma:literal>
                </emma:interpretation>
                <emma:interpretation id="interp134" emma:lang="en-AU" emma:confidence="0">
                  <emma:literal>hois</emma:literal>
                </emma:interpretation>
              </emma:one-of>
            </emma:emma>
          </inkml:annotationXML>
          <inkml:trace contextRef="#ctx0" brushRef="#br0" timeOffset="77261.1957">9863 2286 748,'0'0'33,"0"0"7,-5 0-32,0-5-8,5 5 0,-6-5 0,6 5 262,0 0 50,0 0 11,0 0 1,0 0-148,0 0-29,0 0-7,0 0 0,0 0-112,0 19-28,6-5 0,4 5 0,1 0 0,0 5 0,-1 4 0,1 1 0,0 4 56,-1-5 7,1 0 1,-6 1 0,6-1-64,-6 1 0,0-6-9,6 1 0,-6 0 9,-5-1 12,6-4-2,-1-5-1,0 1-9,-5-6 0,0-9 0,0 0 0,0 0 0,0 0 0,0 0 0,0 0 0,0 0 0,11-9 0,-6 4 0,1-5 0,-1 1 0,0-1 0,1-4 0,-1 5 0,0-5 0,1 4 0,-1-4 0,6 4 0,-6-4 0,6 5 0,-1 4 0,1-4 0,-1 4 0,1 0-12,0 10 2,-1 0 1,-10-5 9,16 9 12,-5 1-2,5 8-1,-5-3-9,-1 4 0,6 0 0,-5-1 0,5 6-12,-5-5-2,4-5 0,-4 0 0,5 1-79,-5-1-16,5-5-3,-6-4-589,6-5-118</inkml:trace>
          <inkml:trace contextRef="#ctx0" brushRef="#br0" timeOffset="77647.0972">10470 2574 806,'0'0'72,"0"0"-58,0 0-14,0 0 0,-5-4 225,-1-6 43,-4 1 8,-1 4 1,1 0-121,-1 0-24,0 1-4,1 4-2,-1 0-66,0 0-12,11 0-4,-10 4 0,4 6-3,1-1-1,0 6 0,-1-1 0,6 5-27,6 0-5,-1-1-8,0 6 11,1 0-11,-1 4 0,6-4 0,-1-1 8,6 1-8,0-5 0,0 0 0,0-5 8,0-4-8,-5 4 10,5-9-10,-16-5 10,0 0-2,0 0 0,0 0 0,0 0 0,0-15 3,0 1 0,5-5 0,-5 5 0,0-5-11,5-5 10,-5 1-10,0-1 10,0 1-2,0 4-8,-5-5 12,5 5-4,0 0-24,0 0-4,0 5-2,0 5 0,0-1 69,0 10 13,0 0 4,0 0 0,0 0-52,0 0-12,0 0 0,0 0 0,0 0 0,0 0 0,0 0 0,11 19 0,-1 0 0,6 0 0,-5-10 0,0 10 0,-1-5-16,6-4-4,-5 4 0,5-4 0,0-6-64,0 6-12,0-10-4,0 4 0,-6-8-153,6 4-31,0-10-7,0 1-503</inkml:trace>
          <inkml:trace contextRef="#ctx0" brushRef="#br0" timeOffset="77908.8909">10843 2513 691,'0'0'30,"0"-10"7,0 1-29,0-1-8,-6 1 0,1 4 0,-6 0 301,6 1 59,5 4 12,-5-10 3,-1 10-222,6 0-44,-10-5-9,10 5-1,0 0-43,0 0-9,-11 5-2,6 9 0,5-14-25,-6 10-4,1 4-2,5 0 0,5 0-6,-5-4 0,6 4-8,-1-4 12,0-1-2,6 1-1,-6 4 0,6-5 0,0 1 9,-1-1 2,1-4 0,0 4 0,-6 1 8,-5-10 3,0 0 0,16 4 0,-16-4-4,0 0-1,0 0 0,0 0 0,5 10-10,-5-10-1,0 14-1,0-14 0,-5 10-6,0-1 0,5-9-8,-6 14 12,-4-4-12,-1-1 0,6-4 0,-6 4 0,0-9-26,1 0-8,-1 0-2,0 0 0,1 0-134,4-4-27,6-6-6</inkml:trace>
        </inkml:traceGroup>
        <inkml:traceGroup>
          <inkml:annotationXML>
            <emma:emma xmlns:emma="http://www.w3.org/2003/04/emma" version="1.0">
              <emma:interpretation id="{F4BC7A2E-CCAF-4D6B-9A3C-34B8FB0F1E53}" emma:medium="tactile" emma:mode="ink">
                <msink:context xmlns:msink="http://schemas.microsoft.com/ink/2010/main" type="inkWord" rotatedBoundingBox="12122,12665 12838,12624 12852,12869 12136,12910"/>
              </emma:interpretation>
              <emma:one-of disjunction-type="recognition" id="oneOf27">
                <emma:interpretation id="interp135" emma:lang="en-AU" emma:confidence="0">
                  <emma:literal>an</emma:literal>
                </emma:interpretation>
                <emma:interpretation id="interp136" emma:lang="en-AU" emma:confidence="0">
                  <emma:literal>air</emma:literal>
                </emma:interpretation>
                <emma:interpretation id="interp137" emma:lang="en-AU" emma:confidence="0">
                  <emma:literal>au</emma:literal>
                </emma:interpretation>
                <emma:interpretation id="interp138" emma:lang="en-AU" emma:confidence="0">
                  <emma:literal>av</emma:literal>
                </emma:interpretation>
                <emma:interpretation id="interp139" emma:lang="en-AU" emma:confidence="0">
                  <emma:literal>orn</emma:literal>
                </emma:interpretation>
              </emma:one-of>
            </emma:emma>
          </inkml:annotationXML>
          <inkml:trace contextRef="#ctx0" brushRef="#br0" timeOffset="78472.2973">11599 2536 979,'0'0'43,"0"0"9,-11-4-41,0 4-11,6-5 0,-6 0 0,1-4 321,4 4 63,-4 0 12,4 1 2,-4-1-230,4 0-47,-4 5-9,4 0-1,-4-5-60,-1 1-12,0 4-3,6 4 0,5-4-21,-11 10-5,11-1-1,-5 1 0,0 4-9,5 0 0,0 0 0,0 1 0,5-1-12,-5 5 12,5-5-10,1 0 10,4 0-8,-4 0 8,4 1 0,-4-6-9,4-4 9,-10-5-10,0 0 10,0 0-10,6 0 10,-6 0-12,10 0 12,1-5-12,0-4 12,-6-6 0,-5 1 0,11 0 0,-6 0 0,0-5 0,-5 0 0,0 5 0,0-5 0,0 5 0,0-5 0,6 5 0,-6 4 0,0 10 0,5-9 0,-5 9 8,0 0 4,0 0 2,0 0 0,0 0 0,5 4-3,6 1-1,0 9 0,-1 0 0,1 1-10,-1-1 12,6 0-12,-5 5 12,5 0-12,-5-5 0,-1 0 0,6 0 0,-5 1-31,0-6-1,-1 1-1,1-1 0,-6-4-64,-5-5-13,11 5-2,-11-5-676,0 0-134</inkml:trace>
          <inkml:trace contextRef="#ctx0" brushRef="#br0" timeOffset="78787.1144">11795 2461 1386,'0'0'61,"-5"-10"13,5 5-59,0 5-15,0 0 0,0 0 0,0 0 170,0 0 31,0 0 7,0 0 0,0 0-72,0 0-14,0 0-3,5 15-1,1-1-45,-6 0-9,5 0-1,0 0-1,1 1-21,-1 4-4,0-5-1,6 0 0,-6 5-16,1-5-4,-1 0-1,0-4 0,-5-10-5,0 0-1,0 0 0,0 0 0,0 0-9,0 0 8,0 0-8,11 0 8,0-10-8,-6 6 0,0-11 9,1 6-9,-1-5 0,0 0 9,-5-1-9,0 1 0,6-5 8,-1 5-8,-5 0 0,5 0 0,1 4 9,4 1-9,-4-1 0,-6 10 9,10-5-9,1 1 8,5 8-8,0 1 8,0 0-8,-6 4 0,6 6 9,0-1-9,-5-5-10,5 5-6,-5 1-2,10-6 0,0 1-206,0 4-40</inkml:trace>
        </inkml:traceGroup>
        <inkml:traceGroup>
          <inkml:annotationXML>
            <emma:emma xmlns:emma="http://www.w3.org/2003/04/emma" version="1.0">
              <emma:interpretation id="{D36CDA21-81F3-4899-B8A8-9E9FB4E98C7C}" emma:medium="tactile" emma:mode="ink">
                <msink:context xmlns:msink="http://schemas.microsoft.com/ink/2010/main" type="inkWord" rotatedBoundingBox="13317,12109 14506,12041 14551,12832 13362,12900"/>
              </emma:interpretation>
              <emma:one-of disjunction-type="recognition" id="oneOf28">
                <emma:interpretation id="interp140" emma:lang="en-AU" emma:confidence="0">
                  <emma:literal>odd</emma:literal>
                </emma:interpretation>
                <emma:interpretation id="interp141" emma:lang="en-AU" emma:confidence="0">
                  <emma:literal>Odd</emma:literal>
                </emma:interpretation>
                <emma:interpretation id="interp142" emma:lang="en-AU" emma:confidence="0">
                  <emma:literal>0dd</emma:literal>
                </emma:interpretation>
                <emma:interpretation id="interp143" emma:lang="en-AU" emma:confidence="0">
                  <emma:literal>0old</emma:literal>
                </emma:interpretation>
                <emma:interpretation id="interp144" emma:lang="en-AU" emma:confidence="0">
                  <emma:literal>0dcl</emma:literal>
                </emma:interpretation>
              </emma:one-of>
            </emma:emma>
          </inkml:annotationXML>
          <inkml:trace contextRef="#ctx0" brushRef="#br0" timeOffset="79703.0746">12748 2489 1958,'0'0'43,"0"0"9,0 0 1,0 0 3,-5 5-45,-6 0-11,1-5 0,-1 4 0,0 1 104,6 4 18,5-9 4,-5 10 1,-1-1-76,6-9-15,-5 10-4,5 4 0,0-4 1,0-1 0,0 5 0,0 0 0,11-4-45,-6 4-10,0-5-2,11 6 0,-5-6 24,5 1 0,-5-6-9,5 1 9,0 0 17,-1-5 7,1 5 2,-5-5 0,5-5-38,-5 5-8,-1-5-2,1 0 0,-6-4 22,1-1 16,-1 1-2,0-1-1,-5 1-3,0 0-1,0-1 0,-5 1 0,-6-1 22,6-4 4,-6 5 1,1 4 0,-1-5-7,-5 1-1,0 4 0,0 0 0,0 1-28,0-1 0,-5 0 0,5 5 0,0 0-45,5 0-15,1 0-4,-6 0 0,5 0 32,11 0 7,0 0 1,0 0 0,0 0-64,0 0-13,0 0-3,0 0 0,0 0-1,11 5-1,5 0 0,0-5-479,0 0-96</inkml:trace>
          <inkml:trace contextRef="#ctx0" brushRef="#br0" timeOffset="80194.4665">13126 2499 2188,'0'0'48,"0"0"11,0 0 1,0 0 1,0 0-49,0 0-12,-5-5 0,-6 0 0,6 0 104,-6-4 19,1 9 3,-1-5 1,0 5-50,1-5-9,-6 5-3,0 0 0,0 0-52,0 0-13,0 0 0,0 5 0,5 0 34,1 4 4,-1-4 1,0 5 0,6-6-63,0 6-12,5-10-2,0 9-1,5 5 39,-5 1 0,0-1 0,5 0 0,6-5 0,0 1 20,5-5-3,-1 4 0,1-4-27,0 0-6,-5-5 0,5 0-1,0-5 17,0 5 0,0-10 0,-5 6 0,-1-6-13,12-18 4,-7 9 1,-4 5 0,-6-1-8,-5-3 0,6-1-1,-6-5 0,0 5-26,0 0-5,0 0 0,-6 0-1,1-4-7,0 4-2,-6 4 0,-5-3 0,0 3 21,0-4 4,0 1 1,0-6 0,-5 0 4,5 5 0,-5-4 1,5 4 0,5-5 27,-15-19 0,4 15 0,12 19 0,4-1 46,-4 1 14,4-1 4,1 5 0,5 5 0,0 0 0,0 0 0,0 0 0,0 0 0,5 19 0,6 0 0,0 5 0,-1 0-52,6 9-12,0-5 0,5 5 0,6 0 24,0 1 1,-1-1 1,1-5 0,5 5-6,-6-4-2,1-6 0,0 6 0,-1-11-18,1 1 8,-6 0-8,1-4 0,4-1-31,-5 0-13,-5-5-2,6 1-1,-1-5-118,-5-1-24,5-4-5,-10 0-891</inkml:trace>
          <inkml:trace contextRef="#ctx0" brushRef="#br0" timeOffset="80646.1916">13632 2300 2419,'0'0'53,"0"0"11,0 0 3,-11 0 1,1 0-55,-1-5-13,-5 5 0,5-5 0,1 5 113,-1-4 20,-5 4 4,5 0 1,1-5-81,-1 5-16,0 0-3,1 5-1,10-5-23,-11 4-5,11-4-1,-10 10 0,4-5-8,6-5 0,0 0 0,0 14 0,0 0-12,6 0 12,4-4-10,-5 4 10,6 0-12,5-5 12,-5 1-13,5 4 5,0-4-8,0-6 0,-6 1-1,6 0 0,-5-5-5,5 0-1,-5 0 0,-11 0 0,10-5 23,1-4 0,-1-1 0,1 1 0,-6-1-56,1-4-6,-1 5-2,0-6 0,1 6 52,-6-5 12,0-1 0,0-3 0,0 3-54,-6-4-8,1 1-2,-6-1 0,6 0 52,-6-5 12,-5 0 0,6 1 0,-6-6 0,0 6 0,0-1 9,0-4-9,-5 4 19,5 0-3,0 1 0,0 4 0,0 0 27,5 5 5,-5-5 0,11 9 1,-6-4 9,6 9 2,0 1 0,5 4 0,0 0-16,0 0-2,0 0-1,5 14 0,6 5-15,-1 4-3,6 6-1,0 4 0,0 5-7,5 4-2,1 1 0,-1-1 0,6 1-13,-1-10 9,6 0-9,-5 0 8,-11-4-20,10-6-5,-4-4-1,4 0 0,1-5-151,-1 1-31,1-6-5</inkml:trace>
        </inkml:traceGroup>
        <inkml:traceGroup>
          <inkml:annotationXML>
            <emma:emma xmlns:emma="http://www.w3.org/2003/04/emma" version="1.0">
              <emma:interpretation id="{29CF3623-E32E-4A23-8553-07CDB5C0B6DB}" emma:medium="tactile" emma:mode="ink">
                <msink:context xmlns:msink="http://schemas.microsoft.com/ink/2010/main" type="inkWord" rotatedBoundingBox="14982,12459 16486,12373 16504,12677 14999,12763"/>
              </emma:interpretation>
              <emma:one-of disjunction-type="recognition" id="oneOf29">
                <emma:interpretation id="interp145" emma:lang="en-AU" emma:confidence="0">
                  <emma:literal>sum</emma:literal>
                </emma:interpretation>
                <emma:interpretation id="interp146" emma:lang="en-AU" emma:confidence="0">
                  <emma:literal>saw</emma:literal>
                </emma:interpretation>
                <emma:interpretation id="interp147" emma:lang="en-AU" emma:confidence="0">
                  <emma:literal>Sam</emma:literal>
                </emma:interpretation>
                <emma:interpretation id="interp148" emma:lang="en-AU" emma:confidence="0">
                  <emma:literal>sam</emma:literal>
                </emma:interpretation>
                <emma:interpretation id="interp149" emma:lang="en-AU" emma:confidence="0">
                  <emma:literal>sain</emma:literal>
                </emma:interpretation>
              </emma:one-of>
            </emma:emma>
          </inkml:annotationXML>
          <inkml:trace contextRef="#ctx0" brushRef="#br0" timeOffset="81294.5303">14510 2328 1958,'0'0'87,"0"0"17,-5-5-83,-6 1-21,0-1 0,1 0 0,10-4 158,-5 4 27,-11 0 6,5-4 1,0 4-68,1 0-12,4 1-4,-10 4 0,6-5-54,-1 0-11,11 5-3,-16 0 0,5 0-23,1 5-5,10-5 0,-16 5-1,5-1-11,6 6 0,5-10 0,0 0 0,-5 9 0,5 6 0,-6-6-10,6 0 10,6 6-12,-1-6 12,-5 5-13,5-4 5,6 4 0,-1-5 0,1 1 0,-6 4 0,-5-14 8,11 10-12,5 4 12,-5-5-12,-11-9 12,10 5 0,6 4 0,-5-4 0,-11-5 0,11 0 0,-11 0 0,16 5 0,-6-5 0,-10 0 0,0 0 0,0 0 0,0 0 0,0 0 0,0 0 0,0 0 0,0 0 0,0 0 0,0 0 0,-5 9 8,-11-4-8,5 0 0,1 4 0,-6 1 0,5-6 0,-5 1 0,0 5 0,5-6 0,1 1-14,-1 0-4,0-5-1,11 0 0,0 0-25,0 0-6,0 0-1,0 0 0,0 0-106,0 0-22,0 0-4,11 0-1,5-10-67,0 6-13,27-11-4,-11 1 0</inkml:trace>
          <inkml:trace contextRef="#ctx0" brushRef="#br0" timeOffset="81668.4304">14712 2267 460,'0'0'41,"0"0"-33,0 0-8,0 0 0,0 0 330,0 0 64,0 0 13,-5 9 2,-6-9-186,11 0-38,0 0-7,-10 10-2,4-6-72,6-4-14,-5 10-3,0 4-1,5-5-37,5 6-7,-5-1-2,11 0 0,-6 0-24,6 5-6,-1-5-1,6 5 0,0 0-9,0-5 0,0 1 0,0-1 0,-5-5 8,5 1-8,0-1 0,0-4 8,-6-5-8,-4 5 0,4-5 0,1-5 0,-6 0 0,6-4 0,-11-1 0,5-4 0,6 0 0,-6 0 0,-5-5 0,0 5 0,0-5 0,0 4 0,0-8 0,-5 9 0,10-5 0,-10 0 0,5 5 0,-5-1 0,5 1 0,-6 5 0,6 9 0,0 0 8,0 0-8,0 0 0,0 0 0,0 0 0,0 0 0,0 0 12,0 0-12,0 0 12,0 0-12,11 14 0,-6-5 9,6 10-9,0-5 0,5 1 0,-6-1 0,1 5 0,-1-10 0,6 5-13,-5 1 5,5-1 8,-5-5-55,-1 1-3,1-1-1,5 1 0,-16-10-161,11 4-33,-11-4-7</inkml:trace>
          <inkml:trace contextRef="#ctx0" brushRef="#br0" timeOffset="82188.1639">15154 2238 576,'0'0'51,"0"0"-41,0 0-10,0 0 0,5 15 256,-5-1 50,0-5 10,6 1 1,-1 4-135,6 0-27,-6-5-6,6 6-1,-1-1-63,1 0-13,-6 0-2,6-4-1,-6 4-19,6 0-4,-6-4-1,6 4 0,-6 0-12,1 0-2,4-4-1,1-1 0,-11-9-10,0 0-3,0 0 0,0 0 0,5 0-5,-5 0 0,0 0-1,0 0 0,6-9-11,-1-1 0,-5-4 0,0 0 8,0 0-8,5-1 8,-5 6-8,0-5 8,0 4-8,0 10 0,0 0 0,5-9-11,-5 9 11,0 0 0,0 0 8,0 0-8,0 0 0,0 0 0,11 9 0,0-4-8,5 4 8,-6-4 0,1 0 0,5 4 0,0 1 0,-5-5 0,-1-1 0,6 1 0,0-5 0,0 5 0,-16-5 0,11-5 0,-11 5 0,10-5 9,1 1-1,0-1-8,-11 5 0,5-10 0,0 1-10,1 4 10,-1 0 0,-5 5 0,5-14 0,-5 5 0,6-1 44,-1 6 16,-5 4 3,5-10 1,1 1-51,-6 9-13,0 0 0,10-5 0,-10 5 17,11-5-1,0 5-1,-1 0 0,1 0-7,5 0-8,-6 5 11,6 0-11,-5-1 8,5 1-8,-5 0 0,-1 0 0,1-1 0,5 1 0,-16-5 0,11 5 0,5-5 0,-11 5 0,-5-5 0,11 0 0,-1 0-121,1-5-19,-11 5-3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6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7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7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43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58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8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1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54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9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54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B7CD-0F25-4BC6-B1DA-47629B124888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3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customXml" Target="../ink/ink55.xml"/><Relationship Id="rId7" Type="http://schemas.openxmlformats.org/officeDocument/2006/relationships/customXml" Target="../ink/ink57.xml"/><Relationship Id="rId12" Type="http://schemas.openxmlformats.org/officeDocument/2006/relationships/image" Target="../media/image61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11" Type="http://schemas.openxmlformats.org/officeDocument/2006/relationships/customXml" Target="../ink/ink59.xml"/><Relationship Id="rId5" Type="http://schemas.openxmlformats.org/officeDocument/2006/relationships/customXml" Target="../ink/ink56.xml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customXml" Target="../ink/ink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customXml" Target="../ink/ink61.xml"/><Relationship Id="rId4" Type="http://schemas.openxmlformats.org/officeDocument/2006/relationships/image" Target="../media/image6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customXml" Target="../ink/ink63.xml"/><Relationship Id="rId4" Type="http://schemas.openxmlformats.org/officeDocument/2006/relationships/image" Target="../media/image6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5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6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customXml" Target="../ink/ink72.xml"/><Relationship Id="rId18" Type="http://schemas.openxmlformats.org/officeDocument/2006/relationships/image" Target="../media/image80.emf"/><Relationship Id="rId26" Type="http://schemas.openxmlformats.org/officeDocument/2006/relationships/image" Target="../media/image84.emf"/><Relationship Id="rId3" Type="http://schemas.openxmlformats.org/officeDocument/2006/relationships/customXml" Target="../ink/ink67.xml"/><Relationship Id="rId21" Type="http://schemas.openxmlformats.org/officeDocument/2006/relationships/customXml" Target="../ink/ink76.xml"/><Relationship Id="rId7" Type="http://schemas.openxmlformats.org/officeDocument/2006/relationships/customXml" Target="../ink/ink69.xml"/><Relationship Id="rId12" Type="http://schemas.openxmlformats.org/officeDocument/2006/relationships/image" Target="../media/image77.emf"/><Relationship Id="rId17" Type="http://schemas.openxmlformats.org/officeDocument/2006/relationships/customXml" Target="../ink/ink74.xml"/><Relationship Id="rId25" Type="http://schemas.openxmlformats.org/officeDocument/2006/relationships/customXml" Target="../ink/ink78.xml"/><Relationship Id="rId2" Type="http://schemas.openxmlformats.org/officeDocument/2006/relationships/image" Target="../media/image72.png"/><Relationship Id="rId16" Type="http://schemas.openxmlformats.org/officeDocument/2006/relationships/image" Target="../media/image79.emf"/><Relationship Id="rId20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11" Type="http://schemas.openxmlformats.org/officeDocument/2006/relationships/customXml" Target="../ink/ink71.xml"/><Relationship Id="rId24" Type="http://schemas.openxmlformats.org/officeDocument/2006/relationships/image" Target="../media/image83.emf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10" Type="http://schemas.openxmlformats.org/officeDocument/2006/relationships/image" Target="../media/image76.emf"/><Relationship Id="rId19" Type="http://schemas.openxmlformats.org/officeDocument/2006/relationships/customXml" Target="../ink/ink75.xml"/><Relationship Id="rId4" Type="http://schemas.openxmlformats.org/officeDocument/2006/relationships/image" Target="../media/image73.emf"/><Relationship Id="rId9" Type="http://schemas.openxmlformats.org/officeDocument/2006/relationships/customXml" Target="../ink/ink70.xml"/><Relationship Id="rId14" Type="http://schemas.openxmlformats.org/officeDocument/2006/relationships/image" Target="../media/image78.emf"/><Relationship Id="rId22" Type="http://schemas.openxmlformats.org/officeDocument/2006/relationships/image" Target="../media/image8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9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.emf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1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.emf"/><Relationship Id="rId5" Type="http://schemas.openxmlformats.org/officeDocument/2006/relationships/image" Target="../media/image5.emf"/><Relationship Id="rId15" Type="http://schemas.openxmlformats.org/officeDocument/2006/relationships/image" Target="../media/image4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.emf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3.xml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.xml"/><Relationship Id="rId18" Type="http://schemas.openxmlformats.org/officeDocument/2006/relationships/image" Target="../media/image24.emf"/><Relationship Id="rId26" Type="http://schemas.openxmlformats.org/officeDocument/2006/relationships/image" Target="../media/image28.emf"/><Relationship Id="rId39" Type="http://schemas.openxmlformats.org/officeDocument/2006/relationships/customXml" Target="../ink/ink34.xml"/><Relationship Id="rId21" Type="http://schemas.openxmlformats.org/officeDocument/2006/relationships/customXml" Target="../ink/ink25.xml"/><Relationship Id="rId34" Type="http://schemas.openxmlformats.org/officeDocument/2006/relationships/image" Target="../media/image32.emf"/><Relationship Id="rId42" Type="http://schemas.openxmlformats.org/officeDocument/2006/relationships/image" Target="../media/image36.emf"/><Relationship Id="rId47" Type="http://schemas.openxmlformats.org/officeDocument/2006/relationships/customXml" Target="../ink/ink38.xml"/><Relationship Id="rId50" Type="http://schemas.openxmlformats.org/officeDocument/2006/relationships/image" Target="../media/image40.emf"/><Relationship Id="rId55" Type="http://schemas.openxmlformats.org/officeDocument/2006/relationships/customXml" Target="../ink/ink42.xml"/><Relationship Id="rId63" Type="http://schemas.openxmlformats.org/officeDocument/2006/relationships/customXml" Target="../ink/ink46.xml"/><Relationship Id="rId7" Type="http://schemas.openxmlformats.org/officeDocument/2006/relationships/customXml" Target="../ink/ink18.xml"/><Relationship Id="rId2" Type="http://schemas.openxmlformats.org/officeDocument/2006/relationships/image" Target="../media/image17.png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29" Type="http://schemas.openxmlformats.org/officeDocument/2006/relationships/customXml" Target="../ink/ink29.xml"/><Relationship Id="rId41" Type="http://schemas.openxmlformats.org/officeDocument/2006/relationships/customXml" Target="../ink/ink35.xml"/><Relationship Id="rId54" Type="http://schemas.openxmlformats.org/officeDocument/2006/relationships/image" Target="../media/image42.emf"/><Relationship Id="rId6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20.xml"/><Relationship Id="rId24" Type="http://schemas.openxmlformats.org/officeDocument/2006/relationships/image" Target="../media/image27.emf"/><Relationship Id="rId32" Type="http://schemas.openxmlformats.org/officeDocument/2006/relationships/image" Target="../media/image31.emf"/><Relationship Id="rId37" Type="http://schemas.openxmlformats.org/officeDocument/2006/relationships/customXml" Target="../ink/ink33.xml"/><Relationship Id="rId40" Type="http://schemas.openxmlformats.org/officeDocument/2006/relationships/image" Target="../media/image35.emf"/><Relationship Id="rId45" Type="http://schemas.openxmlformats.org/officeDocument/2006/relationships/customXml" Target="../ink/ink37.xml"/><Relationship Id="rId53" Type="http://schemas.openxmlformats.org/officeDocument/2006/relationships/customXml" Target="../ink/ink41.xml"/><Relationship Id="rId58" Type="http://schemas.openxmlformats.org/officeDocument/2006/relationships/image" Target="../media/image44.emf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29.emf"/><Relationship Id="rId36" Type="http://schemas.openxmlformats.org/officeDocument/2006/relationships/image" Target="../media/image33.emf"/><Relationship Id="rId49" Type="http://schemas.openxmlformats.org/officeDocument/2006/relationships/customXml" Target="../ink/ink39.xml"/><Relationship Id="rId57" Type="http://schemas.openxmlformats.org/officeDocument/2006/relationships/customXml" Target="../ink/ink43.xml"/><Relationship Id="rId61" Type="http://schemas.openxmlformats.org/officeDocument/2006/relationships/customXml" Target="../ink/ink45.xml"/><Relationship Id="rId10" Type="http://schemas.openxmlformats.org/officeDocument/2006/relationships/image" Target="../media/image20.emf"/><Relationship Id="rId19" Type="http://schemas.openxmlformats.org/officeDocument/2006/relationships/customXml" Target="../ink/ink24.xml"/><Relationship Id="rId31" Type="http://schemas.openxmlformats.org/officeDocument/2006/relationships/customXml" Target="../ink/ink30.xml"/><Relationship Id="rId44" Type="http://schemas.openxmlformats.org/officeDocument/2006/relationships/image" Target="../media/image37.emf"/><Relationship Id="rId52" Type="http://schemas.openxmlformats.org/officeDocument/2006/relationships/image" Target="../media/image41.emf"/><Relationship Id="rId60" Type="http://schemas.openxmlformats.org/officeDocument/2006/relationships/image" Target="../media/image45.emf"/><Relationship Id="rId4" Type="http://schemas.openxmlformats.org/officeDocument/2006/relationships/image" Target="../media/image18.emf"/><Relationship Id="rId9" Type="http://schemas.openxmlformats.org/officeDocument/2006/relationships/customXml" Target="../ink/ink19.xml"/><Relationship Id="rId14" Type="http://schemas.openxmlformats.org/officeDocument/2006/relationships/image" Target="../media/image22.emf"/><Relationship Id="rId22" Type="http://schemas.openxmlformats.org/officeDocument/2006/relationships/image" Target="../media/image26.emf"/><Relationship Id="rId27" Type="http://schemas.openxmlformats.org/officeDocument/2006/relationships/customXml" Target="../ink/ink28.xml"/><Relationship Id="rId30" Type="http://schemas.openxmlformats.org/officeDocument/2006/relationships/image" Target="../media/image30.emf"/><Relationship Id="rId35" Type="http://schemas.openxmlformats.org/officeDocument/2006/relationships/customXml" Target="../ink/ink32.xml"/><Relationship Id="rId43" Type="http://schemas.openxmlformats.org/officeDocument/2006/relationships/customXml" Target="../ink/ink36.xml"/><Relationship Id="rId48" Type="http://schemas.openxmlformats.org/officeDocument/2006/relationships/image" Target="../media/image39.emf"/><Relationship Id="rId56" Type="http://schemas.openxmlformats.org/officeDocument/2006/relationships/image" Target="../media/image43.emf"/><Relationship Id="rId64" Type="http://schemas.openxmlformats.org/officeDocument/2006/relationships/image" Target="../media/image47.emf"/><Relationship Id="rId8" Type="http://schemas.openxmlformats.org/officeDocument/2006/relationships/image" Target="../media/image15.emf"/><Relationship Id="rId51" Type="http://schemas.openxmlformats.org/officeDocument/2006/relationships/customXml" Target="../ink/ink40.xml"/><Relationship Id="rId3" Type="http://schemas.openxmlformats.org/officeDocument/2006/relationships/customXml" Target="../ink/ink16.xml"/><Relationship Id="rId12" Type="http://schemas.openxmlformats.org/officeDocument/2006/relationships/image" Target="../media/image21.emf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33" Type="http://schemas.openxmlformats.org/officeDocument/2006/relationships/customXml" Target="../ink/ink31.xml"/><Relationship Id="rId38" Type="http://schemas.openxmlformats.org/officeDocument/2006/relationships/image" Target="../media/image34.emf"/><Relationship Id="rId46" Type="http://schemas.openxmlformats.org/officeDocument/2006/relationships/image" Target="../media/image38.emf"/><Relationship Id="rId59" Type="http://schemas.openxmlformats.org/officeDocument/2006/relationships/customXml" Target="../ink/ink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customXml" Target="../ink/ink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customXml" Target="../ink/ink54.xml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Conjecture and Proof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Converse, Inverse and Contrapositive Statements. Proof by Contradiction and the Pigeon-Hole Principle. </a:t>
            </a:r>
          </a:p>
        </p:txBody>
      </p:sp>
    </p:spTree>
    <p:extLst>
      <p:ext uri="{BB962C8B-B14F-4D97-AF65-F5344CB8AC3E}">
        <p14:creationId xmlns:p14="http://schemas.microsoft.com/office/powerpoint/2010/main" val="40847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5942" y="768125"/>
                <a:ext cx="11599817" cy="598537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AU" dirty="0" smtClean="0"/>
                  <a:t>Recall that P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 smtClean="0"/>
                  <a:t>Q means ‘if P then Q’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 smtClean="0"/>
                  <a:t>The contrapositive of ‘if P then Q’ is ‘if not Q then not P’, </a:t>
                </a:r>
              </a:p>
              <a:p>
                <a:pPr marL="0" indent="0">
                  <a:buNone/>
                </a:pPr>
                <a:r>
                  <a:rPr lang="en-AU" dirty="0"/>
                  <a:t>	</a:t>
                </a:r>
                <a:r>
                  <a:rPr lang="en-AU" dirty="0" smtClean="0"/>
                  <a:t>			which is written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AU" dirty="0" smtClean="0"/>
                  <a:t>  or (not Q)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 smtClean="0"/>
                  <a:t> (not P)</a:t>
                </a:r>
              </a:p>
              <a:p>
                <a:pPr marL="0" indent="0">
                  <a:buNone/>
                </a:pPr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For example: </a:t>
                </a:r>
              </a:p>
              <a:p>
                <a:pPr marL="0" indent="0">
                  <a:buNone/>
                </a:pPr>
                <a:r>
                  <a:rPr lang="en-AU" dirty="0" smtClean="0"/>
                  <a:t>The statement</a:t>
                </a:r>
              </a:p>
              <a:p>
                <a:pPr marL="0" indent="0" algn="ctr">
                  <a:buNone/>
                </a:pPr>
                <a:r>
                  <a:rPr lang="en-AU" dirty="0" smtClean="0"/>
                  <a:t> ‘If   it is the end of term   then   the students will be happy’ </a:t>
                </a:r>
              </a:p>
              <a:p>
                <a:pPr marL="0" indent="0">
                  <a:buNone/>
                </a:pPr>
                <a:r>
                  <a:rPr lang="en-AU" dirty="0" smtClean="0"/>
                  <a:t>has the contrapositive </a:t>
                </a:r>
              </a:p>
              <a:p>
                <a:pPr marL="0" indent="0" algn="ctr">
                  <a:buNone/>
                </a:pPr>
                <a:r>
                  <a:rPr lang="en-AU" dirty="0"/>
                  <a:t> ‘If   </a:t>
                </a:r>
                <a:r>
                  <a:rPr lang="en-AU" dirty="0" smtClean="0"/>
                  <a:t>the students are not happy    then   it is not the end of term’ </a:t>
                </a:r>
                <a:endParaRPr lang="en-AU" dirty="0"/>
              </a:p>
              <a:p>
                <a:pPr marL="0" indent="0" algn="ctr">
                  <a:buNone/>
                </a:pPr>
                <a:endParaRPr lang="en-AU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AU" b="1" dirty="0" smtClean="0">
                    <a:solidFill>
                      <a:srgbClr val="FF0000"/>
                    </a:solidFill>
                  </a:rPr>
                  <a:t>To prove </a:t>
                </a:r>
                <a:r>
                  <a:rPr lang="en-AU" b="1" dirty="0">
                    <a:solidFill>
                      <a:srgbClr val="FF0000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A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b="1" dirty="0">
                    <a:solidFill>
                      <a:srgbClr val="FF0000"/>
                    </a:solidFill>
                  </a:rPr>
                  <a:t>Q </a:t>
                </a:r>
                <a:r>
                  <a:rPr lang="en-AU" b="1" dirty="0" smtClean="0">
                    <a:solidFill>
                      <a:srgbClr val="FF0000"/>
                    </a:solidFill>
                  </a:rPr>
                  <a:t>, we can prove the contrapositive instead.</a:t>
                </a:r>
                <a:endParaRPr lang="en-A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2" y="768125"/>
                <a:ext cx="11599817" cy="5985371"/>
              </a:xfrm>
              <a:blipFill rotWithShape="0">
                <a:blip r:embed="rId2"/>
                <a:stretch>
                  <a:fillRect l="-1051" t="-22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Concept Development: Contrapositive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0346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8" y="584775"/>
            <a:ext cx="11963399" cy="6152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600" dirty="0"/>
              <a:t>The </a:t>
            </a:r>
            <a:r>
              <a:rPr lang="en-AU" sz="2600" b="1" dirty="0">
                <a:solidFill>
                  <a:srgbClr val="C00000"/>
                </a:solidFill>
              </a:rPr>
              <a:t>contrapositive </a:t>
            </a:r>
            <a:r>
              <a:rPr lang="en-AU" sz="2600" dirty="0"/>
              <a:t>of </a:t>
            </a:r>
            <a:r>
              <a:rPr lang="en-AU" sz="2600" b="1" dirty="0">
                <a:solidFill>
                  <a:srgbClr val="C00000"/>
                </a:solidFill>
              </a:rPr>
              <a:t>‘If P then Q’ </a:t>
            </a:r>
            <a:r>
              <a:rPr lang="en-AU" sz="2600" dirty="0"/>
              <a:t>is </a:t>
            </a:r>
            <a:r>
              <a:rPr lang="en-AU" sz="2600" b="1" dirty="0">
                <a:solidFill>
                  <a:srgbClr val="C00000"/>
                </a:solidFill>
              </a:rPr>
              <a:t>‘If not Q then not P’. </a:t>
            </a:r>
          </a:p>
          <a:p>
            <a:pPr marL="0" indent="0">
              <a:buNone/>
            </a:pPr>
            <a:endParaRPr lang="en-AU" sz="2600" dirty="0"/>
          </a:p>
          <a:p>
            <a:pPr marL="0" indent="0">
              <a:buNone/>
            </a:pPr>
            <a:r>
              <a:rPr lang="en-AU" sz="2600" dirty="0"/>
              <a:t>For example, if we have the statement:</a:t>
            </a:r>
          </a:p>
          <a:p>
            <a:pPr marL="0" indent="0">
              <a:buNone/>
            </a:pPr>
            <a:endParaRPr lang="en-AU" sz="2600" dirty="0"/>
          </a:p>
          <a:p>
            <a:pPr marL="0" indent="0" algn="ctr">
              <a:buNone/>
            </a:pPr>
            <a:r>
              <a:rPr lang="en-AU" sz="2600" dirty="0"/>
              <a:t>If x = 2, then x</a:t>
            </a:r>
            <a:r>
              <a:rPr lang="en-AU" sz="2600" baseline="30000" dirty="0"/>
              <a:t>2</a:t>
            </a:r>
            <a:r>
              <a:rPr lang="en-AU" sz="2600" dirty="0"/>
              <a:t> = 4</a:t>
            </a:r>
          </a:p>
          <a:p>
            <a:pPr marL="0" indent="0">
              <a:buNone/>
            </a:pPr>
            <a:r>
              <a:rPr lang="en-AU" sz="2600" dirty="0"/>
              <a:t>The contrapositive is:</a:t>
            </a:r>
          </a:p>
          <a:p>
            <a:pPr marL="0" indent="0">
              <a:buNone/>
            </a:pPr>
            <a:endParaRPr lang="en-AU" sz="2600" dirty="0"/>
          </a:p>
          <a:p>
            <a:pPr marL="0" indent="0" algn="ctr">
              <a:buNone/>
            </a:pPr>
            <a:r>
              <a:rPr lang="en-AU" sz="2600" dirty="0"/>
              <a:t>If x</a:t>
            </a:r>
            <a:r>
              <a:rPr lang="en-AU" sz="2600" baseline="30000" dirty="0"/>
              <a:t>2</a:t>
            </a:r>
            <a:r>
              <a:rPr lang="en-AU" sz="2600" dirty="0"/>
              <a:t> ≠ 4, then x ≠ 2</a:t>
            </a:r>
          </a:p>
          <a:p>
            <a:pPr marL="0" indent="0">
              <a:buNone/>
            </a:pPr>
            <a:endParaRPr lang="en-AU" sz="2600" dirty="0"/>
          </a:p>
          <a:p>
            <a:pPr marL="0" indent="0">
              <a:buNone/>
            </a:pPr>
            <a:r>
              <a:rPr lang="en-AU" sz="2600" dirty="0"/>
              <a:t>The contrapositive statement is true. </a:t>
            </a:r>
            <a:r>
              <a:rPr lang="en-AU" sz="2600" b="1" dirty="0">
                <a:solidFill>
                  <a:srgbClr val="C00000"/>
                </a:solidFill>
              </a:rPr>
              <a:t>In fact, if a statement is true then the contrapositive statement is TRUE. </a:t>
            </a:r>
            <a:r>
              <a:rPr lang="en-AU" sz="2600" b="1" dirty="0" smtClean="0">
                <a:solidFill>
                  <a:srgbClr val="C00000"/>
                </a:solidFill>
              </a:rPr>
              <a:t/>
            </a:r>
            <a:br>
              <a:rPr lang="en-AU" sz="2600" b="1" dirty="0" smtClean="0">
                <a:solidFill>
                  <a:srgbClr val="C00000"/>
                </a:solidFill>
              </a:rPr>
            </a:br>
            <a:endParaRPr lang="en-AU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AU" sz="2600" dirty="0" smtClean="0"/>
              <a:t>For </a:t>
            </a:r>
            <a:r>
              <a:rPr lang="en-AU" sz="2600" dirty="0"/>
              <a:t>example: </a:t>
            </a:r>
            <a:r>
              <a:rPr lang="en-AU" sz="2600" i="1" dirty="0"/>
              <a:t>If a polygon has exactly four sides, then the polygon is a quadrilateral</a:t>
            </a:r>
            <a:r>
              <a:rPr lang="en-AU" sz="2600" dirty="0"/>
              <a:t> has the contrapositive statement, </a:t>
            </a:r>
            <a:r>
              <a:rPr lang="en-AU" sz="2600" i="1" dirty="0"/>
              <a:t>If the polygon is not a quadrilateral, it does not have exactly four sides.</a:t>
            </a:r>
            <a:r>
              <a:rPr lang="en-AU" sz="2600" dirty="0"/>
              <a:t> Both these statements are true. </a:t>
            </a:r>
            <a:endParaRPr lang="en-AU" dirty="0"/>
          </a:p>
          <a:p>
            <a:pPr marL="0" indent="0" algn="ctr">
              <a:buNone/>
            </a:pP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E1CBFC-3D4B-49B4-9D4A-71D251B63867}"/>
              </a:ext>
            </a:extLst>
          </p:cNvPr>
          <p:cNvSpPr txBox="1"/>
          <p:nvPr/>
        </p:nvSpPr>
        <p:spPr>
          <a:xfrm>
            <a:off x="-1" y="0"/>
            <a:ext cx="5562601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CONTRAPOSITIVE Statements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16331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533" y="826557"/>
                <a:ext cx="11963399" cy="59467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300" dirty="0"/>
                  <a:t>For each TRUE statement below, find its contrapositive and decide whether or not it is true.</a:t>
                </a:r>
              </a:p>
              <a:p>
                <a:pPr marL="457200" indent="-457200">
                  <a:buAutoNum type="arabicParenR"/>
                </a:pPr>
                <a:r>
                  <a:rPr lang="en-AU" sz="2300" dirty="0"/>
                  <a:t>If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AU" sz="23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AU" sz="2300" dirty="0"/>
              </a:p>
              <a:p>
                <a:pPr marL="457200" indent="-457200">
                  <a:buAutoNum type="arabicParenR"/>
                </a:pPr>
                <a:endParaRPr lang="en-AU" sz="2300" dirty="0"/>
              </a:p>
              <a:p>
                <a:pPr marL="0" indent="0">
                  <a:buNone/>
                </a:pPr>
                <a:endParaRPr lang="en-AU" sz="2300" dirty="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AU" sz="2300" dirty="0"/>
                  <a:t>If a quadrilateral is a rectangle, then it has diagonals equal in length.</a:t>
                </a:r>
              </a:p>
              <a:p>
                <a:pPr marL="457200" indent="-457200">
                  <a:buAutoNum type="arabicParenR" startAt="2"/>
                </a:pPr>
                <a:endParaRPr lang="en-AU" sz="2300" dirty="0"/>
              </a:p>
              <a:p>
                <a:pPr marL="457200" indent="-457200">
                  <a:buAutoNum type="arabicParenR" startAt="2"/>
                </a:pPr>
                <a:endParaRPr lang="en-AU" sz="2300" dirty="0"/>
              </a:p>
              <a:p>
                <a:pPr marL="457200" indent="-457200">
                  <a:buAutoNum type="arabicParenR" startAt="2"/>
                </a:pPr>
                <a:endParaRPr lang="en-AU" sz="2300" dirty="0"/>
              </a:p>
              <a:p>
                <a:pPr marL="457200" indent="-457200">
                  <a:buAutoNum type="arabicParenR" startAt="2"/>
                </a:pPr>
                <a:r>
                  <a:rPr lang="en-AU" sz="2300" dirty="0"/>
                  <a:t>People who live in Tasmania live in Australia.</a:t>
                </a:r>
                <a:endParaRPr lang="en-AU" sz="2400" dirty="0"/>
              </a:p>
              <a:p>
                <a:pPr marL="0" indent="0">
                  <a:buNone/>
                </a:pPr>
                <a:endParaRPr lang="en-AU" sz="2400" dirty="0"/>
              </a:p>
              <a:p>
                <a:pPr marL="0" indent="0" algn="ctr">
                  <a:buNone/>
                </a:pPr>
                <a:endParaRPr lang="en-A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33" y="826557"/>
                <a:ext cx="11963399" cy="5946775"/>
              </a:xfrm>
              <a:blipFill>
                <a:blip r:embed="rId2"/>
                <a:stretch>
                  <a:fillRect l="-764" t="-14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4307" y="1708619"/>
                <a:ext cx="7225243" cy="83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b="1" dirty="0">
                    <a:solidFill>
                      <a:srgbClr val="0070C0"/>
                    </a:solidFill>
                  </a:rPr>
                  <a:t>CONTRAPOSITIVE: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2300" b="1" dirty="0">
                    <a:solidFill>
                      <a:srgbClr val="0070C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300" b="1" dirty="0">
                  <a:solidFill>
                    <a:srgbClr val="0070C0"/>
                  </a:solidFill>
                </a:endParaRPr>
              </a:p>
              <a:p>
                <a:r>
                  <a:rPr lang="en-US" sz="2300" b="1" dirty="0">
                    <a:solidFill>
                      <a:srgbClr val="7030A0"/>
                    </a:solidFill>
                  </a:rPr>
                  <a:t>This is a true statement. </a:t>
                </a:r>
                <a:endParaRPr lang="en-AU" sz="23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07" y="1708619"/>
                <a:ext cx="7225243" cy="830548"/>
              </a:xfrm>
              <a:prstGeom prst="rect">
                <a:avLst/>
              </a:prstGeom>
              <a:blipFill>
                <a:blip r:embed="rId3"/>
                <a:stretch>
                  <a:fillRect l="-1181" t="-3650" b="-124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C747CD-46AA-4BD2-BCA0-578F2EE2BD29}"/>
              </a:ext>
            </a:extLst>
          </p:cNvPr>
          <p:cNvSpPr txBox="1"/>
          <p:nvPr/>
        </p:nvSpPr>
        <p:spPr>
          <a:xfrm>
            <a:off x="-1" y="0"/>
            <a:ext cx="8677275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EXAMPLE 3: Contrapositive (SWAP &amp; NEGATE IT)</a:t>
            </a:r>
            <a:endParaRPr lang="en-A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DE2837-3DE4-4794-9BBD-13E45523D671}"/>
              </a:ext>
            </a:extLst>
          </p:cNvPr>
          <p:cNvSpPr txBox="1"/>
          <p:nvPr/>
        </p:nvSpPr>
        <p:spPr>
          <a:xfrm>
            <a:off x="595841" y="3128032"/>
            <a:ext cx="114776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</a:rPr>
              <a:t>CONTRAPOSITIVE: If a quadrilateral does not have diagonals equal in length, it is not a rectangle.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This is a true statement.</a:t>
            </a:r>
            <a:endParaRPr lang="en-AU" sz="23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ECED33-A222-49B5-92EA-D9B0ED965970}"/>
              </a:ext>
            </a:extLst>
          </p:cNvPr>
          <p:cNvSpPr txBox="1"/>
          <p:nvPr/>
        </p:nvSpPr>
        <p:spPr>
          <a:xfrm>
            <a:off x="595841" y="4837133"/>
            <a:ext cx="114776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</a:rPr>
              <a:t>CONTRAPOSITIVE: People who do not live in Australia do not live in Tasmania.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This is a true statement. </a:t>
            </a:r>
            <a:endParaRPr lang="en-AU" sz="2300" b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E982B6-7FDC-498C-86E2-8E04893F1377}"/>
              </a:ext>
            </a:extLst>
          </p:cNvPr>
          <p:cNvSpPr txBox="1"/>
          <p:nvPr/>
        </p:nvSpPr>
        <p:spPr>
          <a:xfrm>
            <a:off x="408242" y="5879134"/>
            <a:ext cx="11382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IF a statement is TRUE, the contrapositive will also be TRUE. If a statement is FALSE, the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contrapositive will also be FALSE.</a:t>
            </a:r>
            <a:endParaRPr lang="en-A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6B Q4</a:t>
            </a:r>
            <a:endParaRPr lang="en-AU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" y="637258"/>
                <a:ext cx="11031584" cy="59047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 smtClean="0"/>
                  <a:t>Write down the contrapositive version of the following statements.</a:t>
                </a:r>
              </a:p>
              <a:p>
                <a:pPr marL="342900" indent="-342900">
                  <a:buAutoNum type="alphaLcParenR"/>
                </a:pPr>
                <a:r>
                  <a:rPr lang="en-AU" sz="1800" b="1" dirty="0" smtClean="0"/>
                  <a:t>If it is raining, then there are clouds in the sky.</a:t>
                </a:r>
                <a:br>
                  <a:rPr lang="en-AU" sz="1800" b="1" dirty="0" smtClean="0"/>
                </a:br>
                <a:r>
                  <a:rPr lang="en-AU" sz="1800" b="1" dirty="0" smtClean="0"/>
                  <a:t/>
                </a:r>
                <a:br>
                  <a:rPr lang="en-AU" sz="1800" b="1" dirty="0" smtClean="0"/>
                </a:br>
                <a:r>
                  <a:rPr lang="en-AU" sz="1800" b="1" dirty="0" smtClean="0"/>
                  <a:t/>
                </a:r>
                <a:br>
                  <a:rPr lang="en-AU" sz="1800" b="1" dirty="0" smtClean="0"/>
                </a:br>
                <a:endParaRPr lang="en-AU" sz="1800" b="1" dirty="0" smtClean="0"/>
              </a:p>
              <a:p>
                <a:pPr marL="342900" indent="-342900">
                  <a:buAutoNum type="alphaLcParenR"/>
                </a:pPr>
                <a:r>
                  <a:rPr lang="en-AU" sz="1800" b="1" dirty="0" smtClean="0"/>
                  <a:t>If you are smiling, then you are happy. </a:t>
                </a:r>
                <a:br>
                  <a:rPr lang="en-AU" sz="1800" b="1" dirty="0" smtClean="0"/>
                </a:br>
                <a:r>
                  <a:rPr lang="en-AU" sz="1800" b="1" dirty="0" smtClean="0"/>
                  <a:t/>
                </a:r>
                <a:br>
                  <a:rPr lang="en-AU" sz="1800" b="1" dirty="0" smtClean="0"/>
                </a:br>
                <a:r>
                  <a:rPr lang="en-AU" sz="1800" b="1" dirty="0" smtClean="0"/>
                  <a:t/>
                </a:r>
                <a:br>
                  <a:rPr lang="en-AU" sz="1800" b="1" dirty="0" smtClean="0"/>
                </a:br>
                <a:endParaRPr lang="en-AU" sz="1800" b="1" dirty="0" smtClean="0"/>
              </a:p>
              <a:p>
                <a:pPr marL="342900" indent="-342900">
                  <a:buAutoNum type="alphaLcParenR"/>
                </a:pPr>
                <a:r>
                  <a:rPr lang="en-AU" sz="1800" b="1" dirty="0" smtClean="0"/>
                  <a:t>If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sz="1800" b="1" dirty="0" smtClean="0"/>
                  <a:t> then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AU" sz="1800" b="1" dirty="0" smtClean="0"/>
                  <a:t/>
                </a:r>
                <a:br>
                  <a:rPr lang="en-AU" sz="1800" b="1" dirty="0" smtClean="0"/>
                </a:br>
                <a:r>
                  <a:rPr lang="en-AU" sz="1800" b="1" dirty="0" smtClean="0"/>
                  <a:t/>
                </a:r>
                <a:br>
                  <a:rPr lang="en-AU" sz="1800" b="1" dirty="0" smtClean="0"/>
                </a:br>
                <a:r>
                  <a:rPr lang="en-AU" sz="1800" b="1" dirty="0" smtClean="0"/>
                  <a:t/>
                </a:r>
                <a:br>
                  <a:rPr lang="en-AU" sz="1800" b="1" dirty="0" smtClean="0"/>
                </a:b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1800" b="1" dirty="0" smtClean="0"/>
              </a:p>
              <a:p>
                <a:pPr marL="342900" indent="-342900">
                  <a:buAutoNum type="alphaLcParenR"/>
                </a:pPr>
                <a:r>
                  <a:rPr lang="en-AU" sz="1800" b="1" dirty="0" smtClean="0"/>
                  <a:t>If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AU" sz="1800" b="1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AU" sz="1800" b="1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AU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AU" sz="1800" b="1" dirty="0" smtClean="0"/>
                  <a:t/>
                </a:r>
                <a:br>
                  <a:rPr lang="en-AU" sz="1800" b="1" dirty="0" smtClean="0"/>
                </a:br>
                <a:r>
                  <a:rPr lang="en-AU" sz="1800" b="1" dirty="0" smtClean="0"/>
                  <a:t/>
                </a:r>
                <a:br>
                  <a:rPr lang="en-AU" sz="1800" b="1" dirty="0" smtClean="0"/>
                </a:br>
                <a:r>
                  <a:rPr lang="en-AU" sz="1800" b="1" dirty="0" smtClean="0"/>
                  <a:t/>
                </a:r>
                <a:br>
                  <a:rPr lang="en-AU" sz="1800" b="1" dirty="0" smtClean="0"/>
                </a:b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1800" b="1" dirty="0" smtClean="0"/>
              </a:p>
              <a:p>
                <a:pPr marL="342900" indent="-342900">
                  <a:buAutoNum type="alphaLcParenR"/>
                </a:pPr>
                <a:r>
                  <a:rPr lang="en-AU" sz="1800" b="1" dirty="0" smtClean="0"/>
                  <a:t>Let</a:t>
                </a:r>
                <a:r>
                  <a:rPr lang="en-AU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AU" sz="1800" b="1" dirty="0" smtClean="0"/>
                  <a:t>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AU" sz="1800" b="1" dirty="0" smtClean="0"/>
                  <a:t> is odd, then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odd.</a:t>
                </a:r>
                <a:endParaRPr lang="en-AU" sz="1800" b="1" dirty="0" smtClean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" y="637258"/>
                <a:ext cx="11031584" cy="5904736"/>
              </a:xfrm>
              <a:blipFill rotWithShape="0">
                <a:blip r:embed="rId2"/>
                <a:stretch>
                  <a:fillRect l="-498" t="-10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733379" y="1366549"/>
              <a:ext cx="7634160" cy="473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6539" y="1361865"/>
                <a:ext cx="7651440" cy="485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9" name="Ink 68"/>
              <p14:cNvContentPartPr/>
              <p14:nvPr/>
            </p14:nvContentPartPr>
            <p14:xfrm>
              <a:off x="1829139" y="2534389"/>
              <a:ext cx="6896160" cy="52164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1579" y="2527189"/>
                <a:ext cx="691380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6" name="Ink 105"/>
              <p14:cNvContentPartPr/>
              <p14:nvPr/>
            </p14:nvContentPartPr>
            <p14:xfrm>
              <a:off x="1969179" y="3719869"/>
              <a:ext cx="3047040" cy="34452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64139" y="3711229"/>
                <a:ext cx="30571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7" name="Ink 136"/>
              <p14:cNvContentPartPr/>
              <p14:nvPr/>
            </p14:nvContentPartPr>
            <p14:xfrm>
              <a:off x="2021379" y="4837309"/>
              <a:ext cx="3242160" cy="48312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3459" y="4827942"/>
                <a:ext cx="3259080" cy="50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6" name="Ink 155"/>
              <p14:cNvContentPartPr/>
              <p14:nvPr/>
            </p14:nvContentPartPr>
            <p14:xfrm>
              <a:off x="2123259" y="5969869"/>
              <a:ext cx="4071600" cy="29664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15699" y="5961589"/>
                <a:ext cx="4087800" cy="3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60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6B Example 9</a:t>
            </a:r>
            <a:endParaRPr lang="en-AU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 smtClean="0"/>
                  <a:t>Let</a:t>
                </a:r>
                <a:r>
                  <a:rPr lang="en-AU" sz="1800" b="1" dirty="0"/>
                  <a:t>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AU" sz="1800" b="1" dirty="0" smtClean="0"/>
                  <a:t> and consider this statement.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AU" sz="1800" b="1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even.  </a:t>
                </a:r>
              </a:p>
              <a:p>
                <a:pPr marL="342900" indent="-342900">
                  <a:buAutoNum type="alphaLcParenR"/>
                </a:pPr>
                <a:r>
                  <a:rPr lang="en-AU" sz="1800" b="1" dirty="0" smtClean="0"/>
                  <a:t>Write down the contrapositive</a:t>
                </a:r>
              </a:p>
              <a:p>
                <a:pPr marL="342900" indent="-342900">
                  <a:buAutoNum type="alphaLcParenR"/>
                </a:pPr>
                <a:r>
                  <a:rPr lang="en-AU" sz="1800" b="1" dirty="0" smtClean="0"/>
                  <a:t>Prove the contrapositive</a:t>
                </a:r>
                <a:endParaRPr lang="en-AU" sz="1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  <a:blipFill rotWithShape="0">
                <a:blip r:embed="rId2"/>
                <a:stretch>
                  <a:fillRect l="-498" t="-38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14979" y="1739149"/>
              <a:ext cx="4883400" cy="599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619" y="1729429"/>
                <a:ext cx="489888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6" name="Ink 35"/>
              <p14:cNvContentPartPr/>
              <p14:nvPr/>
            </p14:nvContentPartPr>
            <p14:xfrm>
              <a:off x="309579" y="2833909"/>
              <a:ext cx="8060040" cy="377316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019" y="2824549"/>
                <a:ext cx="8076960" cy="37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36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6B Example 10</a:t>
            </a:r>
            <a:endParaRPr lang="en-AU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 smtClean="0"/>
                  <a:t>Let</a:t>
                </a:r>
                <a:r>
                  <a:rPr lang="en-AU" sz="1800" b="1" dirty="0"/>
                  <a:t>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AU" sz="1800" b="1" dirty="0" smtClean="0"/>
                  <a:t> and consider this statement.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AU" sz="1800" b="1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odd.  </a:t>
                </a:r>
              </a:p>
              <a:p>
                <a:pPr marL="342900" indent="-342900">
                  <a:buAutoNum type="alphaLcParenR"/>
                </a:pPr>
                <a:r>
                  <a:rPr lang="en-AU" sz="1800" b="1" dirty="0" smtClean="0"/>
                  <a:t>Write down the contrapositive</a:t>
                </a:r>
              </a:p>
              <a:p>
                <a:pPr marL="342900" indent="-342900">
                  <a:buAutoNum type="alphaLcParenR"/>
                </a:pPr>
                <a:r>
                  <a:rPr lang="en-AU" sz="1800" b="1" dirty="0" smtClean="0"/>
                  <a:t>Prove the contrapositive</a:t>
                </a:r>
                <a:endParaRPr lang="en-AU" sz="1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  <a:blipFill rotWithShape="0">
                <a:blip r:embed="rId2"/>
                <a:stretch>
                  <a:fillRect l="-498" t="-38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332979" y="1565989"/>
              <a:ext cx="6195240" cy="12258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699" y="1559509"/>
                <a:ext cx="6212520" cy="12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9" name="Ink 68"/>
              <p14:cNvContentPartPr/>
              <p14:nvPr/>
            </p14:nvContentPartPr>
            <p14:xfrm>
              <a:off x="903939" y="2409469"/>
              <a:ext cx="7983000" cy="351972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7099" y="2399389"/>
                <a:ext cx="7999920" cy="35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3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6B Q5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 smtClean="0"/>
                  <a:t>Let</a:t>
                </a:r>
                <a:r>
                  <a:rPr lang="en-AU" sz="1800" b="1" dirty="0"/>
                  <a:t> </a:t>
                </a:r>
                <a14:m>
                  <m:oMath xmlns:m="http://schemas.openxmlformats.org/officeDocument/2006/math">
                    <m:r>
                      <a:rPr lang="en-AU" sz="18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AU" sz="18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AU" sz="1800" b="1" dirty="0" smtClean="0"/>
                  <a:t> .For each of the statement, w</a:t>
                </a:r>
                <a:r>
                  <a:rPr lang="en-AU" sz="1800" b="1" dirty="0" smtClean="0"/>
                  <a:t>rite down and prove the contrapositive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a) If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AU" sz="1800" b="1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odd.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d)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AU" sz="1800" b="1" dirty="0" smtClean="0"/>
                  <a:t>is not divisible by 3, then </a:t>
                </a:r>
                <a14:m>
                  <m:oMath xmlns:m="http://schemas.openxmlformats.org/officeDocument/2006/math">
                    <m:r>
                      <a:rPr lang="en-AU" sz="1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not divisible by 3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g) If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odd, then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endParaRPr lang="en-AU" sz="1800" b="1" dirty="0" smtClean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  <a:blipFill rotWithShape="0">
                <a:blip r:embed="rId2"/>
                <a:stretch>
                  <a:fillRect l="-498" t="-4292" b="-103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3779" y="1871629"/>
              <a:ext cx="8165520" cy="4072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499" y="1862269"/>
                <a:ext cx="8183160" cy="40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5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6B Q5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 smtClean="0"/>
                  <a:t>Let</a:t>
                </a:r>
                <a:r>
                  <a:rPr lang="en-AU" sz="1800" b="1" dirty="0"/>
                  <a:t> </a:t>
                </a:r>
                <a14:m>
                  <m:oMath xmlns:m="http://schemas.openxmlformats.org/officeDocument/2006/math">
                    <m:r>
                      <a:rPr lang="en-AU" sz="18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AU" sz="18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AU" sz="1800" b="1" dirty="0" smtClean="0"/>
                  <a:t> .For each of the statement, w</a:t>
                </a:r>
                <a:r>
                  <a:rPr lang="en-AU" sz="1800" b="1" dirty="0" smtClean="0"/>
                  <a:t>rite down and prove the contrapositive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a) If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AU" sz="1800" b="1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odd.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d)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AU" sz="1800" b="1" dirty="0" smtClean="0"/>
                  <a:t>is not divisible by 3, then </a:t>
                </a:r>
                <a14:m>
                  <m:oMath xmlns:m="http://schemas.openxmlformats.org/officeDocument/2006/math">
                    <m:r>
                      <a:rPr lang="en-AU" sz="1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not divisible by 3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g) If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odd, then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endParaRPr lang="en-AU" sz="1800" b="1" dirty="0" smtClean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  <a:blipFill rotWithShape="0">
                <a:blip r:embed="rId2"/>
                <a:stretch>
                  <a:fillRect l="-498" t="-4292" b="-103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6259" y="1920229"/>
              <a:ext cx="8303400" cy="4363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339" y="1912669"/>
                <a:ext cx="8321760" cy="438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9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6B Q5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 smtClean="0"/>
                  <a:t>Let</a:t>
                </a:r>
                <a:r>
                  <a:rPr lang="en-AU" sz="1800" b="1" dirty="0"/>
                  <a:t> </a:t>
                </a:r>
                <a14:m>
                  <m:oMath xmlns:m="http://schemas.openxmlformats.org/officeDocument/2006/math">
                    <m:r>
                      <a:rPr lang="en-AU" sz="18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AU" sz="18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AU" sz="1800" b="1" dirty="0" smtClean="0"/>
                  <a:t> .For each of the statement, w</a:t>
                </a:r>
                <a:r>
                  <a:rPr lang="en-AU" sz="1800" b="1" dirty="0" smtClean="0"/>
                  <a:t>rite down and prove the contrapositive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a) If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AU" sz="1800" b="1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odd.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d)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AU" sz="1800" b="1" dirty="0" smtClean="0"/>
                  <a:t>is not divisible by 3, then </a:t>
                </a:r>
                <a14:m>
                  <m:oMath xmlns:m="http://schemas.openxmlformats.org/officeDocument/2006/math">
                    <m:r>
                      <a:rPr lang="en-AU" sz="1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not divisible by 3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g) If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AU" sz="1800" b="1" dirty="0" smtClean="0"/>
                  <a:t> is odd, then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A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endParaRPr lang="en-AU" sz="1800" b="1" dirty="0" smtClean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  <a:blipFill rotWithShape="0">
                <a:blip r:embed="rId2"/>
                <a:stretch>
                  <a:fillRect l="-498" t="-4292" b="-103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54854" y="2155669"/>
              <a:ext cx="6263640" cy="2162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574" y="2145589"/>
                <a:ext cx="6281280" cy="21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1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6B Q8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7" y="668855"/>
            <a:ext cx="5420481" cy="19433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31214" y="916189"/>
              <a:ext cx="655200" cy="547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5454" y="907549"/>
                <a:ext cx="66960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4477214" y="515869"/>
              <a:ext cx="5854320" cy="420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8214" y="506869"/>
                <a:ext cx="58737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" name="Ink 40"/>
              <p14:cNvContentPartPr/>
              <p14:nvPr/>
            </p14:nvContentPartPr>
            <p14:xfrm>
              <a:off x="169094" y="2669029"/>
              <a:ext cx="2308680" cy="113796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454" y="2660389"/>
                <a:ext cx="2326680" cy="11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6" name="Ink 55"/>
              <p14:cNvContentPartPr/>
              <p14:nvPr/>
            </p14:nvContentPartPr>
            <p14:xfrm>
              <a:off x="1693694" y="2878909"/>
              <a:ext cx="736920" cy="13284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85774" y="2872069"/>
                <a:ext cx="7549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9" name="Ink 68"/>
              <p14:cNvContentPartPr/>
              <p14:nvPr/>
            </p14:nvContentPartPr>
            <p14:xfrm>
              <a:off x="1640414" y="3750469"/>
              <a:ext cx="857880" cy="17568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2854" y="3740749"/>
                <a:ext cx="875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8" name="Ink 87"/>
              <p14:cNvContentPartPr/>
              <p14:nvPr/>
            </p14:nvContentPartPr>
            <p14:xfrm>
              <a:off x="3017414" y="3779629"/>
              <a:ext cx="1036800" cy="8604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10214" y="3769549"/>
                <a:ext cx="10533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8" name="Ink 117"/>
              <p14:cNvContentPartPr/>
              <p14:nvPr/>
            </p14:nvContentPartPr>
            <p14:xfrm>
              <a:off x="1799534" y="4735069"/>
              <a:ext cx="1546200" cy="24048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6294" y="4730389"/>
                <a:ext cx="15591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2" name="Ink 121"/>
              <p14:cNvContentPartPr/>
              <p14:nvPr/>
            </p14:nvContentPartPr>
            <p14:xfrm>
              <a:off x="1339094" y="3482989"/>
              <a:ext cx="3729960" cy="232560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2974" y="3473629"/>
                <a:ext cx="3746160" cy="23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5" name="Ink 154"/>
              <p14:cNvContentPartPr/>
              <p14:nvPr/>
            </p14:nvContentPartPr>
            <p14:xfrm>
              <a:off x="5586459" y="2256829"/>
              <a:ext cx="3899880" cy="140904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81779" y="2247109"/>
                <a:ext cx="3914640" cy="14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0" name="Ink 199"/>
              <p14:cNvContentPartPr/>
              <p14:nvPr/>
            </p14:nvContentPartPr>
            <p14:xfrm>
              <a:off x="8292219" y="3365629"/>
              <a:ext cx="740520" cy="10548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83579" y="3356629"/>
                <a:ext cx="758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4" name="Ink 233"/>
              <p14:cNvContentPartPr/>
              <p14:nvPr/>
            </p14:nvContentPartPr>
            <p14:xfrm>
              <a:off x="6811539" y="2967109"/>
              <a:ext cx="4652280" cy="2027160"/>
            </p14:xfrm>
          </p:contentPart>
        </mc:Choice>
        <mc:Fallback>
          <p:pic>
            <p:nvPicPr>
              <p:cNvPr id="234" name="Ink 23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04699" y="2957389"/>
                <a:ext cx="4669560" cy="20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0" name="Ink 239"/>
              <p14:cNvContentPartPr/>
              <p14:nvPr/>
            </p14:nvContentPartPr>
            <p14:xfrm>
              <a:off x="10306779" y="3280669"/>
              <a:ext cx="1307160" cy="36828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02819" y="3270589"/>
                <a:ext cx="1321200" cy="3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5943" y="768125"/>
                <a:ext cx="10963022" cy="6007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 smtClean="0"/>
                  <a:t>The </a:t>
                </a:r>
                <a:r>
                  <a:rPr lang="en-AU" i="1" dirty="0" smtClean="0"/>
                  <a:t>negation</a:t>
                </a:r>
                <a:r>
                  <a:rPr lang="en-AU" dirty="0" smtClean="0"/>
                  <a:t> of P is </a:t>
                </a:r>
                <a:r>
                  <a:rPr lang="en-AU" i="1" dirty="0" smtClean="0"/>
                  <a:t>not P,</a:t>
                </a:r>
                <a:r>
                  <a:rPr lang="en-AU" dirty="0" smtClean="0"/>
                  <a:t>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dirty="0" smtClean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AU" dirty="0" smtClean="0"/>
                  <a:t>.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3" y="768125"/>
                <a:ext cx="10963022" cy="600737"/>
              </a:xfrm>
              <a:blipFill rotWithShape="0">
                <a:blip r:embed="rId2"/>
                <a:stretch>
                  <a:fillRect l="-1112" t="-16162" b="-80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Concept Development: Negation</a:t>
            </a:r>
            <a:endParaRPr lang="en-AU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105" y="1552212"/>
            <a:ext cx="2804603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b="1" dirty="0" smtClean="0"/>
              <a:t>Statement 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106" y="2131960"/>
            <a:ext cx="3215262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The Sky is green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041" y="5248508"/>
            <a:ext cx="4748389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>
                <a:solidFill>
                  <a:srgbClr val="0070C0"/>
                </a:solidFill>
              </a:rPr>
              <a:t>Is statement P true or false?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104" y="2869871"/>
            <a:ext cx="4748389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1 + 1 = 2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104" y="3607782"/>
            <a:ext cx="4748389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All prime numbers are odd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041" y="4478966"/>
            <a:ext cx="4748389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All triangles have 3 sides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03620" y="2134815"/>
            <a:ext cx="1311307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>
                <a:solidFill>
                  <a:srgbClr val="0070C0"/>
                </a:solidFill>
              </a:rPr>
              <a:t>(False)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03620" y="2866005"/>
            <a:ext cx="1311307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>
                <a:solidFill>
                  <a:srgbClr val="0070C0"/>
                </a:solidFill>
              </a:rPr>
              <a:t>(True)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58904" y="3603348"/>
            <a:ext cx="1311307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>
                <a:solidFill>
                  <a:srgbClr val="0070C0"/>
                </a:solidFill>
              </a:rPr>
              <a:t>(False)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58904" y="4474532"/>
            <a:ext cx="1311307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>
                <a:solidFill>
                  <a:srgbClr val="0070C0"/>
                </a:solidFill>
              </a:rPr>
              <a:t>(True)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97807" y="1593661"/>
            <a:ext cx="3589704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b="1" dirty="0" smtClean="0"/>
              <a:t>Negation of P (not P)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93545" y="2120512"/>
            <a:ext cx="3657431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The Sky is not green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5793544" y="2858423"/>
                <a:ext cx="4748389" cy="5797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 smtClean="0"/>
                  <a:t>1 + 1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AU" dirty="0" smtClean="0"/>
                  <a:t> 2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544" y="2858423"/>
                <a:ext cx="4748389" cy="579748"/>
              </a:xfrm>
              <a:prstGeom prst="rect">
                <a:avLst/>
              </a:prstGeom>
              <a:blipFill rotWithShape="0">
                <a:blip r:embed="rId3"/>
                <a:stretch>
                  <a:fillRect l="-2311" t="-17895" b="-126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/>
          <p:cNvSpPr txBox="1">
            <a:spLocks/>
          </p:cNvSpPr>
          <p:nvPr/>
        </p:nvSpPr>
        <p:spPr>
          <a:xfrm>
            <a:off x="5793544" y="3596334"/>
            <a:ext cx="5087816" cy="579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There exist an even prime number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787481" y="4467517"/>
            <a:ext cx="5426982" cy="685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Some triangles do not have 3 sides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112936" y="5248508"/>
            <a:ext cx="4748389" cy="579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>
                <a:solidFill>
                  <a:srgbClr val="0070C0"/>
                </a:solidFill>
              </a:rPr>
              <a:t>Is the negation of P true or false?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0880693" y="2120512"/>
            <a:ext cx="1311307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>
                <a:solidFill>
                  <a:srgbClr val="0070C0"/>
                </a:solidFill>
              </a:rPr>
              <a:t>(True)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876363" y="2907978"/>
            <a:ext cx="1311307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>
                <a:solidFill>
                  <a:srgbClr val="0070C0"/>
                </a:solidFill>
              </a:rPr>
              <a:t>(False)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904693" y="3603200"/>
            <a:ext cx="1311307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>
                <a:solidFill>
                  <a:srgbClr val="0070C0"/>
                </a:solidFill>
              </a:rPr>
              <a:t>(True)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861325" y="4858117"/>
            <a:ext cx="1311307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>
                <a:solidFill>
                  <a:srgbClr val="0070C0"/>
                </a:solidFill>
              </a:rPr>
              <a:t>(False)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19760" y="5892769"/>
            <a:ext cx="11483293" cy="57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>
                <a:solidFill>
                  <a:srgbClr val="FF0000"/>
                </a:solidFill>
              </a:rPr>
              <a:t>The negation turns a true statement into a false statement, vice versa</a:t>
            </a:r>
            <a:endParaRPr lang="en-A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6B Q8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7" y="668855"/>
            <a:ext cx="5420481" cy="19433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69127" y="2737429"/>
              <a:ext cx="5463360" cy="24152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847" y="2729149"/>
                <a:ext cx="5482080" cy="24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64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Independent Practice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1883" y="788331"/>
            <a:ext cx="5160254" cy="48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 smtClean="0"/>
              <a:t>Cambridge Ex 6B</a:t>
            </a:r>
            <a:endParaRPr lang="en-A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374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6B Example 6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 smtClean="0"/>
                  <a:t>Write down each statement and its negation. 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Determine which statement and its negation is true or false. 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a)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AU" sz="1800" b="1" dirty="0" smtClean="0"/>
                  <a:t>					b) 5 is divisible by 3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c) The sum of any 2 odd numbers is even		d) There are two primes whose product is 12</a:t>
                </a:r>
                <a:endParaRPr lang="en-AU" sz="1800" b="1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  <a:blipFill rotWithShape="0">
                <a:blip r:embed="rId3"/>
                <a:stretch>
                  <a:fillRect l="-498" t="-4292" b="-98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01189" y="2230200"/>
              <a:ext cx="2875680" cy="351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189" y="2216160"/>
                <a:ext cx="291204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57509" y="2639520"/>
              <a:ext cx="2774520" cy="460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029" y="2629080"/>
                <a:ext cx="280476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7" name="Ink 46"/>
              <p14:cNvContentPartPr/>
              <p14:nvPr/>
            </p14:nvContentPartPr>
            <p14:xfrm>
              <a:off x="4699029" y="2220840"/>
              <a:ext cx="4417920" cy="89964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2190" y="2216160"/>
                <a:ext cx="4450317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8777794" y="2583256"/>
              <a:ext cx="806400" cy="282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52954" y="2575336"/>
                <a:ext cx="8586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138154" y="3240976"/>
              <a:ext cx="5728680" cy="9637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9514" y="3236296"/>
                <a:ext cx="574740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5" name="Ink 104"/>
              <p14:cNvContentPartPr/>
              <p14:nvPr/>
            </p14:nvContentPartPr>
            <p14:xfrm>
              <a:off x="217714" y="4405216"/>
              <a:ext cx="7407720" cy="116928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714" y="4401256"/>
                <a:ext cx="7423200" cy="11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951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6B Q1</a:t>
            </a:r>
            <a:endParaRPr lang="en-AU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 smtClean="0"/>
                  <a:t>Write down each statement and its negation. 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Determine which statement and its negation is true or false. 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a) </a:t>
                </a:r>
                <a14:m>
                  <m:oMath xmlns:m="http://schemas.openxmlformats.org/officeDocument/2006/math">
                    <m:r>
                      <a:rPr lang="en-AU" sz="18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AU" sz="1800" b="1" dirty="0" smtClean="0"/>
                  <a:t>					b) </a:t>
                </a:r>
                <a:r>
                  <a:rPr lang="en-AU" sz="1800" b="1" dirty="0" smtClean="0"/>
                  <a:t>4 </a:t>
                </a:r>
                <a:r>
                  <a:rPr lang="en-AU" sz="1800" b="1" dirty="0" smtClean="0"/>
                  <a:t>is divisible by </a:t>
                </a:r>
                <a:r>
                  <a:rPr lang="en-AU" sz="1800" b="1" dirty="0" smtClean="0"/>
                  <a:t>8</a:t>
                </a:r>
                <a:endParaRPr lang="en-AU" sz="1800" b="1" dirty="0" smtClean="0"/>
              </a:p>
              <a:p>
                <a:pPr marL="0" indent="0">
                  <a:buNone/>
                </a:pPr>
                <a:r>
                  <a:rPr lang="en-AU" sz="1800" b="1" dirty="0" smtClean="0"/>
                  <a:t>c) </a:t>
                </a:r>
                <a:r>
                  <a:rPr lang="en-AU" sz="1800" b="1" dirty="0" smtClean="0"/>
                  <a:t>Each pair of primes has an even sum</a:t>
                </a:r>
                <a:r>
                  <a:rPr lang="en-AU" sz="1800" b="1" dirty="0" smtClean="0"/>
                  <a:t>		d) </a:t>
                </a:r>
                <a:r>
                  <a:rPr lang="en-AU" sz="1800" b="1" dirty="0" smtClean="0"/>
                  <a:t>Some rectangle has 4 sides of equal length</a:t>
                </a:r>
                <a:endParaRPr lang="en-AU" sz="1800" b="1" dirty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  <a:blipFill rotWithShape="0">
                <a:blip r:embed="rId2"/>
                <a:stretch>
                  <a:fillRect l="-498" t="-4292" b="-98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88979" y="2203909"/>
              <a:ext cx="2829240" cy="713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979" y="2201749"/>
                <a:ext cx="284832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5" name="Ink 104"/>
              <p14:cNvContentPartPr/>
              <p14:nvPr/>
            </p14:nvContentPartPr>
            <p14:xfrm>
              <a:off x="4935579" y="1877029"/>
              <a:ext cx="6923520" cy="106884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8379" y="1871629"/>
                <a:ext cx="6939720" cy="10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8" name="Ink 147"/>
              <p14:cNvContentPartPr/>
              <p14:nvPr/>
            </p14:nvContentPartPr>
            <p14:xfrm>
              <a:off x="20499" y="3379309"/>
              <a:ext cx="7847280" cy="136404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19" y="3374269"/>
                <a:ext cx="7859160" cy="13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1" name="Ink 280"/>
              <p14:cNvContentPartPr/>
              <p14:nvPr/>
            </p14:nvContentPartPr>
            <p14:xfrm>
              <a:off x="169899" y="5162389"/>
              <a:ext cx="8586720" cy="1001160"/>
            </p14:xfrm>
          </p:contentPart>
        </mc:Choice>
        <mc:Fallback>
          <p:pic>
            <p:nvPicPr>
              <p:cNvPr id="281" name="Ink 28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139" y="5152669"/>
                <a:ext cx="8602560" cy="10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6" name="Ink 315"/>
              <p14:cNvContentPartPr/>
              <p14:nvPr/>
            </p14:nvContentPartPr>
            <p14:xfrm>
              <a:off x="5683659" y="4852429"/>
              <a:ext cx="2864520" cy="553320"/>
            </p14:xfrm>
          </p:contentPart>
        </mc:Choice>
        <mc:Fallback>
          <p:pic>
            <p:nvPicPr>
              <p:cNvPr id="316" name="Ink 3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75019" y="4846309"/>
                <a:ext cx="2883240" cy="5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4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Concept Development: De Morgan’s law</a:t>
            </a:r>
            <a:endParaRPr lang="en-AU" sz="3200" b="1" dirty="0"/>
          </a:p>
        </p:txBody>
      </p:sp>
      <p:sp>
        <p:nvSpPr>
          <p:cNvPr id="137" name="Content Placeholder 2"/>
          <p:cNvSpPr txBox="1">
            <a:spLocks/>
          </p:cNvSpPr>
          <p:nvPr/>
        </p:nvSpPr>
        <p:spPr>
          <a:xfrm>
            <a:off x="195942" y="768125"/>
            <a:ext cx="11691257" cy="1390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Negating statements that involved ‘and’ and ‘or’ will apply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De Morgan’s laws:</a:t>
            </a:r>
            <a:endParaRPr lang="en-A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138" name="Content Placeholder 2"/>
          <p:cNvSpPr txBox="1">
            <a:spLocks/>
          </p:cNvSpPr>
          <p:nvPr/>
        </p:nvSpPr>
        <p:spPr>
          <a:xfrm>
            <a:off x="1270747" y="2341603"/>
            <a:ext cx="8135471" cy="697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n</a:t>
            </a:r>
            <a:r>
              <a:rPr lang="en-AU" dirty="0" smtClean="0"/>
              <a:t>ot (</a:t>
            </a:r>
            <a:r>
              <a:rPr lang="en-AU" i="1" dirty="0" smtClean="0"/>
              <a:t>P </a:t>
            </a:r>
            <a:r>
              <a:rPr lang="en-AU" b="1" i="1" dirty="0" smtClean="0"/>
              <a:t>and</a:t>
            </a:r>
            <a:r>
              <a:rPr lang="en-AU" i="1" dirty="0" smtClean="0"/>
              <a:t> Q</a:t>
            </a:r>
            <a:r>
              <a:rPr lang="en-AU" dirty="0" smtClean="0"/>
              <a:t>)      is the same as    (not P) </a:t>
            </a:r>
            <a:r>
              <a:rPr lang="en-AU" b="1" dirty="0" smtClean="0"/>
              <a:t>or</a:t>
            </a:r>
            <a:r>
              <a:rPr lang="en-AU" dirty="0" smtClean="0"/>
              <a:t> (not Q)</a:t>
            </a:r>
            <a:endParaRPr lang="en-AU" dirty="0" smtClean="0"/>
          </a:p>
        </p:txBody>
      </p:sp>
      <p:sp>
        <p:nvSpPr>
          <p:cNvPr id="139" name="Content Placeholder 2"/>
          <p:cNvSpPr txBox="1">
            <a:spLocks/>
          </p:cNvSpPr>
          <p:nvPr/>
        </p:nvSpPr>
        <p:spPr>
          <a:xfrm>
            <a:off x="1270747" y="3320997"/>
            <a:ext cx="8135471" cy="697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n</a:t>
            </a:r>
            <a:r>
              <a:rPr lang="en-AU" dirty="0" smtClean="0"/>
              <a:t>ot (</a:t>
            </a:r>
            <a:r>
              <a:rPr lang="en-AU" i="1" dirty="0" smtClean="0"/>
              <a:t>P </a:t>
            </a:r>
            <a:r>
              <a:rPr lang="en-AU" b="1" i="1" dirty="0" smtClean="0"/>
              <a:t>or</a:t>
            </a:r>
            <a:r>
              <a:rPr lang="en-AU" i="1" dirty="0" smtClean="0"/>
              <a:t> Q</a:t>
            </a:r>
            <a:r>
              <a:rPr lang="en-AU" dirty="0" smtClean="0"/>
              <a:t>)      is the same as    (not P) </a:t>
            </a:r>
            <a:r>
              <a:rPr lang="en-AU" b="1" dirty="0" smtClean="0"/>
              <a:t>and </a:t>
            </a:r>
            <a:r>
              <a:rPr lang="en-AU" dirty="0" smtClean="0"/>
              <a:t>(not Q)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426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6B Example 7</a:t>
            </a:r>
            <a:endParaRPr lang="en-AU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 smtClean="0"/>
                  <a:t>Write down each statement and its negation. 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Determine which statement and its negation is true or false. 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a)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AU" sz="1800" b="1" dirty="0" smtClean="0"/>
                  <a:t> is divisible by 2 and 3</a:t>
                </a:r>
                <a:r>
                  <a:rPr lang="en-AU" sz="1800" b="1" dirty="0" smtClean="0"/>
                  <a:t>				b) </a:t>
                </a:r>
                <a:r>
                  <a:rPr lang="en-AU" sz="1800" b="1" dirty="0" smtClean="0"/>
                  <a:t>10 </a:t>
                </a:r>
                <a:r>
                  <a:rPr lang="en-AU" sz="1800" b="1" dirty="0" smtClean="0"/>
                  <a:t>is divisible by </a:t>
                </a:r>
                <a:r>
                  <a:rPr lang="en-AU" sz="1800" b="1" dirty="0" smtClean="0"/>
                  <a:t>2 or 7</a:t>
                </a:r>
                <a:endParaRPr lang="en-AU" sz="1800" b="1" dirty="0" smtClean="0"/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  <a:blipFill rotWithShape="0">
                <a:blip r:embed="rId2"/>
                <a:stretch>
                  <a:fillRect l="-498" t="-42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1" name="Ink 140"/>
              <p14:cNvContentPartPr/>
              <p14:nvPr/>
            </p14:nvContentPartPr>
            <p14:xfrm>
              <a:off x="382659" y="1719381"/>
              <a:ext cx="10744920" cy="165780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739" y="1706781"/>
                <a:ext cx="10777680" cy="16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5" name="Ink 284"/>
              <p14:cNvContentPartPr/>
              <p14:nvPr/>
            </p14:nvContentPartPr>
            <p14:xfrm>
              <a:off x="2665779" y="1791021"/>
              <a:ext cx="4136400" cy="426240"/>
            </p14:xfrm>
          </p:contentPart>
        </mc:Choice>
        <mc:Fallback>
          <p:pic>
            <p:nvPicPr>
              <p:cNvPr id="285" name="Ink 28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6779" y="1782381"/>
                <a:ext cx="415476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0" name="Ink 319"/>
              <p14:cNvContentPartPr/>
              <p14:nvPr/>
            </p14:nvContentPartPr>
            <p14:xfrm>
              <a:off x="4488819" y="2539461"/>
              <a:ext cx="109800" cy="102240"/>
            </p14:xfrm>
          </p:contentPart>
        </mc:Choice>
        <mc:Fallback>
          <p:pic>
            <p:nvPicPr>
              <p:cNvPr id="320" name="Ink 3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0899" y="2531541"/>
                <a:ext cx="1234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4" name="Ink 333"/>
              <p14:cNvContentPartPr/>
              <p14:nvPr/>
            </p14:nvContentPartPr>
            <p14:xfrm>
              <a:off x="184299" y="3485901"/>
              <a:ext cx="10080360" cy="1890720"/>
            </p14:xfrm>
          </p:contentPart>
        </mc:Choice>
        <mc:Fallback>
          <p:pic>
            <p:nvPicPr>
              <p:cNvPr id="334" name="Ink 3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6739" y="3474741"/>
                <a:ext cx="10114560" cy="19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39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6B Q2</a:t>
            </a:r>
            <a:endParaRPr lang="en-AU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 smtClean="0"/>
                  <a:t>Write down each statement and its negation. 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Determine which statement and its negation is true or false. </a:t>
                </a:r>
              </a:p>
              <a:p>
                <a:pPr marL="0" indent="0">
                  <a:buNone/>
                </a:pPr>
                <a:r>
                  <a:rPr lang="en-AU" sz="1800" b="1" dirty="0" smtClean="0"/>
                  <a:t>a) 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AU" sz="1800" b="1" dirty="0" smtClean="0"/>
                  <a:t> is divisible by 7 and 2</a:t>
                </a:r>
                <a:r>
                  <a:rPr lang="en-AU" sz="1800" b="1" dirty="0" smtClean="0"/>
                  <a:t>				b) </a:t>
                </a:r>
                <a:r>
                  <a:rPr lang="en-AU" sz="1800" b="1" dirty="0" smtClean="0"/>
                  <a:t>12 </a:t>
                </a:r>
                <a:r>
                  <a:rPr lang="en-AU" sz="1800" b="1" dirty="0" smtClean="0"/>
                  <a:t>is divisible by </a:t>
                </a:r>
                <a:r>
                  <a:rPr lang="en-AU" sz="1800" b="1" dirty="0"/>
                  <a:t>3</a:t>
                </a:r>
                <a:r>
                  <a:rPr lang="en-AU" sz="1800" b="1" dirty="0" smtClean="0"/>
                  <a:t> or 4</a:t>
                </a:r>
                <a:endParaRPr lang="en-AU" sz="1800" b="1" dirty="0" smtClean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" y="637258"/>
                <a:ext cx="11031584" cy="1420142"/>
              </a:xfrm>
              <a:blipFill rotWithShape="0">
                <a:blip r:embed="rId2"/>
                <a:stretch>
                  <a:fillRect l="-498" t="-42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82659" y="1719381"/>
              <a:ext cx="10744920" cy="1657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739" y="1706781"/>
                <a:ext cx="10777680" cy="16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665779" y="1791021"/>
              <a:ext cx="4034880" cy="426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6779" y="1782381"/>
                <a:ext cx="404964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488819" y="2539461"/>
              <a:ext cx="109800" cy="102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0899" y="2531541"/>
                <a:ext cx="1234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781259" y="2019229"/>
              <a:ext cx="8280" cy="137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2979" y="2012029"/>
                <a:ext cx="244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1865499" y="2008069"/>
              <a:ext cx="146160" cy="7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56859" y="2000509"/>
                <a:ext cx="1630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1938219" y="1963789"/>
              <a:ext cx="69480" cy="230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29939" y="1958029"/>
                <a:ext cx="864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3981579" y="1799269"/>
              <a:ext cx="137880" cy="202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74019" y="1790269"/>
                <a:ext cx="1544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4015779" y="1875229"/>
              <a:ext cx="170640" cy="52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07859" y="1866589"/>
                <a:ext cx="1872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6739179" y="1754269"/>
              <a:ext cx="139680" cy="1573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34139" y="1744909"/>
                <a:ext cx="153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1837059" y="2622949"/>
              <a:ext cx="7920" cy="1792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29139" y="2616829"/>
                <a:ext cx="22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1900419" y="2631949"/>
              <a:ext cx="110880" cy="1558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92499" y="2624389"/>
                <a:ext cx="12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1944339" y="2643469"/>
              <a:ext cx="38520" cy="2386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36779" y="2638069"/>
                <a:ext cx="529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1831299" y="3135589"/>
              <a:ext cx="25200" cy="1656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3739" y="3130909"/>
                <a:ext cx="403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1909059" y="3106789"/>
              <a:ext cx="123840" cy="1126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01139" y="3099589"/>
                <a:ext cx="139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1949739" y="3083389"/>
              <a:ext cx="56160" cy="2739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41099" y="3079069"/>
                <a:ext cx="694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5505459" y="2329549"/>
              <a:ext cx="169920" cy="2732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7539" y="2320549"/>
                <a:ext cx="1861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5591859" y="2441149"/>
              <a:ext cx="154440" cy="255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84659" y="2435749"/>
                <a:ext cx="1663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Ink 21"/>
              <p14:cNvContentPartPr/>
              <p14:nvPr/>
            </p14:nvContentPartPr>
            <p14:xfrm>
              <a:off x="6738459" y="2282749"/>
              <a:ext cx="105840" cy="1634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30539" y="2273389"/>
                <a:ext cx="1216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/>
              <p14:cNvContentPartPr/>
              <p14:nvPr/>
            </p14:nvContentPartPr>
            <p14:xfrm>
              <a:off x="5250939" y="2890789"/>
              <a:ext cx="150480" cy="2620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43379" y="2882149"/>
                <a:ext cx="1677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/>
              <p14:cNvContentPartPr/>
              <p14:nvPr/>
            </p14:nvContentPartPr>
            <p14:xfrm>
              <a:off x="5300259" y="3037309"/>
              <a:ext cx="172080" cy="2268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93419" y="3028309"/>
                <a:ext cx="187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" name="Ink 24"/>
              <p14:cNvContentPartPr/>
              <p14:nvPr/>
            </p14:nvContentPartPr>
            <p14:xfrm>
              <a:off x="6142659" y="2886829"/>
              <a:ext cx="55800" cy="1742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099" y="2879269"/>
                <a:ext cx="705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6" name="Ink 25"/>
              <p14:cNvContentPartPr/>
              <p14:nvPr/>
            </p14:nvContentPartPr>
            <p14:xfrm>
              <a:off x="6261819" y="2891869"/>
              <a:ext cx="110880" cy="1044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53539" y="2885029"/>
                <a:ext cx="1270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/>
              <p14:cNvContentPartPr/>
              <p14:nvPr/>
            </p14:nvContentPartPr>
            <p14:xfrm>
              <a:off x="6286659" y="2886829"/>
              <a:ext cx="55800" cy="2048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78019" y="2880349"/>
                <a:ext cx="69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/>
              <p14:cNvContentPartPr/>
              <p14:nvPr/>
            </p14:nvContentPartPr>
            <p14:xfrm>
              <a:off x="9406059" y="2740309"/>
              <a:ext cx="161280" cy="1771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02099" y="2732389"/>
                <a:ext cx="1699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/>
              <p14:cNvContentPartPr/>
              <p14:nvPr/>
            </p14:nvContentPartPr>
            <p14:xfrm>
              <a:off x="184299" y="3485901"/>
              <a:ext cx="10080360" cy="189072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6739" y="3474741"/>
                <a:ext cx="10114560" cy="19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Ink 32"/>
              <p14:cNvContentPartPr/>
              <p14:nvPr/>
            </p14:nvContentPartPr>
            <p14:xfrm>
              <a:off x="4841979" y="1794949"/>
              <a:ext cx="237600" cy="211104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34059" y="1790269"/>
                <a:ext cx="250200" cy="21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/>
              <p14:cNvContentPartPr/>
              <p14:nvPr/>
            </p14:nvContentPartPr>
            <p14:xfrm>
              <a:off x="1260339" y="3857749"/>
              <a:ext cx="416160" cy="155592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252059" y="3851989"/>
                <a:ext cx="433080" cy="15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2" name="Ink 41"/>
              <p14:cNvContentPartPr/>
              <p14:nvPr/>
            </p14:nvContentPartPr>
            <p14:xfrm>
              <a:off x="3937299" y="3742189"/>
              <a:ext cx="113040" cy="23184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30819" y="3733909"/>
                <a:ext cx="1281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5" name="Ink 44"/>
              <p14:cNvContentPartPr/>
              <p14:nvPr/>
            </p14:nvContentPartPr>
            <p14:xfrm>
              <a:off x="7421739" y="3462469"/>
              <a:ext cx="99000" cy="26100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12379" y="3453829"/>
                <a:ext cx="1166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1" name="Ink 50"/>
              <p14:cNvContentPartPr/>
              <p14:nvPr/>
            </p14:nvContentPartPr>
            <p14:xfrm>
              <a:off x="4579899" y="4248349"/>
              <a:ext cx="1300680" cy="93996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72699" y="4239349"/>
                <a:ext cx="1312560" cy="9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7" name="Ink 56"/>
              <p14:cNvContentPartPr/>
              <p14:nvPr/>
            </p14:nvContentPartPr>
            <p14:xfrm>
              <a:off x="8948139" y="4828669"/>
              <a:ext cx="117000" cy="20484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38419" y="4823629"/>
                <a:ext cx="134280" cy="2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6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6B Example </a:t>
            </a:r>
            <a:r>
              <a:rPr lang="en-US" sz="3200" b="1" dirty="0" smtClean="0"/>
              <a:t>8</a:t>
            </a:r>
            <a:endParaRPr lang="en-AU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251" y="637258"/>
            <a:ext cx="10779355" cy="1299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b="1" dirty="0" smtClean="0"/>
              <a:t>Every person on an island is either a knight or knave. Knights always tell the truth and knaves always lie. </a:t>
            </a:r>
          </a:p>
          <a:p>
            <a:pPr marL="0" indent="0">
              <a:buNone/>
            </a:pPr>
            <a:r>
              <a:rPr lang="en-AU" sz="1800" b="1" dirty="0" smtClean="0"/>
              <a:t>Alice and Bob are residents on the island. Alice says ‘I am a knave or Bob is a knight’. </a:t>
            </a:r>
          </a:p>
          <a:p>
            <a:pPr marL="0" indent="0">
              <a:buNone/>
            </a:pPr>
            <a:r>
              <a:rPr lang="en-AU" sz="1800" b="1" dirty="0" smtClean="0"/>
              <a:t>What are Alice and Bob?</a:t>
            </a:r>
            <a:endParaRPr lang="en-AU" sz="1800" b="1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80339" y="1803981"/>
              <a:ext cx="7537680" cy="2340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699" y="1801461"/>
                <a:ext cx="7551000" cy="23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2" name="Ink 211"/>
              <p14:cNvContentPartPr/>
              <p14:nvPr/>
            </p14:nvContentPartPr>
            <p14:xfrm>
              <a:off x="160179" y="4301989"/>
              <a:ext cx="6128640" cy="237636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179" y="4293349"/>
                <a:ext cx="6147360" cy="23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4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Cambridge Ex 6B </a:t>
            </a:r>
            <a:r>
              <a:rPr lang="en-US" sz="3200" b="1" dirty="0" smtClean="0"/>
              <a:t>Q3</a:t>
            </a:r>
            <a:endParaRPr lang="en-AU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251" y="637258"/>
            <a:ext cx="10779355" cy="1299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b="1" dirty="0" smtClean="0"/>
              <a:t>Every person on an island is either a knight or knave. Knights always tell the truth and knaves always lie. </a:t>
            </a:r>
          </a:p>
          <a:p>
            <a:pPr marL="0" indent="0">
              <a:buNone/>
            </a:pPr>
            <a:r>
              <a:rPr lang="en-AU" sz="1800" b="1" dirty="0" smtClean="0"/>
              <a:t>Alice and Bob are residents on the island. Alice says ‘I am a knave and Bob is a knight’. </a:t>
            </a:r>
          </a:p>
          <a:p>
            <a:pPr marL="0" indent="0">
              <a:buNone/>
            </a:pPr>
            <a:r>
              <a:rPr lang="en-AU" sz="1800" b="1" dirty="0" smtClean="0"/>
              <a:t>What are Alice and Bob?</a:t>
            </a:r>
            <a:endParaRPr lang="en-AU" sz="1800" b="1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80339" y="1803981"/>
              <a:ext cx="7537680" cy="2202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699" y="1801461"/>
                <a:ext cx="7551000" cy="22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343739" y="2669749"/>
              <a:ext cx="523080" cy="786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4739" y="2662189"/>
                <a:ext cx="540360" cy="8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436299" y="3788629"/>
              <a:ext cx="2472120" cy="2671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939" y="3779989"/>
                <a:ext cx="24865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160179" y="4301989"/>
              <a:ext cx="6128640" cy="21279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179" y="4293349"/>
                <a:ext cx="6147360" cy="21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2185899" y="5236549"/>
              <a:ext cx="4491720" cy="57420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77979" y="5226829"/>
                <a:ext cx="450756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7" name="Ink 66"/>
              <p14:cNvContentPartPr/>
              <p14:nvPr/>
            </p14:nvContentPartPr>
            <p14:xfrm>
              <a:off x="913659" y="6094069"/>
              <a:ext cx="6890760" cy="42300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7899" y="6086149"/>
                <a:ext cx="6904800" cy="4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21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10961</TotalTime>
  <Words>833</Words>
  <Application>Microsoft Office PowerPoint</Application>
  <PresentationFormat>Widescreen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Conjecture and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HP</dc:creator>
  <cp:lastModifiedBy>TAN Mei Yi [Harrisdale Senior High School]</cp:lastModifiedBy>
  <cp:revision>160</cp:revision>
  <dcterms:created xsi:type="dcterms:W3CDTF">2017-12-27T03:10:14Z</dcterms:created>
  <dcterms:modified xsi:type="dcterms:W3CDTF">2022-02-06T05:57:15Z</dcterms:modified>
</cp:coreProperties>
</file>